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82" r:id="rId3"/>
    <p:sldId id="495" r:id="rId4"/>
    <p:sldId id="496" r:id="rId5"/>
    <p:sldId id="497" r:id="rId6"/>
    <p:sldId id="49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5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21BBE-1EFE-4B8D-857E-1402BE1CA625}" type="doc">
      <dgm:prSet loTypeId="urn:microsoft.com/office/officeart/2005/8/layout/process1" loCatId="process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B8B83A5-C793-446D-924C-D04CB72222BC}">
      <dgm:prSet custT="1"/>
      <dgm:spPr/>
      <dgm:t>
        <a:bodyPr/>
        <a:lstStyle/>
        <a:p>
          <a:r>
            <a:rPr lang="ru-RU" sz="2000" dirty="0"/>
            <a:t>Принцип:</a:t>
          </a:r>
        </a:p>
        <a:p>
          <a:r>
            <a:rPr lang="ru-RU" sz="2000" dirty="0"/>
            <a:t> </a:t>
          </a:r>
          <a:r>
            <a:rPr lang="ru-RU" sz="2000" u="sng" dirty="0"/>
            <a:t>соблюдение преемственности в структуре муниципальных управленческих механизмов по отношению к региональным управленческим механизмам </a:t>
          </a:r>
          <a:endParaRPr lang="ru-RU" sz="2000" dirty="0"/>
        </a:p>
      </dgm:t>
    </dgm:pt>
    <dgm:pt modelId="{0AC358CF-787F-49AA-841B-5048C1956C67}" type="parTrans" cxnId="{D517262E-DD9C-40CB-B8D0-C63253DC64D9}">
      <dgm:prSet/>
      <dgm:spPr/>
      <dgm:t>
        <a:bodyPr/>
        <a:lstStyle/>
        <a:p>
          <a:endParaRPr lang="ru-RU"/>
        </a:p>
      </dgm:t>
    </dgm:pt>
    <dgm:pt modelId="{674B4E74-DAC9-4455-9ABE-17291686C5F7}" type="sibTrans" cxnId="{D517262E-DD9C-40CB-B8D0-C63253DC64D9}">
      <dgm:prSet/>
      <dgm:spPr/>
      <dgm:t>
        <a:bodyPr/>
        <a:lstStyle/>
        <a:p>
          <a:endParaRPr lang="ru-RU"/>
        </a:p>
      </dgm:t>
    </dgm:pt>
    <dgm:pt modelId="{B020BE3C-63DD-4FC6-BA35-3943228FF54A}">
      <dgm:prSet/>
      <dgm:spPr/>
      <dgm:t>
        <a:bodyPr/>
        <a:lstStyle/>
        <a:p>
          <a:r>
            <a:rPr lang="ru-RU" dirty="0"/>
            <a:t>Деятельность муниципалитета в данной системе заключается в  проведении муниципальных мероприятий, принятии муниципальных мер и управленческих  решений </a:t>
          </a:r>
          <a:r>
            <a:rPr lang="ru-RU" b="1" dirty="0"/>
            <a:t>в рамках реализации регионального управленческого цикла</a:t>
          </a:r>
          <a:r>
            <a:rPr lang="ru-RU" dirty="0"/>
            <a:t>, то есть с опорой на  региональные цели и задачи и на результаты мониторинга, которые проводит регион</a:t>
          </a:r>
        </a:p>
      </dgm:t>
    </dgm:pt>
    <dgm:pt modelId="{C42EE138-C973-4292-9546-2E8B7E0E4AF5}" type="parTrans" cxnId="{24218832-2920-407B-B38C-089BE909003E}">
      <dgm:prSet/>
      <dgm:spPr/>
      <dgm:t>
        <a:bodyPr/>
        <a:lstStyle/>
        <a:p>
          <a:endParaRPr lang="ru-RU"/>
        </a:p>
      </dgm:t>
    </dgm:pt>
    <dgm:pt modelId="{5095BCCE-3FA4-4DAF-AAB6-F49AD50293F9}" type="sibTrans" cxnId="{24218832-2920-407B-B38C-089BE909003E}">
      <dgm:prSet/>
      <dgm:spPr/>
      <dgm:t>
        <a:bodyPr/>
        <a:lstStyle/>
        <a:p>
          <a:endParaRPr lang="ru-RU"/>
        </a:p>
      </dgm:t>
    </dgm:pt>
    <dgm:pt modelId="{7FBD9F8E-3541-4491-925E-69E06F762C0A}" type="pres">
      <dgm:prSet presAssocID="{85521BBE-1EFE-4B8D-857E-1402BE1CA625}" presName="Name0" presStyleCnt="0">
        <dgm:presLayoutVars>
          <dgm:dir/>
          <dgm:resizeHandles val="exact"/>
        </dgm:presLayoutVars>
      </dgm:prSet>
      <dgm:spPr/>
    </dgm:pt>
    <dgm:pt modelId="{88B08701-918D-406C-A5B2-9C74DA8244F3}" type="pres">
      <dgm:prSet presAssocID="{9B8B83A5-C793-446D-924C-D04CB72222BC}" presName="node" presStyleLbl="node1" presStyleIdx="0" presStyleCnt="2">
        <dgm:presLayoutVars>
          <dgm:bulletEnabled val="1"/>
        </dgm:presLayoutVars>
      </dgm:prSet>
      <dgm:spPr/>
    </dgm:pt>
    <dgm:pt modelId="{50F50F13-8A1C-4B71-8FD1-996AD3D6D3EB}" type="pres">
      <dgm:prSet presAssocID="{674B4E74-DAC9-4455-9ABE-17291686C5F7}" presName="sibTrans" presStyleLbl="sibTrans2D1" presStyleIdx="0" presStyleCnt="1"/>
      <dgm:spPr/>
    </dgm:pt>
    <dgm:pt modelId="{17A84D12-FF1D-4EAF-8A33-8547E022F50D}" type="pres">
      <dgm:prSet presAssocID="{674B4E74-DAC9-4455-9ABE-17291686C5F7}" presName="connectorText" presStyleLbl="sibTrans2D1" presStyleIdx="0" presStyleCnt="1"/>
      <dgm:spPr/>
    </dgm:pt>
    <dgm:pt modelId="{30513C20-134C-4EC8-B118-3B5A9D54768A}" type="pres">
      <dgm:prSet presAssocID="{B020BE3C-63DD-4FC6-BA35-3943228FF54A}" presName="node" presStyleLbl="node1" presStyleIdx="1" presStyleCnt="2">
        <dgm:presLayoutVars>
          <dgm:bulletEnabled val="1"/>
        </dgm:presLayoutVars>
      </dgm:prSet>
      <dgm:spPr/>
    </dgm:pt>
  </dgm:ptLst>
  <dgm:cxnLst>
    <dgm:cxn modelId="{D517262E-DD9C-40CB-B8D0-C63253DC64D9}" srcId="{85521BBE-1EFE-4B8D-857E-1402BE1CA625}" destId="{9B8B83A5-C793-446D-924C-D04CB72222BC}" srcOrd="0" destOrd="0" parTransId="{0AC358CF-787F-49AA-841B-5048C1956C67}" sibTransId="{674B4E74-DAC9-4455-9ABE-17291686C5F7}"/>
    <dgm:cxn modelId="{24218832-2920-407B-B38C-089BE909003E}" srcId="{85521BBE-1EFE-4B8D-857E-1402BE1CA625}" destId="{B020BE3C-63DD-4FC6-BA35-3943228FF54A}" srcOrd="1" destOrd="0" parTransId="{C42EE138-C973-4292-9546-2E8B7E0E4AF5}" sibTransId="{5095BCCE-3FA4-4DAF-AAB6-F49AD50293F9}"/>
    <dgm:cxn modelId="{332C633B-EAC3-4305-9042-380D1994179F}" type="presOf" srcId="{85521BBE-1EFE-4B8D-857E-1402BE1CA625}" destId="{7FBD9F8E-3541-4491-925E-69E06F762C0A}" srcOrd="0" destOrd="0" presId="urn:microsoft.com/office/officeart/2005/8/layout/process1"/>
    <dgm:cxn modelId="{1470EE7A-BB3C-4FDD-B4FE-27B02CE20B1F}" type="presOf" srcId="{674B4E74-DAC9-4455-9ABE-17291686C5F7}" destId="{17A84D12-FF1D-4EAF-8A33-8547E022F50D}" srcOrd="1" destOrd="0" presId="urn:microsoft.com/office/officeart/2005/8/layout/process1"/>
    <dgm:cxn modelId="{62FA2DA6-3B4A-499E-831B-C0F6B3561303}" type="presOf" srcId="{9B8B83A5-C793-446D-924C-D04CB72222BC}" destId="{88B08701-918D-406C-A5B2-9C74DA8244F3}" srcOrd="0" destOrd="0" presId="urn:microsoft.com/office/officeart/2005/8/layout/process1"/>
    <dgm:cxn modelId="{F7E58CC0-FBD9-4139-A3DF-2E5D3D00BEF9}" type="presOf" srcId="{B020BE3C-63DD-4FC6-BA35-3943228FF54A}" destId="{30513C20-134C-4EC8-B118-3B5A9D54768A}" srcOrd="0" destOrd="0" presId="urn:microsoft.com/office/officeart/2005/8/layout/process1"/>
    <dgm:cxn modelId="{84EA16D7-B4FC-4AED-BB4B-CEA384D935DE}" type="presOf" srcId="{674B4E74-DAC9-4455-9ABE-17291686C5F7}" destId="{50F50F13-8A1C-4B71-8FD1-996AD3D6D3EB}" srcOrd="0" destOrd="0" presId="urn:microsoft.com/office/officeart/2005/8/layout/process1"/>
    <dgm:cxn modelId="{0ACB405B-757E-4641-A5BF-96FC73479895}" type="presParOf" srcId="{7FBD9F8E-3541-4491-925E-69E06F762C0A}" destId="{88B08701-918D-406C-A5B2-9C74DA8244F3}" srcOrd="0" destOrd="0" presId="urn:microsoft.com/office/officeart/2005/8/layout/process1"/>
    <dgm:cxn modelId="{A79F791A-EEDF-4ACE-9D1D-9A8479C8F778}" type="presParOf" srcId="{7FBD9F8E-3541-4491-925E-69E06F762C0A}" destId="{50F50F13-8A1C-4B71-8FD1-996AD3D6D3EB}" srcOrd="1" destOrd="0" presId="urn:microsoft.com/office/officeart/2005/8/layout/process1"/>
    <dgm:cxn modelId="{7BF31A4C-84E1-4612-B704-C5E34FECFB19}" type="presParOf" srcId="{50F50F13-8A1C-4B71-8FD1-996AD3D6D3EB}" destId="{17A84D12-FF1D-4EAF-8A33-8547E022F50D}" srcOrd="0" destOrd="0" presId="urn:microsoft.com/office/officeart/2005/8/layout/process1"/>
    <dgm:cxn modelId="{4E02D0E4-EE5A-48CA-A045-A9C9650ECFF5}" type="presParOf" srcId="{7FBD9F8E-3541-4491-925E-69E06F762C0A}" destId="{30513C20-134C-4EC8-B118-3B5A9D54768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F52632-091F-4696-877E-65DE7DC2C8B5}" type="doc">
      <dgm:prSet loTypeId="urn:microsoft.com/office/officeart/2005/8/layout/target3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D463CC55-A93B-4640-A635-1813B860F07C}">
      <dgm:prSet/>
      <dgm:spPr/>
      <dgm:t>
        <a:bodyPr/>
        <a:lstStyle/>
        <a:p>
          <a:r>
            <a:rPr lang="ru-RU" b="1" dirty="0"/>
            <a:t>Указать наличие связи с региональными мерами (например, дана ссылка на описание регионального комплекса мер, в муниципальном документе зафиксирован конкретный тренд, тенденция, зависимость, установленные на уровне региона).</a:t>
          </a:r>
        </a:p>
      </dgm:t>
    </dgm:pt>
    <dgm:pt modelId="{F10C2E89-F9C5-4DEF-ADC8-3EF3D81569FB}" type="parTrans" cxnId="{4969D21E-D0EB-4D4E-91B9-2C77620A66BB}">
      <dgm:prSet/>
      <dgm:spPr/>
      <dgm:t>
        <a:bodyPr/>
        <a:lstStyle/>
        <a:p>
          <a:endParaRPr lang="ru-RU" b="1"/>
        </a:p>
      </dgm:t>
    </dgm:pt>
    <dgm:pt modelId="{4D6F7631-9F1A-4196-ABC8-0B7885956AB8}" type="sibTrans" cxnId="{4969D21E-D0EB-4D4E-91B9-2C77620A66BB}">
      <dgm:prSet/>
      <dgm:spPr/>
      <dgm:t>
        <a:bodyPr/>
        <a:lstStyle/>
        <a:p>
          <a:endParaRPr lang="ru-RU" b="1"/>
        </a:p>
      </dgm:t>
    </dgm:pt>
    <dgm:pt modelId="{599D05A4-4599-4EE8-B13E-38DE105DF1D1}">
      <dgm:prSet/>
      <dgm:spPr/>
      <dgm:t>
        <a:bodyPr/>
        <a:lstStyle/>
        <a:p>
          <a:r>
            <a:rPr lang="ru-RU" b="1" dirty="0"/>
            <a:t>Указать конкретные региональные и муниципальные меры.</a:t>
          </a:r>
        </a:p>
      </dgm:t>
    </dgm:pt>
    <dgm:pt modelId="{8E20895A-1FFB-4E91-BCBD-C1CE6DCE0031}" type="parTrans" cxnId="{3FC86E6C-D291-4959-A0AD-6923787ACB22}">
      <dgm:prSet/>
      <dgm:spPr/>
      <dgm:t>
        <a:bodyPr/>
        <a:lstStyle/>
        <a:p>
          <a:endParaRPr lang="ru-RU" b="1"/>
        </a:p>
      </dgm:t>
    </dgm:pt>
    <dgm:pt modelId="{CDB341CE-EEEC-4665-8D18-4CC089ACAEEB}" type="sibTrans" cxnId="{3FC86E6C-D291-4959-A0AD-6923787ACB22}">
      <dgm:prSet/>
      <dgm:spPr/>
      <dgm:t>
        <a:bodyPr/>
        <a:lstStyle/>
        <a:p>
          <a:endParaRPr lang="ru-RU" b="1"/>
        </a:p>
      </dgm:t>
    </dgm:pt>
    <dgm:pt modelId="{AB0BB959-1D24-486F-9FB2-E9254AD628E5}" type="pres">
      <dgm:prSet presAssocID="{24F52632-091F-4696-877E-65DE7DC2C8B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6F74CC8-7F7C-4C64-8D72-AA17B710DD35}" type="pres">
      <dgm:prSet presAssocID="{D463CC55-A93B-4640-A635-1813B860F07C}" presName="circle1" presStyleLbl="node1" presStyleIdx="0" presStyleCnt="2"/>
      <dgm:spPr/>
    </dgm:pt>
    <dgm:pt modelId="{4852B5DE-4362-40D8-B428-61751C04B173}" type="pres">
      <dgm:prSet presAssocID="{D463CC55-A93B-4640-A635-1813B860F07C}" presName="space" presStyleCnt="0"/>
      <dgm:spPr/>
    </dgm:pt>
    <dgm:pt modelId="{9D993FFF-40F8-4BE3-9713-8495D15F71A1}" type="pres">
      <dgm:prSet presAssocID="{D463CC55-A93B-4640-A635-1813B860F07C}" presName="rect1" presStyleLbl="alignAcc1" presStyleIdx="0" presStyleCnt="2" custLinFactNeighborX="0" custLinFactNeighborY="649"/>
      <dgm:spPr/>
    </dgm:pt>
    <dgm:pt modelId="{A8069EF5-6F83-40E3-A484-C8420022E244}" type="pres">
      <dgm:prSet presAssocID="{599D05A4-4599-4EE8-B13E-38DE105DF1D1}" presName="vertSpace2" presStyleLbl="node1" presStyleIdx="0" presStyleCnt="2"/>
      <dgm:spPr/>
    </dgm:pt>
    <dgm:pt modelId="{B691FE40-1F2E-49C3-A209-A10F4F021719}" type="pres">
      <dgm:prSet presAssocID="{599D05A4-4599-4EE8-B13E-38DE105DF1D1}" presName="circle2" presStyleLbl="node1" presStyleIdx="1" presStyleCnt="2"/>
      <dgm:spPr/>
    </dgm:pt>
    <dgm:pt modelId="{8CFC760E-A610-46F8-8B63-186CBC4A7BA2}" type="pres">
      <dgm:prSet presAssocID="{599D05A4-4599-4EE8-B13E-38DE105DF1D1}" presName="rect2" presStyleLbl="alignAcc1" presStyleIdx="1" presStyleCnt="2"/>
      <dgm:spPr/>
    </dgm:pt>
    <dgm:pt modelId="{B25063AC-737B-4C41-8FF7-FCBC119F2ED8}" type="pres">
      <dgm:prSet presAssocID="{D463CC55-A93B-4640-A635-1813B860F07C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A0C5B60D-30C9-4FDF-8FCE-1BADA3BFDD92}" type="pres">
      <dgm:prSet presAssocID="{599D05A4-4599-4EE8-B13E-38DE105DF1D1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4969D21E-D0EB-4D4E-91B9-2C77620A66BB}" srcId="{24F52632-091F-4696-877E-65DE7DC2C8B5}" destId="{D463CC55-A93B-4640-A635-1813B860F07C}" srcOrd="0" destOrd="0" parTransId="{F10C2E89-F9C5-4DEF-ADC8-3EF3D81569FB}" sibTransId="{4D6F7631-9F1A-4196-ABC8-0B7885956AB8}"/>
    <dgm:cxn modelId="{3FC86E6C-D291-4959-A0AD-6923787ACB22}" srcId="{24F52632-091F-4696-877E-65DE7DC2C8B5}" destId="{599D05A4-4599-4EE8-B13E-38DE105DF1D1}" srcOrd="1" destOrd="0" parTransId="{8E20895A-1FFB-4E91-BCBD-C1CE6DCE0031}" sibTransId="{CDB341CE-EEEC-4665-8D18-4CC089ACAEEB}"/>
    <dgm:cxn modelId="{BF42B69C-E9BD-4CDE-9B18-29A46A137008}" type="presOf" srcId="{599D05A4-4599-4EE8-B13E-38DE105DF1D1}" destId="{8CFC760E-A610-46F8-8B63-186CBC4A7BA2}" srcOrd="0" destOrd="0" presId="urn:microsoft.com/office/officeart/2005/8/layout/target3"/>
    <dgm:cxn modelId="{7D7B06AA-3CB4-4A19-8DBB-70752631AFDE}" type="presOf" srcId="{599D05A4-4599-4EE8-B13E-38DE105DF1D1}" destId="{A0C5B60D-30C9-4FDF-8FCE-1BADA3BFDD92}" srcOrd="1" destOrd="0" presId="urn:microsoft.com/office/officeart/2005/8/layout/target3"/>
    <dgm:cxn modelId="{1F4402BD-4158-437B-88B6-CDCEB0DBFD45}" type="presOf" srcId="{24F52632-091F-4696-877E-65DE7DC2C8B5}" destId="{AB0BB959-1D24-486F-9FB2-E9254AD628E5}" srcOrd="0" destOrd="0" presId="urn:microsoft.com/office/officeart/2005/8/layout/target3"/>
    <dgm:cxn modelId="{41F712D8-5127-486F-ACF8-9328E992FE02}" type="presOf" srcId="{D463CC55-A93B-4640-A635-1813B860F07C}" destId="{B25063AC-737B-4C41-8FF7-FCBC119F2ED8}" srcOrd="1" destOrd="0" presId="urn:microsoft.com/office/officeart/2005/8/layout/target3"/>
    <dgm:cxn modelId="{C402A1E3-ABC5-4E2A-B367-93BE64340668}" type="presOf" srcId="{D463CC55-A93B-4640-A635-1813B860F07C}" destId="{9D993FFF-40F8-4BE3-9713-8495D15F71A1}" srcOrd="0" destOrd="0" presId="urn:microsoft.com/office/officeart/2005/8/layout/target3"/>
    <dgm:cxn modelId="{577DAD59-6221-4E38-8CE4-630B5164CFD5}" type="presParOf" srcId="{AB0BB959-1D24-486F-9FB2-E9254AD628E5}" destId="{E6F74CC8-7F7C-4C64-8D72-AA17B710DD35}" srcOrd="0" destOrd="0" presId="urn:microsoft.com/office/officeart/2005/8/layout/target3"/>
    <dgm:cxn modelId="{DFDAE4DD-00A7-483B-AC5B-01CDF9E93848}" type="presParOf" srcId="{AB0BB959-1D24-486F-9FB2-E9254AD628E5}" destId="{4852B5DE-4362-40D8-B428-61751C04B173}" srcOrd="1" destOrd="0" presId="urn:microsoft.com/office/officeart/2005/8/layout/target3"/>
    <dgm:cxn modelId="{F3E929E6-E3D6-4D76-8196-7B559AE843C4}" type="presParOf" srcId="{AB0BB959-1D24-486F-9FB2-E9254AD628E5}" destId="{9D993FFF-40F8-4BE3-9713-8495D15F71A1}" srcOrd="2" destOrd="0" presId="urn:microsoft.com/office/officeart/2005/8/layout/target3"/>
    <dgm:cxn modelId="{F78E5670-D9D8-46CF-8B6B-44C49F922E07}" type="presParOf" srcId="{AB0BB959-1D24-486F-9FB2-E9254AD628E5}" destId="{A8069EF5-6F83-40E3-A484-C8420022E244}" srcOrd="3" destOrd="0" presId="urn:microsoft.com/office/officeart/2005/8/layout/target3"/>
    <dgm:cxn modelId="{CBED3969-E9B3-4328-BBCE-7D6F927ABC86}" type="presParOf" srcId="{AB0BB959-1D24-486F-9FB2-E9254AD628E5}" destId="{B691FE40-1F2E-49C3-A209-A10F4F021719}" srcOrd="4" destOrd="0" presId="urn:microsoft.com/office/officeart/2005/8/layout/target3"/>
    <dgm:cxn modelId="{82CA53C1-587D-41D4-8DDF-8FC840323261}" type="presParOf" srcId="{AB0BB959-1D24-486F-9FB2-E9254AD628E5}" destId="{8CFC760E-A610-46F8-8B63-186CBC4A7BA2}" srcOrd="5" destOrd="0" presId="urn:microsoft.com/office/officeart/2005/8/layout/target3"/>
    <dgm:cxn modelId="{EC2F452C-A9F8-40C6-9D20-6D1B48B2E8A2}" type="presParOf" srcId="{AB0BB959-1D24-486F-9FB2-E9254AD628E5}" destId="{B25063AC-737B-4C41-8FF7-FCBC119F2ED8}" srcOrd="6" destOrd="0" presId="urn:microsoft.com/office/officeart/2005/8/layout/target3"/>
    <dgm:cxn modelId="{DCDC107B-CD3D-4176-8AF9-B3AB1EFAC63A}" type="presParOf" srcId="{AB0BB959-1D24-486F-9FB2-E9254AD628E5}" destId="{A0C5B60D-30C9-4FDF-8FCE-1BADA3BFDD92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3FC469-5605-4407-A046-EE1195EAF0B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E124493-118A-4D0A-8897-ADBCAC3F4F77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dirty="0"/>
            <a:t>Типичные ошибки</a:t>
          </a:r>
        </a:p>
      </dgm:t>
    </dgm:pt>
    <dgm:pt modelId="{CEDB9D82-42F0-4D2A-B2BE-EBABF075ED33}" type="parTrans" cxnId="{5EBDB185-1B5B-47EB-9DD2-8D62E260CBEB}">
      <dgm:prSet/>
      <dgm:spPr/>
      <dgm:t>
        <a:bodyPr/>
        <a:lstStyle/>
        <a:p>
          <a:endParaRPr lang="ru-RU"/>
        </a:p>
      </dgm:t>
    </dgm:pt>
    <dgm:pt modelId="{0C76FE17-F6A2-4D7A-A6BC-B10CADF8AB1F}" type="sibTrans" cxnId="{5EBDB185-1B5B-47EB-9DD2-8D62E260CBEB}">
      <dgm:prSet/>
      <dgm:spPr/>
      <dgm:t>
        <a:bodyPr/>
        <a:lstStyle/>
        <a:p>
          <a:endParaRPr lang="ru-RU"/>
        </a:p>
      </dgm:t>
    </dgm:pt>
    <dgm:pt modelId="{6BFC551B-EDA9-479F-B63C-430E6F01394F}">
      <dgm:prSet/>
      <dgm:spPr/>
      <dgm:t>
        <a:bodyPr/>
        <a:lstStyle/>
        <a:p>
          <a:r>
            <a:rPr lang="ru-RU"/>
            <a:t>Документы не соответствуют содержанию трека</a:t>
          </a:r>
        </a:p>
      </dgm:t>
    </dgm:pt>
    <dgm:pt modelId="{802ADBB6-B04F-4137-9CAA-C77EEFB79ECC}" type="parTrans" cxnId="{25D6DB68-FA27-4988-9470-0945C1F1C346}">
      <dgm:prSet/>
      <dgm:spPr/>
      <dgm:t>
        <a:bodyPr/>
        <a:lstStyle/>
        <a:p>
          <a:endParaRPr lang="ru-RU"/>
        </a:p>
      </dgm:t>
    </dgm:pt>
    <dgm:pt modelId="{30C1CDC5-5B50-40AC-B6EA-E6D89440B212}" type="sibTrans" cxnId="{25D6DB68-FA27-4988-9470-0945C1F1C346}">
      <dgm:prSet/>
      <dgm:spPr/>
      <dgm:t>
        <a:bodyPr/>
        <a:lstStyle/>
        <a:p>
          <a:endParaRPr lang="ru-RU"/>
        </a:p>
      </dgm:t>
    </dgm:pt>
    <dgm:pt modelId="{EFF0E322-3B35-46E6-A563-E8C50CD31707}">
      <dgm:prSet/>
      <dgm:spPr/>
      <dgm:t>
        <a:bodyPr/>
        <a:lstStyle/>
        <a:p>
          <a:r>
            <a:rPr lang="ru-RU"/>
            <a:t>Содержание документов не раскрывает оцениваемую позицию</a:t>
          </a:r>
        </a:p>
      </dgm:t>
    </dgm:pt>
    <dgm:pt modelId="{71009BEE-9E78-4797-8CB9-5979F112FB5C}" type="parTrans" cxnId="{ED22B7B2-7664-44AB-A823-42EF410B778A}">
      <dgm:prSet/>
      <dgm:spPr/>
      <dgm:t>
        <a:bodyPr/>
        <a:lstStyle/>
        <a:p>
          <a:endParaRPr lang="ru-RU"/>
        </a:p>
      </dgm:t>
    </dgm:pt>
    <dgm:pt modelId="{117712D0-6F8B-46EC-99CD-9B068E3ED214}" type="sibTrans" cxnId="{ED22B7B2-7664-44AB-A823-42EF410B778A}">
      <dgm:prSet/>
      <dgm:spPr/>
      <dgm:t>
        <a:bodyPr/>
        <a:lstStyle/>
        <a:p>
          <a:endParaRPr lang="ru-RU"/>
        </a:p>
      </dgm:t>
    </dgm:pt>
    <dgm:pt modelId="{5C2D6B14-69CA-4510-8A00-E37328D45AB5}">
      <dgm:prSet/>
      <dgm:spPr/>
      <dgm:t>
        <a:bodyPr/>
        <a:lstStyle/>
        <a:p>
          <a:r>
            <a:rPr lang="ru-RU"/>
            <a:t>Нет отсылки к региональным документам</a:t>
          </a:r>
        </a:p>
      </dgm:t>
    </dgm:pt>
    <dgm:pt modelId="{B6BC0D25-12AD-4962-A851-1E1379BECDE9}" type="parTrans" cxnId="{279D6162-4F9C-4A37-A33F-3F95E7C16661}">
      <dgm:prSet/>
      <dgm:spPr/>
      <dgm:t>
        <a:bodyPr/>
        <a:lstStyle/>
        <a:p>
          <a:endParaRPr lang="ru-RU"/>
        </a:p>
      </dgm:t>
    </dgm:pt>
    <dgm:pt modelId="{C56F918F-7AD1-4268-90F3-FA26872E2FAD}" type="sibTrans" cxnId="{279D6162-4F9C-4A37-A33F-3F95E7C16661}">
      <dgm:prSet/>
      <dgm:spPr/>
      <dgm:t>
        <a:bodyPr/>
        <a:lstStyle/>
        <a:p>
          <a:endParaRPr lang="ru-RU"/>
        </a:p>
      </dgm:t>
    </dgm:pt>
    <dgm:pt modelId="{10A73C1C-C423-4B70-8DA9-E21F340149A2}">
      <dgm:prSet/>
      <dgm:spPr/>
      <dgm:t>
        <a:bodyPr/>
        <a:lstStyle/>
        <a:p>
          <a:r>
            <a:rPr lang="ru-RU"/>
            <a:t>Неполнота представления документов</a:t>
          </a:r>
        </a:p>
      </dgm:t>
    </dgm:pt>
    <dgm:pt modelId="{8B5F2D16-3EF1-48B6-BBD9-B2B3852FC556}" type="parTrans" cxnId="{BE469034-6BBD-48E9-ADF6-188C01FD10C3}">
      <dgm:prSet/>
      <dgm:spPr/>
      <dgm:t>
        <a:bodyPr/>
        <a:lstStyle/>
        <a:p>
          <a:endParaRPr lang="ru-RU"/>
        </a:p>
      </dgm:t>
    </dgm:pt>
    <dgm:pt modelId="{A29B478F-7A2C-42B7-A1DC-90E30C9EEF8E}" type="sibTrans" cxnId="{BE469034-6BBD-48E9-ADF6-188C01FD10C3}">
      <dgm:prSet/>
      <dgm:spPr/>
      <dgm:t>
        <a:bodyPr/>
        <a:lstStyle/>
        <a:p>
          <a:endParaRPr lang="ru-RU"/>
        </a:p>
      </dgm:t>
    </dgm:pt>
    <dgm:pt modelId="{58CA8F68-0E50-4709-AE51-6F9900AD8D18}">
      <dgm:prSet/>
      <dgm:spPr/>
      <dgm:t>
        <a:bodyPr/>
        <a:lstStyle/>
        <a:p>
          <a:r>
            <a:rPr lang="ru-RU"/>
            <a:t>Незаполненные комментарии</a:t>
          </a:r>
        </a:p>
      </dgm:t>
    </dgm:pt>
    <dgm:pt modelId="{6D2E8689-C454-42AC-B528-8C8FA761F311}" type="parTrans" cxnId="{79928260-6A59-48F3-AFEE-C13198CA25F6}">
      <dgm:prSet/>
      <dgm:spPr/>
      <dgm:t>
        <a:bodyPr/>
        <a:lstStyle/>
        <a:p>
          <a:endParaRPr lang="ru-RU"/>
        </a:p>
      </dgm:t>
    </dgm:pt>
    <dgm:pt modelId="{D28815AB-BBA7-4EA3-90E7-1B9A13514791}" type="sibTrans" cxnId="{79928260-6A59-48F3-AFEE-C13198CA25F6}">
      <dgm:prSet/>
      <dgm:spPr/>
      <dgm:t>
        <a:bodyPr/>
        <a:lstStyle/>
        <a:p>
          <a:endParaRPr lang="ru-RU"/>
        </a:p>
      </dgm:t>
    </dgm:pt>
    <dgm:pt modelId="{138BAD90-9FB7-4401-8C31-4A9575D71D3E}">
      <dgm:prSet/>
      <dgm:spPr/>
      <dgm:t>
        <a:bodyPr/>
        <a:lstStyle/>
        <a:p>
          <a:r>
            <a:rPr lang="ru-RU" dirty="0"/>
            <a:t>Представлены федеральные документы</a:t>
          </a:r>
        </a:p>
      </dgm:t>
    </dgm:pt>
    <dgm:pt modelId="{66205FB2-BCF0-4A14-9777-17E152E8857C}" type="parTrans" cxnId="{62F2E3B9-77F6-4EBD-8C84-F1477F256E53}">
      <dgm:prSet/>
      <dgm:spPr/>
      <dgm:t>
        <a:bodyPr/>
        <a:lstStyle/>
        <a:p>
          <a:endParaRPr lang="ru-RU"/>
        </a:p>
      </dgm:t>
    </dgm:pt>
    <dgm:pt modelId="{6AE8E150-F335-41F6-BE3F-AF62A5F519BA}" type="sibTrans" cxnId="{62F2E3B9-77F6-4EBD-8C84-F1477F256E53}">
      <dgm:prSet/>
      <dgm:spPr/>
      <dgm:t>
        <a:bodyPr/>
        <a:lstStyle/>
        <a:p>
          <a:endParaRPr lang="ru-RU"/>
        </a:p>
      </dgm:t>
    </dgm:pt>
    <dgm:pt modelId="{30DD0F8D-775C-418D-8F82-1A73CED476B7}" type="pres">
      <dgm:prSet presAssocID="{DD3FC469-5605-4407-A046-EE1195EAF0BB}" presName="linear" presStyleCnt="0">
        <dgm:presLayoutVars>
          <dgm:animLvl val="lvl"/>
          <dgm:resizeHandles val="exact"/>
        </dgm:presLayoutVars>
      </dgm:prSet>
      <dgm:spPr/>
    </dgm:pt>
    <dgm:pt modelId="{04DC1F5A-C9E4-40E8-8346-DB544D520C4C}" type="pres">
      <dgm:prSet presAssocID="{5E124493-118A-4D0A-8897-ADBCAC3F4F7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D379591-E1A5-4D6D-8C4C-4AFA0AA82B74}" type="pres">
      <dgm:prSet presAssocID="{0C76FE17-F6A2-4D7A-A6BC-B10CADF8AB1F}" presName="spacer" presStyleCnt="0"/>
      <dgm:spPr/>
    </dgm:pt>
    <dgm:pt modelId="{D3A04BDC-AA88-4FC6-869C-F95F840EBA96}" type="pres">
      <dgm:prSet presAssocID="{6BFC551B-EDA9-479F-B63C-430E6F01394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029A4E58-1A7E-4378-8805-9C6F67A9D092}" type="pres">
      <dgm:prSet presAssocID="{30C1CDC5-5B50-40AC-B6EA-E6D89440B212}" presName="spacer" presStyleCnt="0"/>
      <dgm:spPr/>
    </dgm:pt>
    <dgm:pt modelId="{74C87C03-942C-42F8-8863-DBF91D19EADE}" type="pres">
      <dgm:prSet presAssocID="{EFF0E322-3B35-46E6-A563-E8C50CD3170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B62D765-C4E2-4CB8-9820-D73502456005}" type="pres">
      <dgm:prSet presAssocID="{117712D0-6F8B-46EC-99CD-9B068E3ED214}" presName="spacer" presStyleCnt="0"/>
      <dgm:spPr/>
    </dgm:pt>
    <dgm:pt modelId="{CA4BA0D6-2E17-4C54-B1A9-634F536F5E39}" type="pres">
      <dgm:prSet presAssocID="{5C2D6B14-69CA-4510-8A00-E37328D45AB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0FD8000-BB03-4080-9CEC-F271DE1FE660}" type="pres">
      <dgm:prSet presAssocID="{C56F918F-7AD1-4268-90F3-FA26872E2FAD}" presName="spacer" presStyleCnt="0"/>
      <dgm:spPr/>
    </dgm:pt>
    <dgm:pt modelId="{BB58B338-1422-4934-A0FA-4F0F5C71A151}" type="pres">
      <dgm:prSet presAssocID="{138BAD90-9FB7-4401-8C31-4A9575D71D3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E4DFCD7-DDDC-4863-9C8F-BAE7F8DC0DB8}" type="pres">
      <dgm:prSet presAssocID="{6AE8E150-F335-41F6-BE3F-AF62A5F519BA}" presName="spacer" presStyleCnt="0"/>
      <dgm:spPr/>
    </dgm:pt>
    <dgm:pt modelId="{99BD152E-1D6E-4B59-9ED7-F50EB364EB90}" type="pres">
      <dgm:prSet presAssocID="{10A73C1C-C423-4B70-8DA9-E21F340149A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1E9A0BF-7520-4D51-9F9F-E4225FA13ED6}" type="pres">
      <dgm:prSet presAssocID="{A29B478F-7A2C-42B7-A1DC-90E30C9EEF8E}" presName="spacer" presStyleCnt="0"/>
      <dgm:spPr/>
    </dgm:pt>
    <dgm:pt modelId="{65D808A7-F795-4046-87C7-06397DD98DC3}" type="pres">
      <dgm:prSet presAssocID="{58CA8F68-0E50-4709-AE51-6F9900AD8D1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F9CC623-AD86-4F74-AFEF-27617594B8AB}" type="presOf" srcId="{EFF0E322-3B35-46E6-A563-E8C50CD31707}" destId="{74C87C03-942C-42F8-8863-DBF91D19EADE}" srcOrd="0" destOrd="0" presId="urn:microsoft.com/office/officeart/2005/8/layout/vList2"/>
    <dgm:cxn modelId="{BE469034-6BBD-48E9-ADF6-188C01FD10C3}" srcId="{DD3FC469-5605-4407-A046-EE1195EAF0BB}" destId="{10A73C1C-C423-4B70-8DA9-E21F340149A2}" srcOrd="5" destOrd="0" parTransId="{8B5F2D16-3EF1-48B6-BBD9-B2B3852FC556}" sibTransId="{A29B478F-7A2C-42B7-A1DC-90E30C9EEF8E}"/>
    <dgm:cxn modelId="{79928260-6A59-48F3-AFEE-C13198CA25F6}" srcId="{DD3FC469-5605-4407-A046-EE1195EAF0BB}" destId="{58CA8F68-0E50-4709-AE51-6F9900AD8D18}" srcOrd="6" destOrd="0" parTransId="{6D2E8689-C454-42AC-B528-8C8FA761F311}" sibTransId="{D28815AB-BBA7-4EA3-90E7-1B9A13514791}"/>
    <dgm:cxn modelId="{279D6162-4F9C-4A37-A33F-3F95E7C16661}" srcId="{DD3FC469-5605-4407-A046-EE1195EAF0BB}" destId="{5C2D6B14-69CA-4510-8A00-E37328D45AB5}" srcOrd="3" destOrd="0" parTransId="{B6BC0D25-12AD-4962-A851-1E1379BECDE9}" sibTransId="{C56F918F-7AD1-4268-90F3-FA26872E2FAD}"/>
    <dgm:cxn modelId="{2EF87D62-5B7A-45C7-B670-637A08350D67}" type="presOf" srcId="{5E124493-118A-4D0A-8897-ADBCAC3F4F77}" destId="{04DC1F5A-C9E4-40E8-8346-DB544D520C4C}" srcOrd="0" destOrd="0" presId="urn:microsoft.com/office/officeart/2005/8/layout/vList2"/>
    <dgm:cxn modelId="{25D6DB68-FA27-4988-9470-0945C1F1C346}" srcId="{DD3FC469-5605-4407-A046-EE1195EAF0BB}" destId="{6BFC551B-EDA9-479F-B63C-430E6F01394F}" srcOrd="1" destOrd="0" parTransId="{802ADBB6-B04F-4137-9CAA-C77EEFB79ECC}" sibTransId="{30C1CDC5-5B50-40AC-B6EA-E6D89440B212}"/>
    <dgm:cxn modelId="{B827E848-C0C3-4804-B222-A734C6AAC82A}" type="presOf" srcId="{5C2D6B14-69CA-4510-8A00-E37328D45AB5}" destId="{CA4BA0D6-2E17-4C54-B1A9-634F536F5E39}" srcOrd="0" destOrd="0" presId="urn:microsoft.com/office/officeart/2005/8/layout/vList2"/>
    <dgm:cxn modelId="{1D6C247A-FF87-4AF8-9002-EBF6505A5D3E}" type="presOf" srcId="{DD3FC469-5605-4407-A046-EE1195EAF0BB}" destId="{30DD0F8D-775C-418D-8F82-1A73CED476B7}" srcOrd="0" destOrd="0" presId="urn:microsoft.com/office/officeart/2005/8/layout/vList2"/>
    <dgm:cxn modelId="{7526497A-50D7-476C-BD5E-78B41350976D}" type="presOf" srcId="{6BFC551B-EDA9-479F-B63C-430E6F01394F}" destId="{D3A04BDC-AA88-4FC6-869C-F95F840EBA96}" srcOrd="0" destOrd="0" presId="urn:microsoft.com/office/officeart/2005/8/layout/vList2"/>
    <dgm:cxn modelId="{C4AA915A-96FE-4106-94E8-CF78D97FA0AC}" type="presOf" srcId="{138BAD90-9FB7-4401-8C31-4A9575D71D3E}" destId="{BB58B338-1422-4934-A0FA-4F0F5C71A151}" srcOrd="0" destOrd="0" presId="urn:microsoft.com/office/officeart/2005/8/layout/vList2"/>
    <dgm:cxn modelId="{5EBDB185-1B5B-47EB-9DD2-8D62E260CBEB}" srcId="{DD3FC469-5605-4407-A046-EE1195EAF0BB}" destId="{5E124493-118A-4D0A-8897-ADBCAC3F4F77}" srcOrd="0" destOrd="0" parTransId="{CEDB9D82-42F0-4D2A-B2BE-EBABF075ED33}" sibTransId="{0C76FE17-F6A2-4D7A-A6BC-B10CADF8AB1F}"/>
    <dgm:cxn modelId="{DF86889B-FB0E-4204-8010-B9A0B370B896}" type="presOf" srcId="{58CA8F68-0E50-4709-AE51-6F9900AD8D18}" destId="{65D808A7-F795-4046-87C7-06397DD98DC3}" srcOrd="0" destOrd="0" presId="urn:microsoft.com/office/officeart/2005/8/layout/vList2"/>
    <dgm:cxn modelId="{ED22B7B2-7664-44AB-A823-42EF410B778A}" srcId="{DD3FC469-5605-4407-A046-EE1195EAF0BB}" destId="{EFF0E322-3B35-46E6-A563-E8C50CD31707}" srcOrd="2" destOrd="0" parTransId="{71009BEE-9E78-4797-8CB9-5979F112FB5C}" sibTransId="{117712D0-6F8B-46EC-99CD-9B068E3ED214}"/>
    <dgm:cxn modelId="{62F2E3B9-77F6-4EBD-8C84-F1477F256E53}" srcId="{DD3FC469-5605-4407-A046-EE1195EAF0BB}" destId="{138BAD90-9FB7-4401-8C31-4A9575D71D3E}" srcOrd="4" destOrd="0" parTransId="{66205FB2-BCF0-4A14-9777-17E152E8857C}" sibTransId="{6AE8E150-F335-41F6-BE3F-AF62A5F519BA}"/>
    <dgm:cxn modelId="{1CAE6BCD-B696-4EBB-8C17-9F992AA705B7}" type="presOf" srcId="{10A73C1C-C423-4B70-8DA9-E21F340149A2}" destId="{99BD152E-1D6E-4B59-9ED7-F50EB364EB90}" srcOrd="0" destOrd="0" presId="urn:microsoft.com/office/officeart/2005/8/layout/vList2"/>
    <dgm:cxn modelId="{8F922B24-2D42-42EE-BCAF-0A4DB1CB7884}" type="presParOf" srcId="{30DD0F8D-775C-418D-8F82-1A73CED476B7}" destId="{04DC1F5A-C9E4-40E8-8346-DB544D520C4C}" srcOrd="0" destOrd="0" presId="urn:microsoft.com/office/officeart/2005/8/layout/vList2"/>
    <dgm:cxn modelId="{E6E29647-1A40-432E-89EA-3BCC32CC6A34}" type="presParOf" srcId="{30DD0F8D-775C-418D-8F82-1A73CED476B7}" destId="{1D379591-E1A5-4D6D-8C4C-4AFA0AA82B74}" srcOrd="1" destOrd="0" presId="urn:microsoft.com/office/officeart/2005/8/layout/vList2"/>
    <dgm:cxn modelId="{5F576687-0611-4C2E-9DAB-EF08DF055373}" type="presParOf" srcId="{30DD0F8D-775C-418D-8F82-1A73CED476B7}" destId="{D3A04BDC-AA88-4FC6-869C-F95F840EBA96}" srcOrd="2" destOrd="0" presId="urn:microsoft.com/office/officeart/2005/8/layout/vList2"/>
    <dgm:cxn modelId="{B914F0A6-746C-4D5D-9750-5CEE0E686D55}" type="presParOf" srcId="{30DD0F8D-775C-418D-8F82-1A73CED476B7}" destId="{029A4E58-1A7E-4378-8805-9C6F67A9D092}" srcOrd="3" destOrd="0" presId="urn:microsoft.com/office/officeart/2005/8/layout/vList2"/>
    <dgm:cxn modelId="{8B98AF96-1B28-4073-883B-90FD914B8567}" type="presParOf" srcId="{30DD0F8D-775C-418D-8F82-1A73CED476B7}" destId="{74C87C03-942C-42F8-8863-DBF91D19EADE}" srcOrd="4" destOrd="0" presId="urn:microsoft.com/office/officeart/2005/8/layout/vList2"/>
    <dgm:cxn modelId="{68F4BEF5-5454-4D35-9686-E7A66C3C64EA}" type="presParOf" srcId="{30DD0F8D-775C-418D-8F82-1A73CED476B7}" destId="{4B62D765-C4E2-4CB8-9820-D73502456005}" srcOrd="5" destOrd="0" presId="urn:microsoft.com/office/officeart/2005/8/layout/vList2"/>
    <dgm:cxn modelId="{EFF3D942-5BC7-4200-9C37-BA17ECF3C22B}" type="presParOf" srcId="{30DD0F8D-775C-418D-8F82-1A73CED476B7}" destId="{CA4BA0D6-2E17-4C54-B1A9-634F536F5E39}" srcOrd="6" destOrd="0" presId="urn:microsoft.com/office/officeart/2005/8/layout/vList2"/>
    <dgm:cxn modelId="{DD00D111-E8C8-4994-AC89-35435EB3E9B4}" type="presParOf" srcId="{30DD0F8D-775C-418D-8F82-1A73CED476B7}" destId="{C0FD8000-BB03-4080-9CEC-F271DE1FE660}" srcOrd="7" destOrd="0" presId="urn:microsoft.com/office/officeart/2005/8/layout/vList2"/>
    <dgm:cxn modelId="{7EC4ACA1-C730-477F-A6A2-D4024E12D1E4}" type="presParOf" srcId="{30DD0F8D-775C-418D-8F82-1A73CED476B7}" destId="{BB58B338-1422-4934-A0FA-4F0F5C71A151}" srcOrd="8" destOrd="0" presId="urn:microsoft.com/office/officeart/2005/8/layout/vList2"/>
    <dgm:cxn modelId="{FA178BCF-F38D-47F4-9A00-3274CFAEDE84}" type="presParOf" srcId="{30DD0F8D-775C-418D-8F82-1A73CED476B7}" destId="{8E4DFCD7-DDDC-4863-9C8F-BAE7F8DC0DB8}" srcOrd="9" destOrd="0" presId="urn:microsoft.com/office/officeart/2005/8/layout/vList2"/>
    <dgm:cxn modelId="{922CB29D-3E9C-4CF2-B1E5-D95E5D04815E}" type="presParOf" srcId="{30DD0F8D-775C-418D-8F82-1A73CED476B7}" destId="{99BD152E-1D6E-4B59-9ED7-F50EB364EB90}" srcOrd="10" destOrd="0" presId="urn:microsoft.com/office/officeart/2005/8/layout/vList2"/>
    <dgm:cxn modelId="{2039F583-D97E-4129-832E-C38FD6790258}" type="presParOf" srcId="{30DD0F8D-775C-418D-8F82-1A73CED476B7}" destId="{B1E9A0BF-7520-4D51-9F9F-E4225FA13ED6}" srcOrd="11" destOrd="0" presId="urn:microsoft.com/office/officeart/2005/8/layout/vList2"/>
    <dgm:cxn modelId="{D81F8B9C-A082-4C4F-AC76-45D6E8595587}" type="presParOf" srcId="{30DD0F8D-775C-418D-8F82-1A73CED476B7}" destId="{65D808A7-F795-4046-87C7-06397DD98DC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08701-918D-406C-A5B2-9C74DA8244F3}">
      <dsp:nvSpPr>
        <dsp:cNvPr id="0" name=""/>
        <dsp:cNvSpPr/>
      </dsp:nvSpPr>
      <dsp:spPr>
        <a:xfrm>
          <a:off x="2277" y="589361"/>
          <a:ext cx="4855852" cy="29135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Принцип: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 </a:t>
          </a:r>
          <a:r>
            <a:rPr lang="ru-RU" sz="2000" u="sng" kern="1200" dirty="0"/>
            <a:t>соблюдение преемственности в структуре муниципальных управленческих механизмов по отношению к региональным управленческим механизмам </a:t>
          </a:r>
          <a:endParaRPr lang="ru-RU" sz="2000" kern="1200" dirty="0"/>
        </a:p>
      </dsp:txBody>
      <dsp:txXfrm>
        <a:off x="87611" y="674695"/>
        <a:ext cx="4685184" cy="2742843"/>
      </dsp:txXfrm>
    </dsp:sp>
    <dsp:sp modelId="{50F50F13-8A1C-4B71-8FD1-996AD3D6D3EB}">
      <dsp:nvSpPr>
        <dsp:cNvPr id="0" name=""/>
        <dsp:cNvSpPr/>
      </dsp:nvSpPr>
      <dsp:spPr>
        <a:xfrm>
          <a:off x="5343714" y="1443991"/>
          <a:ext cx="1029440" cy="12042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/>
        </a:p>
      </dsp:txBody>
      <dsp:txXfrm>
        <a:off x="5343714" y="1684841"/>
        <a:ext cx="720608" cy="722551"/>
      </dsp:txXfrm>
    </dsp:sp>
    <dsp:sp modelId="{30513C20-134C-4EC8-B118-3B5A9D54768A}">
      <dsp:nvSpPr>
        <dsp:cNvPr id="0" name=""/>
        <dsp:cNvSpPr/>
      </dsp:nvSpPr>
      <dsp:spPr>
        <a:xfrm>
          <a:off x="6800470" y="589361"/>
          <a:ext cx="4855852" cy="29135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Деятельность муниципалитета в данной системе заключается в  проведении муниципальных мероприятий, принятии муниципальных мер и управленческих  решений </a:t>
          </a:r>
          <a:r>
            <a:rPr lang="ru-RU" sz="2000" b="1" kern="1200" dirty="0"/>
            <a:t>в рамках реализации регионального управленческого цикла</a:t>
          </a:r>
          <a:r>
            <a:rPr lang="ru-RU" sz="2000" kern="1200" dirty="0"/>
            <a:t>, то есть с опорой на  региональные цели и задачи и на результаты мониторинга, которые проводит регион</a:t>
          </a:r>
        </a:p>
      </dsp:txBody>
      <dsp:txXfrm>
        <a:off x="6885804" y="674695"/>
        <a:ext cx="4685184" cy="2742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74CC8-7F7C-4C64-8D72-AA17B710DD35}">
      <dsp:nvSpPr>
        <dsp:cNvPr id="0" name=""/>
        <dsp:cNvSpPr/>
      </dsp:nvSpPr>
      <dsp:spPr>
        <a:xfrm>
          <a:off x="0" y="0"/>
          <a:ext cx="1367234" cy="13672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993FFF-40F8-4BE3-9713-8495D15F71A1}">
      <dsp:nvSpPr>
        <dsp:cNvPr id="0" name=""/>
        <dsp:cNvSpPr/>
      </dsp:nvSpPr>
      <dsp:spPr>
        <a:xfrm>
          <a:off x="683616" y="0"/>
          <a:ext cx="10211410" cy="13672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Указать наличие связи с региональными мерами (например, дана ссылка на описание регионального комплекса мер, в муниципальном документе зафиксирован конкретный тренд, тенденция, зависимость, установленные на уровне региона).</a:t>
          </a:r>
        </a:p>
      </dsp:txBody>
      <dsp:txXfrm>
        <a:off x="683616" y="0"/>
        <a:ext cx="10211410" cy="649436"/>
      </dsp:txXfrm>
    </dsp:sp>
    <dsp:sp modelId="{B691FE40-1F2E-49C3-A209-A10F4F021719}">
      <dsp:nvSpPr>
        <dsp:cNvPr id="0" name=""/>
        <dsp:cNvSpPr/>
      </dsp:nvSpPr>
      <dsp:spPr>
        <a:xfrm>
          <a:off x="358898" y="649436"/>
          <a:ext cx="649436" cy="64943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FC760E-A610-46F8-8B63-186CBC4A7BA2}">
      <dsp:nvSpPr>
        <dsp:cNvPr id="0" name=""/>
        <dsp:cNvSpPr/>
      </dsp:nvSpPr>
      <dsp:spPr>
        <a:xfrm>
          <a:off x="683616" y="649436"/>
          <a:ext cx="10211410" cy="6494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Указать конкретные региональные и муниципальные меры.</a:t>
          </a:r>
        </a:p>
      </dsp:txBody>
      <dsp:txXfrm>
        <a:off x="683616" y="649436"/>
        <a:ext cx="10211410" cy="649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C1F5A-C9E4-40E8-8346-DB544D520C4C}">
      <dsp:nvSpPr>
        <dsp:cNvPr id="0" name=""/>
        <dsp:cNvSpPr/>
      </dsp:nvSpPr>
      <dsp:spPr>
        <a:xfrm>
          <a:off x="0" y="59524"/>
          <a:ext cx="10895027" cy="647595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Типичные ошибки</a:t>
          </a:r>
        </a:p>
      </dsp:txBody>
      <dsp:txXfrm>
        <a:off x="31613" y="91137"/>
        <a:ext cx="10831801" cy="584369"/>
      </dsp:txXfrm>
    </dsp:sp>
    <dsp:sp modelId="{D3A04BDC-AA88-4FC6-869C-F95F840EBA96}">
      <dsp:nvSpPr>
        <dsp:cNvPr id="0" name=""/>
        <dsp:cNvSpPr/>
      </dsp:nvSpPr>
      <dsp:spPr>
        <a:xfrm>
          <a:off x="0" y="784879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Документы не соответствуют содержанию трека</a:t>
          </a:r>
        </a:p>
      </dsp:txBody>
      <dsp:txXfrm>
        <a:off x="31613" y="816492"/>
        <a:ext cx="10831801" cy="584369"/>
      </dsp:txXfrm>
    </dsp:sp>
    <dsp:sp modelId="{74C87C03-942C-42F8-8863-DBF91D19EADE}">
      <dsp:nvSpPr>
        <dsp:cNvPr id="0" name=""/>
        <dsp:cNvSpPr/>
      </dsp:nvSpPr>
      <dsp:spPr>
        <a:xfrm>
          <a:off x="0" y="1510234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Содержание документов не раскрывает оцениваемую позицию</a:t>
          </a:r>
        </a:p>
      </dsp:txBody>
      <dsp:txXfrm>
        <a:off x="31613" y="1541847"/>
        <a:ext cx="10831801" cy="584369"/>
      </dsp:txXfrm>
    </dsp:sp>
    <dsp:sp modelId="{CA4BA0D6-2E17-4C54-B1A9-634F536F5E39}">
      <dsp:nvSpPr>
        <dsp:cNvPr id="0" name=""/>
        <dsp:cNvSpPr/>
      </dsp:nvSpPr>
      <dsp:spPr>
        <a:xfrm>
          <a:off x="0" y="2235589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Нет отсылки к региональным документам</a:t>
          </a:r>
        </a:p>
      </dsp:txBody>
      <dsp:txXfrm>
        <a:off x="31613" y="2267202"/>
        <a:ext cx="10831801" cy="584369"/>
      </dsp:txXfrm>
    </dsp:sp>
    <dsp:sp modelId="{BB58B338-1422-4934-A0FA-4F0F5C71A151}">
      <dsp:nvSpPr>
        <dsp:cNvPr id="0" name=""/>
        <dsp:cNvSpPr/>
      </dsp:nvSpPr>
      <dsp:spPr>
        <a:xfrm>
          <a:off x="0" y="2960944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Представлены федеральные документы</a:t>
          </a:r>
        </a:p>
      </dsp:txBody>
      <dsp:txXfrm>
        <a:off x="31613" y="2992557"/>
        <a:ext cx="10831801" cy="584369"/>
      </dsp:txXfrm>
    </dsp:sp>
    <dsp:sp modelId="{99BD152E-1D6E-4B59-9ED7-F50EB364EB90}">
      <dsp:nvSpPr>
        <dsp:cNvPr id="0" name=""/>
        <dsp:cNvSpPr/>
      </dsp:nvSpPr>
      <dsp:spPr>
        <a:xfrm>
          <a:off x="0" y="3686299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Неполнота представления документов</a:t>
          </a:r>
        </a:p>
      </dsp:txBody>
      <dsp:txXfrm>
        <a:off x="31613" y="3717912"/>
        <a:ext cx="10831801" cy="584369"/>
      </dsp:txXfrm>
    </dsp:sp>
    <dsp:sp modelId="{65D808A7-F795-4046-87C7-06397DD98DC3}">
      <dsp:nvSpPr>
        <dsp:cNvPr id="0" name=""/>
        <dsp:cNvSpPr/>
      </dsp:nvSpPr>
      <dsp:spPr>
        <a:xfrm>
          <a:off x="0" y="4411654"/>
          <a:ext cx="10895027" cy="6475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/>
            <a:t>Незаполненные комментарии</a:t>
          </a:r>
        </a:p>
      </dsp:txBody>
      <dsp:txXfrm>
        <a:off x="31613" y="4443267"/>
        <a:ext cx="10831801" cy="58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A4315-21C6-4994-A47D-F51C649389EF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1AB7A-4721-40E7-A874-805CC62B2D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5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81AB7A-4721-40E7-A874-805CC62B2D2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85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8D34A-F9AB-4C71-8574-9F4BF8A9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9E70DC-1FF7-4A7D-AD4F-5E5ADC6E6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E215DD-2D63-43DC-AC47-E208E7F24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A95CA4-E09D-4B49-A5AC-517892D9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FE0A02-72D6-424E-B366-1D7F68CA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68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75645-1A4D-471D-BDC9-FD8C4C9C3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EB87F1-4C73-4802-B4EA-BB72F5F37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F512A6-E012-4ABA-88E6-C7556948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A0863E-E8D4-4B83-859F-D0BB5DD5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0BD7F7-68B6-41D4-AE71-A319562C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8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DAFBBA-D8D7-4317-8975-A90C86E62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6A914F-F325-4966-99A1-774D20FD2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7C887E-D0E2-4845-915E-B5C39BF7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9BB9CA-6A3D-49FA-8386-A45D0021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2B7426-FEF0-4B53-B767-41FB7F02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68EB9-BF72-459D-BBA5-CAFAAB2DE57A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25F67-E038-4FB3-AA08-32156A2D51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654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17869-C47C-4391-95E5-1C77CCD3C145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245E0-9BE0-4DF7-BF20-1C391FAB1D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047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0C4B1-B0D3-4DBB-85DA-96F1D936D8EF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F0035-A3FB-4A6A-B901-ECABA415F2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60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2CA24-7726-4279-BCFB-2BD0D9A08F1E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55E4-B3C9-4AC7-AA05-0878764BF4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1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A0829-933F-4E56-8319-471C90E2B365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28658-CD0F-4690-A019-919141A823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07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361FD-6CCC-4B94-B4C2-7BDAFB36DA24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4A8C-EF9A-4B83-87A4-479ACAE37B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596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D54FE-C3E0-4737-8A13-C3136B0F3E09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6653-ED36-4E49-A1D9-4690F627B6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385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9B16D-2F43-4705-B2B1-EA9B9E612992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22C0E-65BA-4C59-B4B1-2F511BC41A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4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9F755-9A8C-434B-B92D-30CD2C5F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50061-BAA2-486B-9C9D-0AFB9DD4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DF322D-52A8-49C5-9135-6E4338471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FD4989-81FF-4AE3-AC05-06743CA2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195C9E-F860-4992-8958-4E7CB7EA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422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77B2A-4DD0-4F9F-840B-1B916941010C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F808A-B2EE-4902-8B66-87348F6EA0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930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7A3A3-0E34-4FB0-A44C-1E117A41D21B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994F-B067-42FD-89D6-DB4795A2C2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380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54296-65EB-4FDF-9A9F-AE8D7B3DEAEB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70B7-FA92-40CD-8476-3A86E8AF3E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990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Кавыч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472213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46744-5F15-4C20-8986-5A3C60D5F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04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140DEB-F078-4C35-A6BC-D28DDB21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F9CAC9-B707-40B5-9A03-12D16F1C5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A7B4A6-BA82-43E7-80E1-58A7489C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9D2BF5-1349-4854-9104-CD6EC006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4594B1-2197-495D-9D67-EC6F809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98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B5F034-705E-49A3-8594-27059E99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1766BB-3507-4C8A-B917-95CC383DD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3B716B-5F02-40A1-A142-0A2A008E2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200F39-E50C-4890-A71A-646BE602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471ED3-5EA2-4FC8-A4A5-194E4831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2BDB63-EC37-4D4A-B833-13CAE816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49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D142B-8EF4-49E2-B105-20FD6B57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AB6CF3-D09C-4DC8-944A-49C9CF995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D9FA2D-507F-4861-A6FE-860369A0A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A9EFC7-91FC-4AED-B2AE-9033D03D2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C72D83-5FC1-4586-945F-87EB1607C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094E7C3-D0E9-483F-8C4E-72BA2ECE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8DC1AA-DBED-4CAD-A46E-556EED29F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4CDF565-C0EC-43EF-9E6C-D8D53355C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7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177DAC-733D-4AD7-9330-895DA23A4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442DBB-5BCC-49E9-A5F5-93CB2F173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5D76411-34F4-48D3-A888-332028C08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96E63C-B05D-4137-91A1-9F86F635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97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02A6819-1FC9-4A56-9FB5-B6127707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7F6867D-ED01-4444-8B61-898E1B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188FDC-D736-4CDD-B73E-67D2831FC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7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DDFA85-7402-4AED-9420-B32157802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3DFCDB-1A58-40D6-8C24-C6DDB17F1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0D72F8-CB6A-45FE-B6C9-E41E2243D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9F00DE-3A21-451A-9678-4B228453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6F95A8-0A8B-42F3-B1AC-93E15A3A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7ADC10-D2A6-4689-80A4-94BBE3BA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AA14EA-BFFA-4865-ACD9-870E55BDF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882E634-5584-4BD7-90EB-C2F9F6C32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301BFB-25F6-4155-81D6-88245EF86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61CDBD-BF44-4981-B792-20B8C7818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2B0C79-980E-4ACA-B401-D4583688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98EF11-0F03-4FA2-ACEF-245A295F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02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11798-AAD1-44F7-97BC-A3B883DF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0417C6-AD12-43CC-960E-FFEBC7876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F883D4-CBEC-4602-AEA3-864A8F7E9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A818E-249A-4C7C-A7A4-10C48E4BA392}" type="datetimeFigureOut">
              <a:rPr lang="ru-RU" smtClean="0"/>
              <a:t>пн 15.08.22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1884A9-B871-4239-BB78-4481FDC218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23141-6A5C-467F-9774-BDB41D0F5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D2CC2-8169-4403-ACAF-41DD6F042A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9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527D80-0EAA-4955-92C8-A0C203558FA5}" type="datetimeFigureOut">
              <a:rPr lang="ru-RU" smtClean="0"/>
              <a:pPr>
                <a:defRPr/>
              </a:pPr>
              <a:t>пн 15.08.22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1139134-4512-4B60-A9A9-76B81A1BD6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64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57251"/>
            <a:ext cx="12192000" cy="1430565"/>
          </a:xfrm>
          <a:prstGeom prst="rect">
            <a:avLst/>
          </a:prstGeom>
          <a:solidFill>
            <a:srgbClr val="206A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Candara" panose="020E0502030303020204" pitchFamily="34" charset="0"/>
                <a:cs typeface="Arial" panose="020B0604020202020204" pitchFamily="34" charset="0"/>
              </a:rPr>
              <a:t>         </a:t>
            </a:r>
            <a:endParaRPr lang="ru-RU" sz="165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8663" y="2638743"/>
            <a:ext cx="9994659" cy="14080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50" b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Итоги предварительной экспертизы </a:t>
            </a:r>
          </a:p>
          <a:p>
            <a:pPr algn="ctr"/>
            <a:r>
              <a:rPr lang="ru-RU" sz="2850" b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форм сбора первичных данных мониторинга МУМ</a:t>
            </a:r>
          </a:p>
          <a:p>
            <a:pPr algn="ctr"/>
            <a:r>
              <a:rPr lang="ru-RU" sz="2850" b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 показателю 2.4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24000" y="4319588"/>
            <a:ext cx="9144000" cy="1681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03" y="1015968"/>
            <a:ext cx="863162" cy="1113129"/>
          </a:xfrm>
          <a:prstGeom prst="rect">
            <a:avLst/>
          </a:prstGeom>
          <a:effectLst>
            <a:glow>
              <a:srgbClr val="206A75"/>
            </a:glow>
          </a:effectLst>
          <a:scene3d>
            <a:camera prst="orthographicFront"/>
            <a:lightRig rig="threePt" dir="t"/>
          </a:scene3d>
          <a:sp3d extrusionH="76200" contourW="139700" prstMaterial="legacyWireframe">
            <a:extrusionClr>
              <a:srgbClr val="206A75"/>
            </a:extrusionClr>
            <a:contourClr>
              <a:srgbClr val="206A75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286155" y="1208177"/>
            <a:ext cx="6741942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Государственное автономное образовательное учреждение</a:t>
            </a:r>
          </a:p>
          <a:p>
            <a:pPr algn="ctr"/>
            <a:r>
              <a:rPr lang="ru-RU" sz="165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дополнительного профессионального образования</a:t>
            </a:r>
          </a:p>
          <a:p>
            <a:pPr algn="ctr"/>
            <a:r>
              <a:rPr lang="ru-RU" sz="165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«Институт развития образования Республики Татарстан»</a:t>
            </a:r>
            <a:endParaRPr lang="ru-RU" sz="1650" dirty="0"/>
          </a:p>
        </p:txBody>
      </p:sp>
      <p:sp>
        <p:nvSpPr>
          <p:cNvPr id="7" name="TextBox 6"/>
          <p:cNvSpPr txBox="1"/>
          <p:nvPr/>
        </p:nvSpPr>
        <p:spPr>
          <a:xfrm>
            <a:off x="2063441" y="5677585"/>
            <a:ext cx="8425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i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Хамитова Гульназ </a:t>
            </a:r>
            <a:r>
              <a:rPr lang="ru-RU" i="1" dirty="0" err="1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Рашитовна</a:t>
            </a:r>
            <a:r>
              <a:rPr lang="ru-RU" i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к.п.н., </a:t>
            </a:r>
          </a:p>
          <a:p>
            <a:pPr lvl="0" algn="ctr"/>
            <a:r>
              <a:rPr lang="ru-RU" i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заведующий кафедрой дошкольного и начального общего образования </a:t>
            </a:r>
          </a:p>
          <a:p>
            <a:pPr lvl="0" algn="ctr"/>
            <a:r>
              <a:rPr lang="ru-RU" i="1" dirty="0">
                <a:solidFill>
                  <a:srgbClr val="206A7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ГАОУ ДПО ИРО РТ</a:t>
            </a:r>
          </a:p>
        </p:txBody>
      </p:sp>
    </p:spTree>
    <p:extLst>
      <p:ext uri="{BB962C8B-B14F-4D97-AF65-F5344CB8AC3E}">
        <p14:creationId xmlns:p14="http://schemas.microsoft.com/office/powerpoint/2010/main" val="251335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728F7D-DFB1-470E-A6A5-85CEDA5F67B8}"/>
              </a:ext>
            </a:extLst>
          </p:cNvPr>
          <p:cNvSpPr/>
          <p:nvPr/>
        </p:nvSpPr>
        <p:spPr>
          <a:xfrm>
            <a:off x="0" y="14025"/>
            <a:ext cx="12192000" cy="1435621"/>
          </a:xfrm>
          <a:prstGeom prst="rect">
            <a:avLst/>
          </a:prstGeom>
          <a:solidFill>
            <a:srgbClr val="206A7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endParaRPr lang="ru-RU" sz="4400" b="1" dirty="0">
              <a:solidFill>
                <a:prstClr val="white"/>
              </a:solidFill>
              <a:latin typeface="Arial Black" panose="020B0A0402010202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4FECD94-2C03-4ED2-AAD0-FBC7ACDE6D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1484"/>
            <a:ext cx="787955" cy="1016142"/>
          </a:xfrm>
          <a:prstGeom prst="rect">
            <a:avLst/>
          </a:prstGeom>
          <a:effectLst>
            <a:glow>
              <a:srgbClr val="206A75"/>
            </a:glow>
          </a:effectLst>
          <a:scene3d>
            <a:camera prst="orthographicFront"/>
            <a:lightRig rig="threePt" dir="t"/>
          </a:scene3d>
          <a:sp3d extrusionH="76200" contourW="139700" prstMaterial="legacyWireframe">
            <a:extrusionClr>
              <a:srgbClr val="206A75"/>
            </a:extrusionClr>
            <a:contourClr>
              <a:srgbClr val="206A75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8576BBA-8E38-4D35-B4DA-920E4104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2.4. Система мониторинга качества дошкольного образования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2DB90B5-C08B-4090-B1FC-51E9E87CC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59" y="1496492"/>
            <a:ext cx="10834539" cy="515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5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728F7D-DFB1-470E-A6A5-85CEDA5F67B8}"/>
              </a:ext>
            </a:extLst>
          </p:cNvPr>
          <p:cNvSpPr/>
          <p:nvPr/>
        </p:nvSpPr>
        <p:spPr>
          <a:xfrm>
            <a:off x="0" y="14025"/>
            <a:ext cx="12192000" cy="1435621"/>
          </a:xfrm>
          <a:prstGeom prst="rect">
            <a:avLst/>
          </a:prstGeom>
          <a:solidFill>
            <a:srgbClr val="206A7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endParaRPr lang="ru-RU" sz="4400" b="1" dirty="0">
              <a:solidFill>
                <a:prstClr val="white"/>
              </a:solidFill>
              <a:latin typeface="Arial Black" panose="020B0A0402010202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4FECD94-2C03-4ED2-AAD0-FBC7ACDE6D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1484"/>
            <a:ext cx="787955" cy="1016142"/>
          </a:xfrm>
          <a:prstGeom prst="rect">
            <a:avLst/>
          </a:prstGeom>
          <a:effectLst>
            <a:glow>
              <a:srgbClr val="206A75"/>
            </a:glow>
          </a:effectLst>
          <a:scene3d>
            <a:camera prst="orthographicFront"/>
            <a:lightRig rig="threePt" dir="t"/>
          </a:scene3d>
          <a:sp3d extrusionH="76200" contourW="139700" prstMaterial="legacyWireframe">
            <a:extrusionClr>
              <a:srgbClr val="206A75"/>
            </a:extrusionClr>
            <a:contourClr>
              <a:srgbClr val="206A75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8576BBA-8E38-4D35-B4DA-920E4104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2.4. Система мониторинга качества дошкольного образования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F7A5D748-3213-4119-8B77-5C91B21F61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6755873"/>
              </p:ext>
            </p:extLst>
          </p:nvPr>
        </p:nvGraphicFramePr>
        <p:xfrm>
          <a:off x="228600" y="1678251"/>
          <a:ext cx="11658600" cy="409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70D5F0-C143-43FF-B184-A549ECCBBBD8}"/>
              </a:ext>
            </a:extLst>
          </p:cNvPr>
          <p:cNvSpPr txBox="1"/>
          <p:nvPr/>
        </p:nvSpPr>
        <p:spPr>
          <a:xfrm>
            <a:off x="5042516" y="6032766"/>
            <a:ext cx="6998189" cy="646331"/>
          </a:xfrm>
          <a:prstGeom prst="rect">
            <a:avLst/>
          </a:prstGeom>
          <a:solidFill>
            <a:srgbClr val="FFFFCC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i="1" dirty="0"/>
              <a:t>Методические рекомендации по развитию муниципальных механизмов управления качеством </a:t>
            </a:r>
            <a:r>
              <a:rPr lang="ru-RU" i="1" dirty="0" err="1"/>
              <a:t>образования,ФИОКО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769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728F7D-DFB1-470E-A6A5-85CEDA5F67B8}"/>
              </a:ext>
            </a:extLst>
          </p:cNvPr>
          <p:cNvSpPr/>
          <p:nvPr/>
        </p:nvSpPr>
        <p:spPr>
          <a:xfrm>
            <a:off x="0" y="14025"/>
            <a:ext cx="12192000" cy="1435621"/>
          </a:xfrm>
          <a:prstGeom prst="rect">
            <a:avLst/>
          </a:prstGeom>
          <a:solidFill>
            <a:srgbClr val="206A7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endParaRPr lang="ru-RU" sz="4400" b="1" dirty="0">
              <a:solidFill>
                <a:prstClr val="white"/>
              </a:solidFill>
              <a:latin typeface="Arial Black" panose="020B0A0402010202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4FECD94-2C03-4ED2-AAD0-FBC7ACDE6D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1484"/>
            <a:ext cx="787955" cy="1016142"/>
          </a:xfrm>
          <a:prstGeom prst="rect">
            <a:avLst/>
          </a:prstGeom>
          <a:effectLst>
            <a:glow>
              <a:srgbClr val="206A75"/>
            </a:glow>
          </a:effectLst>
          <a:scene3d>
            <a:camera prst="orthographicFront"/>
            <a:lightRig rig="threePt" dir="t"/>
          </a:scene3d>
          <a:sp3d extrusionH="76200" contourW="139700" prstMaterial="legacyWireframe">
            <a:extrusionClr>
              <a:srgbClr val="206A75"/>
            </a:extrusionClr>
            <a:contourClr>
              <a:srgbClr val="206A75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8576BBA-8E38-4D35-B4DA-920E4104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2.4. Система мониторинга качества дошкольного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D026D5-6356-4081-94CB-DA6BACF75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739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8B7D8740-E736-480A-A02E-49C445CC7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9104012"/>
              </p:ext>
            </p:extLst>
          </p:nvPr>
        </p:nvGraphicFramePr>
        <p:xfrm>
          <a:off x="687372" y="5099562"/>
          <a:ext cx="10895028" cy="136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B264AC-6359-45FF-99EE-F439CF5D09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7353" y="1678251"/>
            <a:ext cx="4509855" cy="30621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1FC7C6E-675A-4D6B-B1E2-B1688A9C0D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70038" y="1678250"/>
            <a:ext cx="6044300" cy="306213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8748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728F7D-DFB1-470E-A6A5-85CEDA5F67B8}"/>
              </a:ext>
            </a:extLst>
          </p:cNvPr>
          <p:cNvSpPr/>
          <p:nvPr/>
        </p:nvSpPr>
        <p:spPr>
          <a:xfrm>
            <a:off x="0" y="14025"/>
            <a:ext cx="12192000" cy="1435621"/>
          </a:xfrm>
          <a:prstGeom prst="rect">
            <a:avLst/>
          </a:prstGeom>
          <a:solidFill>
            <a:srgbClr val="206A7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endParaRPr lang="ru-RU" sz="4400" b="1" dirty="0">
              <a:solidFill>
                <a:prstClr val="white"/>
              </a:solidFill>
              <a:latin typeface="Arial Black" panose="020B0A04020102020204" pitchFamily="34" charset="0"/>
              <a:cs typeface="Segoe UI Light" panose="020B05020402040202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4FECD94-2C03-4ED2-AAD0-FBC7ACDE6D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1484"/>
            <a:ext cx="787955" cy="1016142"/>
          </a:xfrm>
          <a:prstGeom prst="rect">
            <a:avLst/>
          </a:prstGeom>
          <a:effectLst>
            <a:glow>
              <a:srgbClr val="206A75"/>
            </a:glow>
          </a:effectLst>
          <a:scene3d>
            <a:camera prst="orthographicFront"/>
            <a:lightRig rig="threePt" dir="t"/>
          </a:scene3d>
          <a:sp3d extrusionH="76200" contourW="139700" prstMaterial="legacyWireframe">
            <a:extrusionClr>
              <a:srgbClr val="206A75"/>
            </a:extrusionClr>
            <a:contourClr>
              <a:srgbClr val="206A75"/>
            </a:contourClr>
          </a:sp3d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8576BBA-8E38-4D35-B4DA-920E4104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bg1"/>
                </a:solidFill>
              </a:rPr>
              <a:t>2.4. Система мониторинга качества дошкольного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D026D5-6356-4081-94CB-DA6BACF75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739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6AA2E1F-C753-41F3-B33E-2C471323EE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3632447"/>
              </p:ext>
            </p:extLst>
          </p:nvPr>
        </p:nvGraphicFramePr>
        <p:xfrm>
          <a:off x="449802" y="1488181"/>
          <a:ext cx="10895028" cy="5118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003988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4EB90499-1D71-491F-95B6-6A0DA970C719}" vid="{2165ADB8-E6A8-4FCD-9479-C55711222428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215</Words>
  <Application>Microsoft Office PowerPoint</Application>
  <PresentationFormat>Широкоэкранный</PresentationFormat>
  <Paragraphs>32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Candara</vt:lpstr>
      <vt:lpstr>Open Sans</vt:lpstr>
      <vt:lpstr>Segoe UI Light</vt:lpstr>
      <vt:lpstr>Times New Roman</vt:lpstr>
      <vt:lpstr>Тема Office</vt:lpstr>
      <vt:lpstr>Тема1</vt:lpstr>
      <vt:lpstr>Презентация PowerPoint</vt:lpstr>
      <vt:lpstr>2.4. Система мониторинга качества дошкольного образования</vt:lpstr>
      <vt:lpstr>2.4. Система мониторинга качества дошкольного образования</vt:lpstr>
      <vt:lpstr>2.4. Система мониторинга качества дошкольного образования</vt:lpstr>
      <vt:lpstr>2.4. Система мониторинга качества дошкольного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2021-10-07T11:23:36Z</dcterms:created>
  <dcterms:modified xsi:type="dcterms:W3CDTF">2022-08-15T07:38:14Z</dcterms:modified>
</cp:coreProperties>
</file>