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0.xml" ContentType="application/vnd.openxmlformats-officedocument.presentationml.notesSlid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437" r:id="rId2"/>
    <p:sldId id="260" r:id="rId3"/>
    <p:sldId id="422" r:id="rId4"/>
    <p:sldId id="423" r:id="rId5"/>
    <p:sldId id="436" r:id="rId6"/>
    <p:sldId id="339" r:id="rId7"/>
    <p:sldId id="341" r:id="rId8"/>
    <p:sldId id="424" r:id="rId9"/>
    <p:sldId id="364" r:id="rId10"/>
    <p:sldId id="390" r:id="rId11"/>
    <p:sldId id="425" r:id="rId12"/>
    <p:sldId id="426" r:id="rId13"/>
    <p:sldId id="427" r:id="rId14"/>
    <p:sldId id="428" r:id="rId15"/>
    <p:sldId id="429" r:id="rId16"/>
    <p:sldId id="430" r:id="rId17"/>
    <p:sldId id="431" r:id="rId18"/>
    <p:sldId id="392" r:id="rId19"/>
    <p:sldId id="435" r:id="rId20"/>
    <p:sldId id="433" r:id="rId21"/>
    <p:sldId id="407" r:id="rId22"/>
    <p:sldId id="434" r:id="rId23"/>
    <p:sldId id="372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74" userDrawn="1">
          <p15:clr>
            <a:srgbClr val="A4A3A4"/>
          </p15:clr>
        </p15:guide>
        <p15:guide id="2" orient="horz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3B6"/>
    <a:srgbClr val="F26B43"/>
    <a:srgbClr val="B2809B"/>
    <a:srgbClr val="A66B8B"/>
    <a:srgbClr val="8D89B0"/>
    <a:srgbClr val="4472C4"/>
    <a:srgbClr val="BCC7DA"/>
    <a:srgbClr val="B9CFF7"/>
    <a:srgbClr val="ACC7F7"/>
    <a:srgbClr val="AEC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1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522" y="96"/>
      </p:cViewPr>
      <p:guideLst>
        <p:guide pos="574"/>
        <p:guide orient="horz"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42;&#1054;&#1056;&#1050;\&#1055;&#1088;&#1077;&#1079;&#1077;&#1085;&#1090;&#1072;&#1094;&#1080;&#1103;%20&#1057;&#1074;&#1077;&#1090;&#1083;&#1072;&#1085;&#1072;%20&#1041;&#1086;&#1088;&#1080;&#1089;&#1086;&#1074;&#1085;&#1072;\&#1047;&#1076;&#1086;&#1088;&#1086;&#1074;&#1100;&#1077;&#1089;&#1073;&#1077;&#1088;&#1077;&#1075;&#1072;&#1102;&#1097;&#1080;&#1077;%20&#1090;&#1077;&#1093;&#1085;&#1086;&#1083;&#1086;&#1075;&#1080;&#1080;%20&#1086;&#1073;&#1088;&#1072;&#1079;&#1086;&#1074;&#1072;&#1085;&#1080;&#1103;%20&#1076;&#1077;&#1090;&#1077;&#1081;%20&#1089;%20&#1054;&#1042;&#1047;\&#1050;&#1085;&#1080;&#1075;&#1072;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0;&#1042;&#1054;&#1056;&#1050;\&#1055;&#1088;&#1077;&#1079;&#1077;&#1085;&#1090;&#1072;&#1094;&#1080;&#1103;%20&#1057;&#1074;&#1077;&#1090;&#1083;&#1072;&#1085;&#1072;%20&#1041;&#1086;&#1088;&#1080;&#1089;&#1086;&#1074;&#1085;&#1072;\&#1047;&#1076;&#1086;&#1088;&#1086;&#1074;&#1100;&#1077;&#1089;&#1073;&#1077;&#1088;&#1077;&#1075;&#1072;&#1102;&#1097;&#1080;&#1077;%20&#1090;&#1077;&#1093;&#1085;&#1086;&#1083;&#1086;&#1075;&#1080;&#1080;%20&#1086;&#1073;&#1088;&#1072;&#1079;&#1086;&#1074;&#1072;&#1085;&#1080;&#1103;%20&#1076;&#1077;&#1090;&#1077;&#1081;%20&#1089;%20&#1054;&#1042;&#1047;\&#1050;&#1085;&#1080;&#1075;&#1072;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42;&#1054;&#1056;&#1050;\&#1055;&#1088;&#1077;&#1079;&#1077;&#1085;&#1090;&#1072;&#1094;&#1080;&#1103;%20&#1057;&#1074;&#1077;&#1090;&#1083;&#1072;&#1085;&#1072;%20&#1041;&#1086;&#1088;&#1080;&#1089;&#1086;&#1074;&#1085;&#1072;\&#1047;&#1076;&#1086;&#1088;&#1086;&#1074;&#1100;&#1077;&#1089;&#1073;&#1077;&#1088;&#1077;&#1075;&#1072;&#1102;&#1097;&#1080;&#1077;%20&#1090;&#1077;&#1093;&#1085;&#1086;&#1083;&#1086;&#1075;&#1080;&#1080;%20&#1086;&#1073;&#1088;&#1072;&#1079;&#1086;&#1074;&#1072;&#1085;&#1080;&#1103;%20&#1076;&#1077;&#1090;&#1077;&#1081;%20&#1089;%20&#1054;&#1042;&#1047;\&#1050;&#1085;&#1080;&#1075;&#1072;1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0;&#1042;&#1054;&#1056;&#1050;\&#1055;&#1088;&#1077;&#1079;&#1077;&#1085;&#1090;&#1072;&#1094;&#1080;&#1103;%20&#1057;&#1074;&#1077;&#1090;&#1083;&#1072;&#1085;&#1072;%20&#1041;&#1086;&#1088;&#1080;&#1089;&#1086;&#1074;&#1085;&#1072;\&#1047;&#1076;&#1086;&#1088;&#1086;&#1074;&#1100;&#1077;&#1089;&#1073;&#1077;&#1088;&#1077;&#1075;&#1072;&#1102;&#1097;&#1080;&#1077;%20&#1090;&#1077;&#1093;&#1085;&#1086;&#1083;&#1086;&#1075;&#1080;&#1080;%20&#1086;&#1073;&#1088;&#1072;&#1079;&#1086;&#1074;&#1072;&#1085;&#1080;&#1103;%20&#1076;&#1077;&#1090;&#1077;&#1081;%20&#1089;%20&#1054;&#1042;&#1047;\&#1050;&#1085;&#1080;&#1075;&#1072;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0;&#1042;&#1054;&#1056;&#1050;\&#1055;&#1088;&#1077;&#1079;&#1077;&#1085;&#1090;&#1072;&#1094;&#1080;&#1103;%20&#1057;&#1074;&#1077;&#1090;&#1083;&#1072;&#1085;&#1072;%20&#1041;&#1086;&#1088;&#1080;&#1089;&#1086;&#1074;&#1085;&#1072;\&#1047;&#1076;&#1086;&#1088;&#1086;&#1074;&#1100;&#1077;&#1089;&#1073;&#1077;&#1088;&#1077;&#1075;&#1072;&#1102;&#1097;&#1080;&#1077;%20&#1090;&#1077;&#1093;&#1085;&#1086;&#1083;&#1086;&#1075;&#1080;&#1080;%20&#1086;&#1073;&#1088;&#1072;&#1079;&#1086;&#1074;&#1072;&#1085;&#1080;&#1103;%20&#1076;&#1077;&#1090;&#1077;&#1081;%20&#1089;%20&#1054;&#1042;&#1047;\&#1050;&#1085;&#1080;&#1075;&#1072;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0;&#1042;&#1054;&#1056;&#1050;\&#1055;&#1088;&#1077;&#1079;&#1077;&#1085;&#1090;&#1072;&#1094;&#1080;&#1103;%20&#1057;&#1074;&#1077;&#1090;&#1083;&#1072;&#1085;&#1072;%20&#1041;&#1086;&#1088;&#1080;&#1089;&#1086;&#1074;&#1085;&#1072;\&#1047;&#1076;&#1086;&#1088;&#1086;&#1074;&#1100;&#1077;&#1089;&#1073;&#1077;&#1088;&#1077;&#1075;&#1072;&#1102;&#1097;&#1080;&#1077;%20&#1090;&#1077;&#1093;&#1085;&#1086;&#1083;&#1086;&#1075;&#1080;&#1080;%20&#1086;&#1073;&#1088;&#1072;&#1079;&#1086;&#1074;&#1072;&#1085;&#1080;&#1103;%20&#1076;&#1077;&#1090;&#1077;&#1081;%20&#1089;%20&#1054;&#1042;&#1047;\&#1050;&#1085;&#1080;&#1075;&#1072;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811644444463056E-3"/>
          <c:y val="2.5781233358185111E-2"/>
          <c:w val="0.96562499999999996"/>
          <c:h val="0.725340014435284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192.0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D34-403C-9BF3-B57D7713C4E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144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D34-403C-9BF3-B57D7713C4E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122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D34-403C-9BF3-B57D7713C4E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88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D34-403C-9BF3-B57D7713C4E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57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D34-403C-9BF3-B57D7713C4E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44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D34-403C-9BF3-B57D7713C4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Болезни глаза и его придаточного аппарата</c:v>
                </c:pt>
                <c:pt idx="1">
                  <c:v>Нервные  болезни</c:v>
                </c:pt>
                <c:pt idx="2">
                  <c:v>Болезни костно-мышечной системы и соединительной ткани</c:v>
                </c:pt>
                <c:pt idx="3">
                  <c:v>Болезни уха и сосцевидного отростка</c:v>
                </c:pt>
                <c:pt idx="4">
                  <c:v>Врожденные аномалии (пороки развития)</c:v>
                </c:pt>
                <c:pt idx="5">
                  <c:v>Психические расстройства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19.2</c:v>
                </c:pt>
                <c:pt idx="1">
                  <c:v>14.4</c:v>
                </c:pt>
                <c:pt idx="2">
                  <c:v>12.2</c:v>
                </c:pt>
                <c:pt idx="3">
                  <c:v>8.8000000000000007</c:v>
                </c:pt>
                <c:pt idx="4">
                  <c:v>5.7</c:v>
                </c:pt>
                <c:pt idx="5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EE-4AA3-A0EC-61FFD9C7D15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="1"/>
                      <a:t>112.9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D34-403C-9BF3-B57D7713C4E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="1"/>
                      <a:t>86.2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D34-403C-9BF3-B57D7713C4E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="1" dirty="0"/>
                      <a:t>76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D34-403C-9BF3-B57D7713C4E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="1" dirty="0"/>
                      <a:t>45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D34-403C-9BF3-B57D7713C4E1}"/>
                </c:ext>
              </c:extLst>
            </c:dLbl>
            <c:dLbl>
              <c:idx val="4"/>
              <c:layout>
                <c:manualLayout>
                  <c:x val="1.3297095432730412E-3"/>
                  <c:y val="8.2660788743518881E-17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35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D34-403C-9BF3-B57D7713C4E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b="1"/>
                      <a:t>26.2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D34-403C-9BF3-B57D7713C4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Болезни глаза и его придаточного аппарата</c:v>
                </c:pt>
                <c:pt idx="1">
                  <c:v>Нервные  болезни</c:v>
                </c:pt>
                <c:pt idx="2">
                  <c:v>Болезни костно-мышечной системы и соединительной ткани</c:v>
                </c:pt>
                <c:pt idx="3">
                  <c:v>Болезни уха и сосцевидного отростка</c:v>
                </c:pt>
                <c:pt idx="4">
                  <c:v>Врожденные аномалии (пороки развития)</c:v>
                </c:pt>
                <c:pt idx="5">
                  <c:v>Психические расстройства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11.2</c:v>
                </c:pt>
                <c:pt idx="1">
                  <c:v>8.6</c:v>
                </c:pt>
                <c:pt idx="2">
                  <c:v>7.6</c:v>
                </c:pt>
                <c:pt idx="3">
                  <c:v>4.5</c:v>
                </c:pt>
                <c:pt idx="4">
                  <c:v>3.5</c:v>
                </c:pt>
                <c:pt idx="5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EE-4AA3-A0EC-61FFD9C7D1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643968"/>
        <c:axId val="34645504"/>
      </c:barChart>
      <c:catAx>
        <c:axId val="34643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645504"/>
        <c:crosses val="autoZero"/>
        <c:auto val="1"/>
        <c:lblAlgn val="ctr"/>
        <c:lblOffset val="100"/>
        <c:noMultiLvlLbl val="0"/>
      </c:catAx>
      <c:valAx>
        <c:axId val="346455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643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8.5667625235204312E-2"/>
          <c:w val="0.14696599021794463"/>
          <c:h val="5.07540739162850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239962644562268E-3"/>
          <c:y val="6.4411620461868923E-3"/>
          <c:w val="0.65807856250884134"/>
          <c:h val="0.9871178437632619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2C4-461F-8B5D-B1D3DD8C5A7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2C4-461F-8B5D-B1D3DD8C5A7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2C4-461F-8B5D-B1D3DD8C5A7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2C4-461F-8B5D-B1D3DD8C5A7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нарушение слуха</c:v>
                </c:pt>
                <c:pt idx="1">
                  <c:v>с нарушением функций опорно-двигательного аппарата </c:v>
                </c:pt>
                <c:pt idx="2">
                  <c:v>с нарушением зрения 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0.6</c:v>
                </c:pt>
                <c:pt idx="1">
                  <c:v>0.45</c:v>
                </c:pt>
                <c:pt idx="2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2C4-461F-8B5D-B1D3DD8C5A7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50" b="1">
          <a:solidFill>
            <a:schemeClr val="bg1"/>
          </a:solidFill>
        </a:defRPr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3CD-4579-8FF6-F87347ECCD1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3CD-4579-8FF6-F87347ECCD1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3CD-4579-8FF6-F87347ECCD1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удовлетворительная</c:v>
                </c:pt>
                <c:pt idx="1">
                  <c:v>достаточная</c:v>
                </c:pt>
                <c:pt idx="2">
                  <c:v>близкая к эталону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</c:v>
                </c:pt>
                <c:pt idx="1">
                  <c:v>60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3CD-4579-8FF6-F87347ECCD1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008414389377799"/>
          <c:y val="4.4987756040804176E-2"/>
          <c:w val="0.47517266224074933"/>
          <c:h val="0.9272069567335010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Недостаточность учебно-методического оснащения</c:v>
                </c:pt>
                <c:pt idx="1">
                  <c:v>Проблемы оформления пространства ОО в соответствии с требованиями СанПиН</c:v>
                </c:pt>
                <c:pt idx="2">
                  <c:v>Несовершенная материально-техническая база</c:v>
                </c:pt>
                <c:pt idx="3">
                  <c:v>Малый объем медицинской помощи обучающимся с ОВЗ</c:v>
                </c:pt>
                <c:pt idx="4">
                  <c:v>Дефиците и профессиональная готовность кадров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0.85</c:v>
                </c:pt>
                <c:pt idx="1">
                  <c:v>0.75</c:v>
                </c:pt>
                <c:pt idx="2">
                  <c:v>0.7</c:v>
                </c:pt>
                <c:pt idx="3">
                  <c:v>0.6</c:v>
                </c:pt>
                <c:pt idx="4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09-4C40-8FEA-80D7C64AA0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142010800"/>
        <c:axId val="1142011632"/>
      </c:barChart>
      <c:catAx>
        <c:axId val="114201080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142011632"/>
        <c:crosses val="autoZero"/>
        <c:auto val="1"/>
        <c:lblAlgn val="ctr"/>
        <c:lblOffset val="100"/>
        <c:noMultiLvlLbl val="0"/>
      </c:catAx>
      <c:valAx>
        <c:axId val="114201163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142010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9555381948013675E-2"/>
          <c:y val="1.2626863492090759E-2"/>
          <c:w val="0.61625514826312511"/>
          <c:h val="0.96557774160435339"/>
        </c:manualLayout>
      </c:layout>
      <c:doughnutChart>
        <c:varyColors val="1"/>
        <c:ser>
          <c:idx val="0"/>
          <c:order val="0"/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EE17-4F4F-8D33-E75165E0C577}"/>
              </c:ext>
            </c:extLst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EE17-4F4F-8D33-E75165E0C577}"/>
              </c:ext>
            </c:extLst>
          </c:dPt>
          <c:dPt>
            <c:idx val="3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EE17-4F4F-8D33-E75165E0C577}"/>
              </c:ext>
            </c:extLst>
          </c:dPt>
          <c:dPt>
            <c:idx val="4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7-EE17-4F4F-8D33-E75165E0C577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E17-4F4F-8D33-E75165E0C577}"/>
                </c:ext>
              </c:extLst>
            </c:dLbl>
            <c:dLbl>
              <c:idx val="1"/>
              <c:layout>
                <c:manualLayout>
                  <c:x val="2.2803807487510536E-3"/>
                  <c:y val="2.0508613617719442E-3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bg1"/>
                        </a:solidFill>
                        <a:effectLst/>
                      </a:defRPr>
                    </a:pPr>
                    <a:r>
                      <a:rPr lang="en-US" dirty="0">
                        <a:solidFill>
                          <a:schemeClr val="bg1"/>
                        </a:solidFill>
                        <a:effectLst/>
                      </a:rPr>
                      <a:t>10,5</a:t>
                    </a:r>
                    <a:r>
                      <a:rPr lang="en-US" sz="1200" b="1" i="0" u="none" strike="noStrike" baseline="0" dirty="0">
                        <a:solidFill>
                          <a:schemeClr val="bg1"/>
                        </a:solidFill>
                        <a:effectLst/>
                      </a:rPr>
                      <a:t>%</a:t>
                    </a:r>
                    <a:endParaRPr lang="en-US" dirty="0">
                      <a:solidFill>
                        <a:schemeClr val="bg1"/>
                      </a:solidFill>
                      <a:effectLst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E17-4F4F-8D33-E75165E0C57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33,3</a:t>
                    </a:r>
                    <a:r>
                      <a:rPr lang="en-US" sz="1200" b="1" i="0" u="none" strike="noStrike" baseline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E17-4F4F-8D33-E75165E0C577}"/>
                </c:ext>
              </c:extLst>
            </c:dLbl>
            <c:dLbl>
              <c:idx val="3"/>
              <c:layout>
                <c:manualLayout>
                  <c:x val="-7.7106419138860908E-3"/>
                  <c:y val="-4.1614231904102293E-3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bg1"/>
                        </a:solidFill>
                        <a:effectLst/>
                      </a:defRPr>
                    </a:pPr>
                    <a:r>
                      <a:rPr lang="en-US" dirty="0">
                        <a:solidFill>
                          <a:schemeClr val="bg1"/>
                        </a:solidFill>
                        <a:effectLst/>
                      </a:rPr>
                      <a:t>19,1</a:t>
                    </a:r>
                    <a:r>
                      <a:rPr lang="en-US" sz="1200" b="1" i="0" u="none" strike="noStrike" baseline="0" dirty="0">
                        <a:solidFill>
                          <a:schemeClr val="bg1"/>
                        </a:solidFill>
                        <a:effectLst/>
                      </a:rPr>
                      <a:t>%</a:t>
                    </a:r>
                    <a:endParaRPr lang="en-US" dirty="0">
                      <a:solidFill>
                        <a:schemeClr val="bg1"/>
                      </a:solidFill>
                      <a:effectLst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E17-4F4F-8D33-E75165E0C57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37,1%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E17-4F4F-8D33-E75165E0C5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Лист1!$A$81:$E$81</c:f>
              <c:strCache>
                <c:ptCount val="5"/>
                <c:pt idx="0">
                  <c:v>I группа</c:v>
                </c:pt>
                <c:pt idx="1">
                  <c:v>II группа</c:v>
                </c:pt>
                <c:pt idx="2">
                  <c:v>III группа</c:v>
                </c:pt>
                <c:pt idx="3">
                  <c:v>IV группа</c:v>
                </c:pt>
                <c:pt idx="4">
                  <c:v>V группа</c:v>
                </c:pt>
              </c:strCache>
            </c:strRef>
          </c:cat>
          <c:val>
            <c:numRef>
              <c:f>Лист1!$A$82:$E$82</c:f>
              <c:numCache>
                <c:formatCode>General</c:formatCode>
                <c:ptCount val="5"/>
                <c:pt idx="0">
                  <c:v>0</c:v>
                </c:pt>
                <c:pt idx="1">
                  <c:v>10.5</c:v>
                </c:pt>
                <c:pt idx="2">
                  <c:v>33.299999999999997</c:v>
                </c:pt>
                <c:pt idx="3">
                  <c:v>19.100000000000001</c:v>
                </c:pt>
                <c:pt idx="4">
                  <c:v>37.1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E17-4F4F-8D33-E75165E0C5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69838668338781407"/>
          <c:y val="5.9433747514270129E-2"/>
          <c:w val="0.3016133777952138"/>
          <c:h val="0.74990404866122529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86364823794964"/>
          <c:y val="2.3441711183339858E-3"/>
          <c:w val="0.47920898582499061"/>
          <c:h val="0.8622054628802469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5175-43E6-868A-2F4073AB5891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5175-43E6-868A-2F4073AB5891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5175-43E6-868A-2F4073AB5891}"/>
              </c:ext>
            </c:extLst>
          </c:dPt>
          <c:dLbls>
            <c:dLbl>
              <c:idx val="0"/>
              <c:layout>
                <c:manualLayout>
                  <c:x val="0.1615634895311748"/>
                  <c:y val="-0.21729362626077944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175-43E6-868A-2F4073AB5891}"/>
                </c:ext>
              </c:extLst>
            </c:dLbl>
            <c:dLbl>
              <c:idx val="1"/>
              <c:layout>
                <c:manualLayout>
                  <c:x val="-0.15288602180430463"/>
                  <c:y val="0.22257547151043439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175-43E6-868A-2F4073AB5891}"/>
                </c:ext>
              </c:extLst>
            </c:dLbl>
            <c:dLbl>
              <c:idx val="2"/>
              <c:layout>
                <c:manualLayout>
                  <c:x val="-9.1395235137302425E-2"/>
                  <c:y val="-0.1230294326338555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175-43E6-868A-2F4073AB58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Лист1!$E$6:$E$8</c:f>
              <c:strCache>
                <c:ptCount val="3"/>
                <c:pt idx="0">
                  <c:v>Бюджетные</c:v>
                </c:pt>
                <c:pt idx="1">
                  <c:v>Казенные </c:v>
                </c:pt>
                <c:pt idx="2">
                  <c:v>Автономные</c:v>
                </c:pt>
              </c:strCache>
            </c:strRef>
          </c:cat>
          <c:val>
            <c:numRef>
              <c:f>Лист1!$F$6:$F$8</c:f>
              <c:numCache>
                <c:formatCode>0.00%</c:formatCode>
                <c:ptCount val="3"/>
                <c:pt idx="0" formatCode="0%">
                  <c:v>0.5</c:v>
                </c:pt>
                <c:pt idx="1">
                  <c:v>0.41699999999999998</c:v>
                </c:pt>
                <c:pt idx="2">
                  <c:v>8.3000000000000004E-2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175-43E6-868A-2F4073AB589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142"/>
      </c:pieChart>
    </c:plotArea>
    <c:legend>
      <c:legendPos val="r"/>
      <c:layout>
        <c:manualLayout>
          <c:xMode val="edge"/>
          <c:yMode val="edge"/>
          <c:x val="0.64859214755635575"/>
          <c:y val="0.21915607945077525"/>
          <c:w val="0.32240524125197889"/>
          <c:h val="0.40528345571273888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301956414662278E-2"/>
          <c:y val="0.16371386278899916"/>
          <c:w val="0.43783820139993418"/>
          <c:h val="0.784833208905886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Образовательные организации, реализующие исключительно АООП для обучающихся с ОВЗ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66-4FCC-A4CB-BB4FC66857D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Образовательные организации, реализующие АООП для обучающихся с ОВЗ в отдельных классах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866-4FCC-A4CB-BB4FC66857D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Образовательные организации, реализующие исключительно АООП для отдельных обучающихся с ОВЗ в общеобразовательных классах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66-4FCC-A4CB-BB4FC66857D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-21"/>
        <c:axId val="1470210511"/>
        <c:axId val="1470215087"/>
      </c:barChart>
      <c:catAx>
        <c:axId val="147021051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70215087"/>
        <c:crosses val="autoZero"/>
        <c:auto val="1"/>
        <c:lblAlgn val="ctr"/>
        <c:lblOffset val="100"/>
        <c:noMultiLvlLbl val="0"/>
      </c:catAx>
      <c:valAx>
        <c:axId val="147021508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702105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889881879955022"/>
          <c:y val="3.8855247848792483E-2"/>
          <c:w val="0.49569229865643066"/>
          <c:h val="0.926966674929091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lnSpc>
              <a:spcPct val="90000"/>
            </a:lnSpc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875024202917259"/>
          <c:y val="0.29628384891706749"/>
          <c:w val="0.39048811127227517"/>
          <c:h val="0.6325491694206493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740-4F7E-82BC-1042BF65018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740-4F7E-82BC-1042BF65018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740-4F7E-82BC-1042BF65018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9740-4F7E-82BC-1042BF65018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9740-4F7E-82BC-1042BF65018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9740-4F7E-82BC-1042BF65018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740-4F7E-82BC-1042BF650181}"/>
              </c:ext>
            </c:extLst>
          </c:dPt>
          <c:dLbls>
            <c:dLbl>
              <c:idx val="0"/>
              <c:layout>
                <c:manualLayout>
                  <c:x val="8.8429728174347064E-2"/>
                  <c:y val="0.1545294229821556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400" b="1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06405167591753"/>
                      <c:h val="0.157260329034581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9740-4F7E-82BC-1042BF650181}"/>
                </c:ext>
              </c:extLst>
            </c:dLbl>
            <c:dLbl>
              <c:idx val="1"/>
              <c:layout>
                <c:manualLayout>
                  <c:x val="-0.12828947368421056"/>
                  <c:y val="4.26287774037269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740-4F7E-82BC-1042BF650181}"/>
                </c:ext>
              </c:extLst>
            </c:dLbl>
            <c:dLbl>
              <c:idx val="2"/>
              <c:layout>
                <c:manualLayout>
                  <c:x val="-0.11740983068714775"/>
                  <c:y val="4.52930759914599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400" b="1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67362634998491"/>
                      <c:h val="0.167917523385513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9740-4F7E-82BC-1042BF650181}"/>
                </c:ext>
              </c:extLst>
            </c:dLbl>
            <c:dLbl>
              <c:idx val="3"/>
              <c:layout>
                <c:manualLayout>
                  <c:x val="-0.10966704853491675"/>
                  <c:y val="-1.32092567383154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400" b="1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026512951249947"/>
                      <c:h val="0.126154538129154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9740-4F7E-82BC-1042BF650181}"/>
                </c:ext>
              </c:extLst>
            </c:dLbl>
            <c:dLbl>
              <c:idx val="4"/>
              <c:layout>
                <c:manualLayout>
                  <c:x val="-0.11462824319091261"/>
                  <c:y val="-3.996447881599409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740-4F7E-82BC-1042BF650181}"/>
                </c:ext>
              </c:extLst>
            </c:dLbl>
            <c:dLbl>
              <c:idx val="5"/>
              <c:layout>
                <c:manualLayout>
                  <c:x val="-4.5110540101544687E-2"/>
                  <c:y val="-7.992895763198819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400" b="1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759874790241378"/>
                      <c:h val="0.1394760310678194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9740-4F7E-82BC-1042BF650181}"/>
                </c:ext>
              </c:extLst>
            </c:dLbl>
            <c:dLbl>
              <c:idx val="6"/>
              <c:layout>
                <c:manualLayout>
                  <c:x val="7.7347682974054532E-2"/>
                  <c:y val="-0.1798401546719734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400" b="1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368809431607937"/>
                      <c:h val="0.193694507328184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740-4F7E-82BC-1042BF6501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14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Задержка психоречевого развития </c:v>
                </c:pt>
                <c:pt idx="1">
                  <c:v>Нарушение интелекта </c:v>
                </c:pt>
                <c:pt idx="2">
                  <c:v>Расстройства аутистического спектра </c:v>
                </c:pt>
                <c:pt idx="3">
                  <c:v>Нарушение речи</c:v>
                </c:pt>
                <c:pt idx="4">
                  <c:v>Нарушение зрения</c:v>
                </c:pt>
                <c:pt idx="5">
                  <c:v>Нарушение слуха</c:v>
                </c:pt>
                <c:pt idx="6">
                  <c:v>Нарушения опорно-двигательного аппарата 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20.3</c:v>
                </c:pt>
                <c:pt idx="1">
                  <c:v>27.5</c:v>
                </c:pt>
                <c:pt idx="2">
                  <c:v>3.3</c:v>
                </c:pt>
                <c:pt idx="3">
                  <c:v>5.7</c:v>
                </c:pt>
                <c:pt idx="4">
                  <c:v>11.3</c:v>
                </c:pt>
                <c:pt idx="5">
                  <c:v>12.8</c:v>
                </c:pt>
                <c:pt idx="6">
                  <c:v>19.100000000000001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40-4F7E-82BC-1042BF6501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8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7.4368262713897057E-2"/>
          <c:y val="6.7173333218800063E-2"/>
          <c:w val="0.55359196288453505"/>
          <c:h val="0.86739409609627671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53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EB95-4B69-89D6-E96B3CDD0753}"/>
              </c:ext>
            </c:extLst>
          </c:dPt>
          <c:dPt>
            <c:idx val="1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B95-4B69-89D6-E96B3CDD0753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B95-4B69-89D6-E96B3CDD0753}"/>
              </c:ext>
            </c:extLst>
          </c:dPt>
          <c:dPt>
            <c:idx val="3"/>
            <c:bubble3D val="0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B95-4B69-89D6-E96B3CDD0753}"/>
              </c:ext>
            </c:extLst>
          </c:dPt>
          <c:dPt>
            <c:idx val="4"/>
            <c:bubble3D val="0"/>
            <c:spPr>
              <a:solidFill>
                <a:schemeClr val="accent1">
                  <a:tint val="54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B95-4B69-89D6-E96B3CDD075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B95-4B69-89D6-E96B3CDD0753}"/>
                </c:ext>
              </c:extLst>
            </c:dLbl>
            <c:dLbl>
              <c:idx val="1"/>
              <c:layout>
                <c:manualLayout>
                  <c:x val="2.2803807487510536E-3"/>
                  <c:y val="2.0508613617719442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1" i="0" u="none" strike="noStrike" kern="1200" baseline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>
                        <a:solidFill>
                          <a:schemeClr val="bg1"/>
                        </a:solidFill>
                        <a:effectLst/>
                      </a:rPr>
                      <a:t>10,5</a:t>
                    </a:r>
                    <a:r>
                      <a:rPr lang="en-US" sz="1200" b="1" i="0" u="none" strike="noStrike" baseline="0" dirty="0">
                        <a:solidFill>
                          <a:schemeClr val="bg1"/>
                        </a:solidFill>
                        <a:effectLst/>
                      </a:rPr>
                      <a:t>%</a:t>
                    </a:r>
                    <a:endParaRPr lang="en-US" b="1" dirty="0">
                      <a:solidFill>
                        <a:schemeClr val="bg1"/>
                      </a:solidFill>
                      <a:effectLst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B95-4B69-89D6-E96B3CDD075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33,3</a:t>
                    </a:r>
                    <a:r>
                      <a:rPr lang="en-US" sz="1200" b="1" i="0" u="none" strike="noStrike" baseline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B95-4B69-89D6-E96B3CDD0753}"/>
                </c:ext>
              </c:extLst>
            </c:dLbl>
            <c:dLbl>
              <c:idx val="3"/>
              <c:layout>
                <c:manualLayout>
                  <c:x val="-7.7106419138860908E-3"/>
                  <c:y val="-4.1614231904102293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1" i="0" u="none" strike="noStrike" kern="1200" baseline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>
                        <a:solidFill>
                          <a:schemeClr val="bg1"/>
                        </a:solidFill>
                        <a:effectLst/>
                      </a:rPr>
                      <a:t>19,1</a:t>
                    </a:r>
                    <a:r>
                      <a:rPr lang="en-US" sz="1200" b="1" i="0" u="none" strike="noStrike" baseline="0" dirty="0">
                        <a:solidFill>
                          <a:schemeClr val="bg1"/>
                        </a:solidFill>
                        <a:effectLst/>
                      </a:rPr>
                      <a:t>%</a:t>
                    </a:r>
                    <a:endParaRPr lang="en-US" b="1" dirty="0">
                      <a:solidFill>
                        <a:schemeClr val="bg1"/>
                      </a:solidFill>
                      <a:effectLst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B95-4B69-89D6-E96B3CDD075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37,1%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B95-4B69-89D6-E96B3CDD07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Лист1!$A$81:$E$81</c:f>
              <c:strCache>
                <c:ptCount val="5"/>
                <c:pt idx="0">
                  <c:v>I группа</c:v>
                </c:pt>
                <c:pt idx="1">
                  <c:v>II группа</c:v>
                </c:pt>
                <c:pt idx="2">
                  <c:v>III группа</c:v>
                </c:pt>
                <c:pt idx="3">
                  <c:v>IV группа</c:v>
                </c:pt>
                <c:pt idx="4">
                  <c:v>V группа</c:v>
                </c:pt>
              </c:strCache>
            </c:strRef>
          </c:cat>
          <c:val>
            <c:numRef>
              <c:f>Лист1!$A$82:$E$82</c:f>
              <c:numCache>
                <c:formatCode>General</c:formatCode>
                <c:ptCount val="5"/>
                <c:pt idx="0">
                  <c:v>0</c:v>
                </c:pt>
                <c:pt idx="1">
                  <c:v>10.5</c:v>
                </c:pt>
                <c:pt idx="2">
                  <c:v>33.299999999999997</c:v>
                </c:pt>
                <c:pt idx="3">
                  <c:v>19.100000000000001</c:v>
                </c:pt>
                <c:pt idx="4">
                  <c:v>37.1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B95-4B69-89D6-E96B3CDD07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4"/>
      </c:doughnutChart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66357385654662016"/>
          <c:y val="0.27216480224085665"/>
          <c:w val="0.24142376458817325"/>
          <c:h val="0.485214470705968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4171701262611655E-2"/>
          <c:y val="7.3757246441044547E-2"/>
          <c:w val="0.42911151519084301"/>
          <c:h val="0.91440158136401506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A9CC-494D-A5FC-0BB131B65BA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3-A9CC-494D-A5FC-0BB131B65BA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5-A9CC-494D-A5FC-0BB131B65BA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A9CC-494D-A5FC-0BB131B65BA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9CC-494D-A5FC-0BB131B65BA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A9CC-494D-A5FC-0BB131B65BA7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Лист1!$I$81:$L$81</c:f>
              <c:strCache>
                <c:ptCount val="4"/>
                <c:pt idx="0">
                  <c:v>Снятых с учета по выздоровлению</c:v>
                </c:pt>
                <c:pt idx="1">
                  <c:v>С улучшением состояния здоровья</c:v>
                </c:pt>
                <c:pt idx="2">
                  <c:v>С ухудшением состояния здоровья</c:v>
                </c:pt>
                <c:pt idx="3">
                  <c:v>Без перемен в состоянии здоровья</c:v>
                </c:pt>
              </c:strCache>
            </c:strRef>
          </c:cat>
          <c:val>
            <c:numRef>
              <c:f>Лист1!$I$82:$L$82</c:f>
              <c:numCache>
                <c:formatCode>General</c:formatCode>
                <c:ptCount val="4"/>
                <c:pt idx="0">
                  <c:v>0.1</c:v>
                </c:pt>
                <c:pt idx="1">
                  <c:v>4.5</c:v>
                </c:pt>
                <c:pt idx="2">
                  <c:v>6.3</c:v>
                </c:pt>
                <c:pt idx="3">
                  <c:v>89.1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9CC-494D-A5FC-0BB131B65BA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5"/>
        <c:axId val="155736968"/>
        <c:axId val="155739712"/>
      </c:barChart>
      <c:catAx>
        <c:axId val="1557369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5739712"/>
        <c:crosses val="autoZero"/>
        <c:auto val="1"/>
        <c:lblAlgn val="ctr"/>
        <c:lblOffset val="100"/>
        <c:noMultiLvlLbl val="0"/>
      </c:catAx>
      <c:valAx>
        <c:axId val="1557397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57369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4788532913140564"/>
          <c:y val="2.1226088960590004E-2"/>
          <c:w val="0.45066426287816058"/>
          <c:h val="0.95191908805644665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579145291463744E-2"/>
          <c:y val="2.3098640239686562E-2"/>
          <c:w val="0.56884079195176973"/>
          <c:h val="0.94254525147588064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08E-4564-AF14-639789ECF94C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08E-4564-AF14-639789ECF94C}"/>
              </c:ext>
            </c:extLst>
          </c:dPt>
          <c:dPt>
            <c:idx val="2"/>
            <c:bubble3D val="0"/>
            <c:spPr>
              <a:solidFill>
                <a:schemeClr val="accent1">
                  <a:tint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08E-4564-AF14-639789ECF94C}"/>
              </c:ext>
            </c:extLst>
          </c:dPt>
          <c:dLbls>
            <c:dLbl>
              <c:idx val="0"/>
              <c:layout>
                <c:manualLayout>
                  <c:x val="2.3779202746725278E-2"/>
                  <c:y val="0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00" b="1" i="0" u="none" strike="noStrike" kern="1200" baseline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100">
                        <a:solidFill>
                          <a:schemeClr val="bg1"/>
                        </a:solidFill>
                        <a:effectLst/>
                      </a:rPr>
                      <a:t>3,8</a:t>
                    </a:r>
                    <a:r>
                      <a:rPr lang="en-US" sz="1100" b="1" i="0" u="none" strike="noStrike" baseline="0">
                        <a:solidFill>
                          <a:schemeClr val="bg1"/>
                        </a:solidFill>
                        <a:effectLst/>
                      </a:rPr>
                      <a:t>%</a:t>
                    </a:r>
                    <a:endParaRPr lang="en-US" sz="1100">
                      <a:solidFill>
                        <a:schemeClr val="bg1"/>
                      </a:solidFill>
                      <a:effectLst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8E-4564-AF14-639789ECF94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35,5</a:t>
                    </a:r>
                    <a:r>
                      <a:rPr lang="en-US" sz="1200" b="1" i="0" u="none" strike="noStrike" baseline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08E-4564-AF14-639789ECF94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60,7</a:t>
                    </a:r>
                    <a:r>
                      <a:rPr lang="en-US" sz="1200" b="1" i="0" u="none" strike="noStrike" baseline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08E-4564-AF14-639789ECF9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Лист1!$T$81:$V$81</c:f>
              <c:strCache>
                <c:ptCount val="3"/>
                <c:pt idx="0">
                  <c:v>Основная</c:v>
                </c:pt>
                <c:pt idx="1">
                  <c:v>Подготовительная</c:v>
                </c:pt>
                <c:pt idx="2">
                  <c:v>Специальная</c:v>
                </c:pt>
              </c:strCache>
            </c:strRef>
          </c:cat>
          <c:val>
            <c:numRef>
              <c:f>Лист1!$T$82:$V$82</c:f>
              <c:numCache>
                <c:formatCode>General</c:formatCode>
                <c:ptCount val="3"/>
                <c:pt idx="0">
                  <c:v>3.8</c:v>
                </c:pt>
                <c:pt idx="1">
                  <c:v>35.5</c:v>
                </c:pt>
                <c:pt idx="2">
                  <c:v>60.7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08E-4564-AF14-639789ECF94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81"/>
        <c:holeSize val="44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980799564324351"/>
          <c:y val="0.26149591362774122"/>
          <c:w val="0.38019200435675654"/>
          <c:h val="0.499523108834009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030669889700451E-2"/>
          <c:y val="0.12268518518518519"/>
          <c:w val="0.46388888888888891"/>
          <c:h val="0.7731481481481481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8FC-4033-BD73-3D62B6A641D5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8FC-4033-BD73-3D62B6A641D5}"/>
              </c:ext>
            </c:extLst>
          </c:dPt>
          <c:dPt>
            <c:idx val="2"/>
            <c:bubble3D val="0"/>
            <c:spPr>
              <a:solidFill>
                <a:schemeClr val="accent1">
                  <a:tint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8FC-4033-BD73-3D62B6A641D5}"/>
              </c:ext>
            </c:extLst>
          </c:dPt>
          <c:dLbls>
            <c:dLbl>
              <c:idx val="0"/>
              <c:layout>
                <c:manualLayout>
                  <c:x val="9.6444225721784779E-2"/>
                  <c:y val="-3.69101778944298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FC-4033-BD73-3D62B6A641D5}"/>
                </c:ext>
              </c:extLst>
            </c:dLbl>
            <c:dLbl>
              <c:idx val="1"/>
              <c:layout>
                <c:manualLayout>
                  <c:x val="-0.12008202099737537"/>
                  <c:y val="0.2083329687955672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8FC-4033-BD73-3D62B6A641D5}"/>
                </c:ext>
              </c:extLst>
            </c:dLbl>
            <c:dLbl>
              <c:idx val="2"/>
              <c:layout>
                <c:manualLayout>
                  <c:x val="-0.10555818022747157"/>
                  <c:y val="-0.2190142898804316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8FC-4033-BD73-3D62B6A641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Лист1!$S$107:$S$109</c:f>
              <c:strCache>
                <c:ptCount val="3"/>
                <c:pt idx="0">
                  <c:v>Полностью соответствуют</c:v>
                </c:pt>
                <c:pt idx="1">
                  <c:v>Частично соответствуют</c:v>
                </c:pt>
                <c:pt idx="2">
                  <c:v>В значительной степени не соответствуют </c:v>
                </c:pt>
              </c:strCache>
            </c:strRef>
          </c:cat>
          <c:val>
            <c:numRef>
              <c:f>Лист1!$T$107:$T$109</c:f>
              <c:numCache>
                <c:formatCode>0.00%</c:formatCode>
                <c:ptCount val="3"/>
                <c:pt idx="0" formatCode="0%">
                  <c:v>0.4</c:v>
                </c:pt>
                <c:pt idx="1">
                  <c:v>0.34300000000000003</c:v>
                </c:pt>
                <c:pt idx="2">
                  <c:v>0.25700000000000001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8FC-4033-BD73-3D62B6A641D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191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1375283301176822"/>
          <c:y val="9.2319918343540378E-2"/>
          <c:w val="0.48624716698823189"/>
          <c:h val="0.685730533683289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3.7028388342710591E-2"/>
          <c:y val="9.4113494002201592E-2"/>
          <c:w val="0.88554861784980377"/>
          <c:h val="0.8117730119955968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752-4597-8DD5-1A1AE06C652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752-4597-8DD5-1A1AE06C652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Лист1!$T$131:$T$133</c:f>
              <c:strCache>
                <c:ptCount val="3"/>
                <c:pt idx="0">
                  <c:v>Школы НОДА</c:v>
                </c:pt>
                <c:pt idx="1">
                  <c:v>Школы слуха</c:v>
                </c:pt>
                <c:pt idx="2">
                  <c:v>Школы зрения</c:v>
                </c:pt>
              </c:strCache>
            </c:strRef>
          </c:cat>
          <c:val>
            <c:numRef>
              <c:f>Лист1!$U$131:$U$133</c:f>
              <c:numCache>
                <c:formatCode>0%</c:formatCode>
                <c:ptCount val="3"/>
                <c:pt idx="0">
                  <c:v>0.85</c:v>
                </c:pt>
                <c:pt idx="1">
                  <c:v>0.65</c:v>
                </c:pt>
                <c:pt idx="2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52-4597-8DD5-1A1AE06C652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2"/>
        <c:axId val="155734224"/>
        <c:axId val="472685128"/>
      </c:barChart>
      <c:catAx>
        <c:axId val="15573422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one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2685128"/>
        <c:crosses val="autoZero"/>
        <c:auto val="1"/>
        <c:lblAlgn val="ctr"/>
        <c:lblOffset val="100"/>
        <c:noMultiLvlLbl val="0"/>
      </c:catAx>
      <c:valAx>
        <c:axId val="47268512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55734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A2767-A0CB-47E4-8630-E07A4B615684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FE614A-0CE4-44A0-A9FB-7E010FF8DF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72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defTabSz="1828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88748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52C63-C291-41AD-8351-D416BBE67CC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407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52C63-C291-41AD-8351-D416BBE67CC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640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52C63-C291-41AD-8351-D416BBE67CC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7177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52C63-C291-41AD-8351-D416BBE67CC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8309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52C63-C291-41AD-8351-D416BBE67CC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724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52C63-C291-41AD-8351-D416BBE67CC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12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52C63-C291-41AD-8351-D416BBE67CC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373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52C63-C291-41AD-8351-D416BBE67CC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373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52C63-C291-41AD-8351-D416BBE67CC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65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52C63-C291-41AD-8351-D416BBE67CC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49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52C63-C291-41AD-8351-D416BBE67CC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608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52C63-C291-41AD-8351-D416BBE67CC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092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52C63-C291-41AD-8351-D416BBE67CC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834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09A79F-0F9E-4374-9FC7-2208F31766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B0E125-1540-4EC8-B57C-F71D3C4696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FFB7F5-E816-4246-AD4D-6EC719EAA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817F3-92D5-4F5D-8887-A466D6BFF693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8C41D2-650A-4ACC-92EC-619F67F5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8D8E67-0446-402A-9236-347C0516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B337-AE3C-4168-B04F-4393C63FB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1391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D566E9-3698-4A57-9410-FD61D7CBE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64E83F3-97C4-4A8D-8C8D-6618D1A148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8D014C-DAEE-41F8-8B2E-32F74C17A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817F3-92D5-4F5D-8887-A466D6BFF693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055DA8-61C5-41A0-9AFD-ED6DE1200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F6E636-0D0B-48AC-841C-5B32FB8D4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B337-AE3C-4168-B04F-4393C63FB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615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EBA2DB5-166A-4E95-8E45-03EBE011B8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D8FF48-F0CC-4F23-A459-98DA05CA2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18A5FC-7DB9-4854-A4F8-2AE94CF7D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817F3-92D5-4F5D-8887-A466D6BFF693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6891EB-6D00-4906-B7DC-BE8AAE868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A11C5F-37E6-45DB-B364-F526F1545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B337-AE3C-4168-B04F-4393C63FB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346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389828" y="449169"/>
            <a:ext cx="10515600" cy="92734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lnSpc>
                <a:spcPct val="80000"/>
              </a:lnSpc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ЗАГОЛОВКА</a:t>
            </a:r>
            <a:br>
              <a:rPr lang="ru-RU" dirty="0"/>
            </a:br>
            <a:endParaRPr lang="ru-RU" dirty="0"/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1B63D186-0168-DF2F-E8E6-26FFE00DF760}"/>
              </a:ext>
            </a:extLst>
          </p:cNvPr>
          <p:cNvSpPr/>
          <p:nvPr userDrawn="1"/>
        </p:nvSpPr>
        <p:spPr>
          <a:xfrm>
            <a:off x="84000" y="81000"/>
            <a:ext cx="12024000" cy="6696000"/>
          </a:xfrm>
          <a:prstGeom prst="roundRect">
            <a:avLst>
              <a:gd name="adj" fmla="val 3148"/>
            </a:avLst>
          </a:prstGeom>
          <a:noFill/>
          <a:ln w="158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05252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1B63D186-0168-DF2F-E8E6-26FFE00DF760}"/>
              </a:ext>
            </a:extLst>
          </p:cNvPr>
          <p:cNvSpPr/>
          <p:nvPr userDrawn="1"/>
        </p:nvSpPr>
        <p:spPr>
          <a:xfrm>
            <a:off x="84000" y="81000"/>
            <a:ext cx="12024000" cy="6696000"/>
          </a:xfrm>
          <a:prstGeom prst="roundRect">
            <a:avLst>
              <a:gd name="adj" fmla="val 3148"/>
            </a:avLst>
          </a:prstGeom>
          <a:noFill/>
          <a:ln w="158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02652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01CCEA-F3A8-4F0D-850B-48A806305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86D36A-084B-452F-8161-583902597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3DC8E1-55B0-41EB-A54A-430238DF9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817F3-92D5-4F5D-8887-A466D6BFF693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A01B94-829D-4778-B366-6C830A359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F3A6D-5980-4257-84B8-A56786512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B337-AE3C-4168-B04F-4393C63FB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213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790CBE-4AF3-4B40-AF47-FF53E955F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F2A5BE-3A40-4F06-A7AE-1B9ED6F260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38232D-A613-4A21-9547-496F72CF6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817F3-92D5-4F5D-8887-A466D6BFF693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6CA4CB-B9EE-43B8-B462-2CCCAC9B2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635A66-378E-4199-B2EA-7916E1793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B337-AE3C-4168-B04F-4393C63FB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588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6AFC69-FAF7-4CF6-BF18-3591D0B28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26F443-3295-449B-8EB8-B8068EA1D7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EB61CFD-6282-4EB5-994A-79EB256FC9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62345F-BDD9-48C9-BC87-FCBE87DAD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817F3-92D5-4F5D-8887-A466D6BFF693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465F91-4A74-4284-806E-4B39A0E70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4B33CC-CC2C-4E04-B5C7-60E5218A9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B337-AE3C-4168-B04F-4393C63FB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380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E7EC57-DBB8-46AB-B0B1-5AC62E2F4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E5BB4FB-E122-4FE8-B84D-89CB91AC7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960077-E111-424D-B5C7-043AF7D6A1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480D5C9-F1C5-426C-BF70-C6715C86F4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C61BCAE-1485-447F-94BC-5C36AA6494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F39AFB0-4778-4745-BEAD-5F8115852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817F3-92D5-4F5D-8887-A466D6BFF693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26A12B9-8BA5-4704-9817-603A77547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BED1B7A-A55C-4AC7-9A28-23D8EB822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B337-AE3C-4168-B04F-4393C63FB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61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1A173C-149F-4856-B8A9-F467C8EB8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43E4373-2613-4E42-9BB5-3A0041FF7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817F3-92D5-4F5D-8887-A466D6BFF693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BBB924-65C0-4384-AE2F-D8EF74E8B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7B29B9-7231-4379-9E51-9471683AD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B337-AE3C-4168-B04F-4393C63FB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93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67330EB-59E4-4559-AB66-58EB4F3CD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817F3-92D5-4F5D-8887-A466D6BFF693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ADF7E82-FE62-4125-8955-E7EB2E5FF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27A4EDB-D819-4BDA-AA7C-4C46114AD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B337-AE3C-4168-B04F-4393C63FB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301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387400-B8EA-4B9E-8308-D62BB94C5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2190E2-61B5-4FB8-AF3A-315E2E0D6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47C291F-D95A-4DA4-8070-664706C503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896604-3FF3-4D01-80B4-F9FBAE7B3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817F3-92D5-4F5D-8887-A466D6BFF693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D08D60-E52C-4DDB-AC39-E2484C4C7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888764-D3B5-4F87-971A-157653B4A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B337-AE3C-4168-B04F-4393C63FB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125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76EBCF-E6A4-4B15-AFE4-9F18C1760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C6C9A15-D373-4B5C-A730-F71CFA310B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8D50774-B46E-46F1-A6DB-6B138FC86A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ECE714A-296F-4A99-9E19-334EF6448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817F3-92D5-4F5D-8887-A466D6BFF693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73D9B6-0C94-4D2C-AD22-52B4FFBD6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68BDC88-2740-4A7F-A0AC-CD1E07867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B337-AE3C-4168-B04F-4393C63FB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237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463EF3-18BF-4031-B2ED-087A110EC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34FA0A-1F0B-4E80-94F1-5FB74A897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2056DE-E6F7-4982-9F62-96915C1394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817F3-92D5-4F5D-8887-A466D6BFF693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5C9162-4671-4C5F-8389-0E01E58FB9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CAF679-72CF-41C0-98D1-918BFD010D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FB337-AE3C-4168-B04F-4393C63FBE4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D73017BD-49A4-6454-C79F-9EE9090EAE4B}"/>
              </a:ext>
            </a:extLst>
          </p:cNvPr>
          <p:cNvSpPr/>
          <p:nvPr userDrawn="1"/>
        </p:nvSpPr>
        <p:spPr>
          <a:xfrm>
            <a:off x="84000" y="81000"/>
            <a:ext cx="12024000" cy="6696000"/>
          </a:xfrm>
          <a:prstGeom prst="roundRect">
            <a:avLst>
              <a:gd name="adj" fmla="val 3148"/>
            </a:avLst>
          </a:prstGeom>
          <a:noFill/>
          <a:ln w="158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655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79" userDrawn="1">
          <p15:clr>
            <a:srgbClr val="F26B43"/>
          </p15:clr>
        </p15:guide>
        <p15:guide id="4" orient="horz" pos="255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  <p15:guide id="6" pos="74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image" Target="../media/image1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sv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8.sv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3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676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27F65B-4A19-6C1F-2592-BA783AC1E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328" y="309297"/>
            <a:ext cx="10515600" cy="927348"/>
          </a:xfr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dirty="0">
                <a:solidFill>
                  <a:srgbClr val="8B3C67"/>
                </a:solidFill>
                <a:latin typeface="+mn-lt"/>
                <a:ea typeface="+mn-ea"/>
                <a:cs typeface="+mn-cs"/>
              </a:rPr>
              <a:t>Распределение обучающихся </a:t>
            </a:r>
            <a:br>
              <a:rPr lang="ru-RU" sz="2800" dirty="0">
                <a:solidFill>
                  <a:srgbClr val="8B3C67"/>
                </a:solidFill>
                <a:latin typeface="+mn-lt"/>
                <a:ea typeface="+mn-ea"/>
                <a:cs typeface="+mn-cs"/>
              </a:rPr>
            </a:br>
            <a:r>
              <a:rPr lang="ru-RU" sz="2800" dirty="0">
                <a:solidFill>
                  <a:srgbClr val="8B3C67"/>
                </a:solidFill>
                <a:latin typeface="+mn-lt"/>
                <a:ea typeface="+mn-ea"/>
                <a:cs typeface="+mn-cs"/>
              </a:rPr>
              <a:t>по психолого-педагогическим категориям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8F733CD9-92E6-3E0C-BFE4-ADD8A6C7B9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2081393"/>
              </p:ext>
            </p:extLst>
          </p:nvPr>
        </p:nvGraphicFramePr>
        <p:xfrm>
          <a:off x="-419606" y="1088164"/>
          <a:ext cx="7437120" cy="4766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059EB827-A8AC-5566-EC18-6ECE55370217}"/>
              </a:ext>
            </a:extLst>
          </p:cNvPr>
          <p:cNvGrpSpPr/>
          <p:nvPr/>
        </p:nvGrpSpPr>
        <p:grpSpPr>
          <a:xfrm>
            <a:off x="5981191" y="1504058"/>
            <a:ext cx="5825306" cy="3477875"/>
            <a:chOff x="6096000" y="2177027"/>
            <a:chExt cx="5825306" cy="3477875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FEEA5715-8DAE-8843-446E-992A660B07C6}"/>
                </a:ext>
              </a:extLst>
            </p:cNvPr>
            <p:cNvSpPr/>
            <p:nvPr/>
          </p:nvSpPr>
          <p:spPr>
            <a:xfrm>
              <a:off x="6096000" y="3696480"/>
              <a:ext cx="995680" cy="37083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E32B2CFC-2EB2-0044-DF6A-36138F1ECFC2}"/>
                </a:ext>
              </a:extLst>
            </p:cNvPr>
            <p:cNvSpPr/>
            <p:nvPr/>
          </p:nvSpPr>
          <p:spPr>
            <a:xfrm>
              <a:off x="6096000" y="4396367"/>
              <a:ext cx="995680" cy="37083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7714BC67-80BB-801A-87D1-F68035D4E996}"/>
                </a:ext>
              </a:extLst>
            </p:cNvPr>
            <p:cNvSpPr/>
            <p:nvPr/>
          </p:nvSpPr>
          <p:spPr>
            <a:xfrm>
              <a:off x="6096000" y="2788053"/>
              <a:ext cx="995680" cy="37083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B6CA972-B2FA-DA7C-27AB-F1E01CF7F78D}"/>
                </a:ext>
              </a:extLst>
            </p:cNvPr>
            <p:cNvSpPr txBox="1"/>
            <p:nvPr/>
          </p:nvSpPr>
          <p:spPr>
            <a:xfrm>
              <a:off x="6096000" y="2177027"/>
              <a:ext cx="5825306" cy="347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</a:pPr>
              <a:r>
                <a:rPr lang="ru-RU" sz="1600" dirty="0"/>
                <a:t>Выявлена связь между психолого-педагогической категорией обучающегося и формой обучения в ОО. </a:t>
              </a:r>
            </a:p>
            <a:p>
              <a:pPr>
                <a:lnSpc>
                  <a:spcPct val="90000"/>
                </a:lnSpc>
                <a:spcAft>
                  <a:spcPts val="1200"/>
                </a:spcAft>
              </a:pPr>
              <a:r>
                <a:rPr lang="ru-RU" sz="2400" b="1" dirty="0">
                  <a:solidFill>
                    <a:schemeClr val="bg1"/>
                  </a:solidFill>
                </a:rPr>
                <a:t>85,1%</a:t>
              </a:r>
              <a:r>
                <a:rPr lang="ru-RU" sz="2400" b="1" dirty="0"/>
                <a:t> </a:t>
              </a:r>
              <a:r>
                <a:rPr lang="ru-RU" sz="1600" dirty="0"/>
                <a:t>детей с нарушением интеллекта, болезнями ОДА, зрения, слуха чаще всего обучаются в специальных (коррекционных) школах и классах</a:t>
              </a:r>
            </a:p>
            <a:p>
              <a:pPr>
                <a:lnSpc>
                  <a:spcPct val="90000"/>
                </a:lnSpc>
                <a:spcAft>
                  <a:spcPts val="1200"/>
                </a:spcAft>
              </a:pPr>
              <a:r>
                <a:rPr lang="ru-RU" sz="2400" b="1" dirty="0">
                  <a:solidFill>
                    <a:schemeClr val="bg1"/>
                  </a:solidFill>
                </a:rPr>
                <a:t>14,9%</a:t>
              </a:r>
              <a:r>
                <a:rPr lang="ru-RU" sz="2400" b="1" dirty="0"/>
                <a:t> </a:t>
              </a:r>
              <a:r>
                <a:rPr lang="ru-RU" sz="1600" dirty="0"/>
                <a:t>получают образование в инклюзивных классах. </a:t>
              </a:r>
            </a:p>
            <a:p>
              <a:pPr>
                <a:lnSpc>
                  <a:spcPct val="90000"/>
                </a:lnSpc>
                <a:spcAft>
                  <a:spcPts val="1200"/>
                </a:spcAft>
              </a:pPr>
              <a:r>
                <a:rPr lang="ru-RU" sz="2400" b="1" dirty="0">
                  <a:solidFill>
                    <a:schemeClr val="bg1"/>
                  </a:solidFill>
                </a:rPr>
                <a:t>49,5%</a:t>
              </a:r>
              <a:r>
                <a:rPr lang="ru-RU" sz="2400" b="1" dirty="0"/>
                <a:t> </a:t>
              </a:r>
              <a:r>
                <a:rPr lang="ru-RU" sz="1600" dirty="0"/>
                <a:t>детей с ЗПР, нарушениями речи и расстройствами аутистического спектра (РАС)обучаются в инклюзивной форме. </a:t>
              </a:r>
            </a:p>
            <a:p>
              <a:pPr>
                <a:lnSpc>
                  <a:spcPct val="90000"/>
                </a:lnSpc>
                <a:spcAft>
                  <a:spcPts val="1200"/>
                </a:spcAft>
              </a:pPr>
              <a:endParaRPr lang="ru-RU" sz="1600" dirty="0"/>
            </a:p>
          </p:txBody>
        </p:sp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E6A299B-63E5-439C-AC81-215FF88D2E95}"/>
              </a:ext>
            </a:extLst>
          </p:cNvPr>
          <p:cNvSpPr/>
          <p:nvPr/>
        </p:nvSpPr>
        <p:spPr>
          <a:xfrm>
            <a:off x="6096000" y="4894417"/>
            <a:ext cx="6096000" cy="14055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2400" b="1" dirty="0">
                <a:solidFill>
                  <a:schemeClr val="accent1"/>
                </a:solidFill>
              </a:rPr>
              <a:t>15</a:t>
            </a:r>
            <a:r>
              <a:rPr lang="ru-RU" sz="1600" dirty="0"/>
              <a:t> федеральных округов РФ</a:t>
            </a:r>
          </a:p>
          <a:p>
            <a:pPr algn="just">
              <a:spcAft>
                <a:spcPts val="800"/>
              </a:spcAft>
            </a:pPr>
            <a:r>
              <a:rPr lang="ru-RU" sz="2400" b="1" dirty="0">
                <a:solidFill>
                  <a:schemeClr val="accent1"/>
                </a:solidFill>
              </a:rPr>
              <a:t>130</a:t>
            </a:r>
            <a:r>
              <a:rPr lang="ru-RU" sz="1600" dirty="0"/>
              <a:t> образовательных организаций </a:t>
            </a:r>
          </a:p>
          <a:p>
            <a:pPr algn="just">
              <a:spcAft>
                <a:spcPts val="800"/>
              </a:spcAft>
            </a:pPr>
            <a:r>
              <a:rPr lang="ru-RU" sz="2400" b="1" dirty="0">
                <a:solidFill>
                  <a:schemeClr val="accent1"/>
                </a:solidFill>
              </a:rPr>
              <a:t>7680</a:t>
            </a:r>
            <a:r>
              <a:rPr lang="ru-RU" sz="1600" dirty="0"/>
              <a:t> обучающихся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96C2B085-9BCA-4033-B1DA-A486D982F49A}"/>
              </a:ext>
            </a:extLst>
          </p:cNvPr>
          <p:cNvSpPr/>
          <p:nvPr/>
        </p:nvSpPr>
        <p:spPr>
          <a:xfrm>
            <a:off x="5953253" y="4862917"/>
            <a:ext cx="5795836" cy="1529569"/>
          </a:xfrm>
          <a:prstGeom prst="roundRect">
            <a:avLst>
              <a:gd name="adj" fmla="val 6260"/>
            </a:avLst>
          </a:prstGeom>
          <a:noFill/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82207A-36D7-D529-3185-72804E6C78F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203" y="144623"/>
            <a:ext cx="1219202" cy="91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62090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27F65B-4A19-6C1F-2592-BA783AC1E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328" y="309297"/>
            <a:ext cx="10515600" cy="480131"/>
          </a:xfr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dirty="0">
                <a:solidFill>
                  <a:srgbClr val="8B3C67"/>
                </a:solidFill>
                <a:latin typeface="+mn-lt"/>
                <a:ea typeface="+mn-ea"/>
                <a:cs typeface="+mn-cs"/>
              </a:rPr>
              <a:t>Сведения о здоровье обучающихся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B8A01FC-2D3F-C65B-0E15-4259424AA93E}"/>
              </a:ext>
            </a:extLst>
          </p:cNvPr>
          <p:cNvSpPr/>
          <p:nvPr/>
        </p:nvSpPr>
        <p:spPr>
          <a:xfrm>
            <a:off x="454062" y="1781779"/>
            <a:ext cx="1922321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Группа здоровья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ACF4250-DEEB-792E-F352-0E6D0B166F92}"/>
              </a:ext>
            </a:extLst>
          </p:cNvPr>
          <p:cNvSpPr/>
          <p:nvPr/>
        </p:nvSpPr>
        <p:spPr>
          <a:xfrm>
            <a:off x="7781924" y="1680265"/>
            <a:ext cx="4391025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Медицинская группа 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для занятий физической культурой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9A0672D-2ED0-26C4-8B10-9D24359348D0}"/>
              </a:ext>
            </a:extLst>
          </p:cNvPr>
          <p:cNvSpPr/>
          <p:nvPr/>
        </p:nvSpPr>
        <p:spPr>
          <a:xfrm>
            <a:off x="4634453" y="1804209"/>
            <a:ext cx="2888932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Доля обучающихся с ОВЗ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id="{E4BB2187-F34A-2872-8E85-C69DAD2410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1836603"/>
              </p:ext>
            </p:extLst>
          </p:nvPr>
        </p:nvGraphicFramePr>
        <p:xfrm>
          <a:off x="200025" y="2264855"/>
          <a:ext cx="3648075" cy="2328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Диаграмма 21">
            <a:extLst>
              <a:ext uri="{FF2B5EF4-FFF2-40B4-BE49-F238E27FC236}">
                <a16:creationId xmlns:a16="http://schemas.microsoft.com/office/drawing/2014/main" id="{8CFDAF5D-6102-1354-E6FF-FCFE95F2CD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1382042"/>
              </p:ext>
            </p:extLst>
          </p:nvPr>
        </p:nvGraphicFramePr>
        <p:xfrm>
          <a:off x="3759205" y="2251960"/>
          <a:ext cx="4253286" cy="225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Диаграмма 22">
            <a:extLst>
              <a:ext uri="{FF2B5EF4-FFF2-40B4-BE49-F238E27FC236}">
                <a16:creationId xmlns:a16="http://schemas.microsoft.com/office/drawing/2014/main" id="{B8B531FD-6B74-4204-6BE8-E161EEA3F4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7987017"/>
              </p:ext>
            </p:extLst>
          </p:nvPr>
        </p:nvGraphicFramePr>
        <p:xfrm>
          <a:off x="8120062" y="2300860"/>
          <a:ext cx="3738561" cy="225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0D4D213F-DE4A-288D-10A9-4FC79F2CE681}"/>
              </a:ext>
            </a:extLst>
          </p:cNvPr>
          <p:cNvGrpSpPr/>
          <p:nvPr/>
        </p:nvGrpSpPr>
        <p:grpSpPr>
          <a:xfrm>
            <a:off x="442913" y="5366183"/>
            <a:ext cx="9628187" cy="594300"/>
            <a:chOff x="2428875" y="5844549"/>
            <a:chExt cx="9628187" cy="594300"/>
          </a:xfrm>
        </p:grpSpPr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9D545EC4-CFDB-0F98-DC7B-CDD9A35D7AB1}"/>
                </a:ext>
              </a:extLst>
            </p:cNvPr>
            <p:cNvSpPr/>
            <p:nvPr/>
          </p:nvSpPr>
          <p:spPr>
            <a:xfrm>
              <a:off x="2929116" y="5854074"/>
              <a:ext cx="912794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ru-RU" sz="1600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Н</a:t>
              </a:r>
              <a:r>
                <a:rPr lang="ru-RU" sz="16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есчастные случаи в 58,3% образовательных организаций. </a:t>
              </a:r>
            </a:p>
            <a:p>
              <a:pPr algn="just">
                <a:spcAft>
                  <a:spcPts val="0"/>
                </a:spcAft>
              </a:pPr>
              <a:r>
                <a:rPr lang="ru-RU" sz="16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В целом их частота составляла в 0,36% и в том числе во время уроков – в 0,05%.</a:t>
              </a:r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6BF06406-F230-707F-0F93-5BE5D2A04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8875" y="5844549"/>
              <a:ext cx="533426" cy="533426"/>
            </a:xfrm>
            <a:prstGeom prst="rect">
              <a:avLst/>
            </a:prstGeom>
          </p:spPr>
        </p:pic>
      </p:grp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A8C255BE-9019-FE26-76DF-747586523821}"/>
              </a:ext>
            </a:extLst>
          </p:cNvPr>
          <p:cNvCxnSpPr/>
          <p:nvPr/>
        </p:nvCxnSpPr>
        <p:spPr>
          <a:xfrm>
            <a:off x="3621468" y="1406839"/>
            <a:ext cx="0" cy="3608646"/>
          </a:xfrm>
          <a:prstGeom prst="line">
            <a:avLst/>
          </a:prstGeom>
          <a:ln w="1905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3CE21F5B-4521-68F2-5BA3-82B172FAE25A}"/>
              </a:ext>
            </a:extLst>
          </p:cNvPr>
          <p:cNvCxnSpPr/>
          <p:nvPr/>
        </p:nvCxnSpPr>
        <p:spPr>
          <a:xfrm>
            <a:off x="8101012" y="1406839"/>
            <a:ext cx="0" cy="3608646"/>
          </a:xfrm>
          <a:prstGeom prst="line">
            <a:avLst/>
          </a:prstGeom>
          <a:ln w="1905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910630B-351F-A0D4-897E-97DF47A5EC6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203" y="144623"/>
            <a:ext cx="1219202" cy="91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72981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27F65B-4A19-6C1F-2592-BA783AC1E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328" y="309297"/>
            <a:ext cx="10515600" cy="480131"/>
          </a:xfr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dirty="0">
                <a:solidFill>
                  <a:srgbClr val="8B3C67"/>
                </a:solidFill>
                <a:latin typeface="+mn-lt"/>
                <a:ea typeface="+mn-ea"/>
                <a:cs typeface="+mn-cs"/>
              </a:rPr>
              <a:t>Организация медицинской помощи 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14544CB9-8AF1-0702-663D-2C833EAD0536}"/>
              </a:ext>
            </a:extLst>
          </p:cNvPr>
          <p:cNvSpPr/>
          <p:nvPr/>
        </p:nvSpPr>
        <p:spPr>
          <a:xfrm>
            <a:off x="442912" y="1188213"/>
            <a:ext cx="5409907" cy="4818889"/>
          </a:xfrm>
          <a:prstGeom prst="roundRect">
            <a:avLst>
              <a:gd name="adj" fmla="val 2801"/>
            </a:avLst>
          </a:prstGeom>
          <a:solidFill>
            <a:schemeClr val="bg1">
              <a:alpha val="91000"/>
            </a:schemeClr>
          </a:solidFill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A523C586-3AD2-C206-2C66-9C45E3923209}"/>
              </a:ext>
            </a:extLst>
          </p:cNvPr>
          <p:cNvSpPr/>
          <p:nvPr/>
        </p:nvSpPr>
        <p:spPr>
          <a:xfrm>
            <a:off x="6185380" y="1188212"/>
            <a:ext cx="5214140" cy="4818888"/>
          </a:xfrm>
          <a:prstGeom prst="roundRect">
            <a:avLst>
              <a:gd name="adj" fmla="val 2801"/>
            </a:avLst>
          </a:prstGeom>
          <a:solidFill>
            <a:schemeClr val="bg1">
              <a:alpha val="91000"/>
            </a:schemeClr>
          </a:solidFill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A40DA58-2189-2B33-6AAB-511E9312475D}"/>
              </a:ext>
            </a:extLst>
          </p:cNvPr>
          <p:cNvSpPr/>
          <p:nvPr/>
        </p:nvSpPr>
        <p:spPr>
          <a:xfrm>
            <a:off x="6096000" y="1023756"/>
            <a:ext cx="2997724" cy="29223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3B94567D-75FB-1871-C64A-BA4B73C6EA8C}"/>
              </a:ext>
            </a:extLst>
          </p:cNvPr>
          <p:cNvSpPr txBox="1">
            <a:spLocks/>
          </p:cNvSpPr>
          <p:nvPr/>
        </p:nvSpPr>
        <p:spPr>
          <a:xfrm>
            <a:off x="455614" y="1517003"/>
            <a:ext cx="5208586" cy="425347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Все образовательные учреждения имели медицинские блоки (кабинеты), в которых работали врачи (83,3%) и реже фельдшер/медицинская сестра.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Закреплены за: 50% - детские поликлиники; 25% - районные больницы; 16,7% - детские больницы и ЦРБ (8,3%).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Родители указали на возможность получить медицинскую консультацию и помощь в ОО.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Причины обращения: 21% – перевод ребенка-инвалида на домашнюю или семейную форму обучения; 15% – вызов скорой помощи; 10% – ухудшение самочувствие на уроке.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Отсутствие медицинского транспорта во всех образовательных организациях.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C98B39-8C97-2906-619D-D8870C424224}"/>
              </a:ext>
            </a:extLst>
          </p:cNvPr>
          <p:cNvSpPr txBox="1"/>
          <p:nvPr/>
        </p:nvSpPr>
        <p:spPr>
          <a:xfrm>
            <a:off x="6199033" y="1517003"/>
            <a:ext cx="5045547" cy="4099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Знакомство педагогических работников с информацией о состоянии здоровья обучающихся.</a:t>
            </a:r>
          </a:p>
          <a:p>
            <a:pPr marL="228600" indent="-228600" algn="just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Просвещение в области организации образовательного процесса и  занятий адаптивной физической культурой.</a:t>
            </a:r>
          </a:p>
          <a:p>
            <a:pPr marL="228600" indent="-228600" algn="just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Учет состояния здоровья школьника при выборе содержания образовательного процесса и технических средств обучения, оборудования, учебно-методических пособий.  </a:t>
            </a:r>
          </a:p>
          <a:p>
            <a:pPr marL="228600" indent="-228600" algn="just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Знакомство с современными достижениями в области педиатрии и повышение квалификации медицинских работников по вопросам укрепления  здоровья обучающихся в ОВЗ. 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AF6CAEE9-1C0B-6199-309D-668A9A6E908E}"/>
              </a:ext>
            </a:extLst>
          </p:cNvPr>
          <p:cNvSpPr/>
          <p:nvPr/>
        </p:nvSpPr>
        <p:spPr>
          <a:xfrm>
            <a:off x="353534" y="1023756"/>
            <a:ext cx="2997724" cy="29223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61D2C3-5683-E14E-946E-0589FBD5B270}"/>
              </a:ext>
            </a:extLst>
          </p:cNvPr>
          <p:cNvSpPr txBox="1"/>
          <p:nvPr/>
        </p:nvSpPr>
        <p:spPr>
          <a:xfrm>
            <a:off x="442914" y="1037387"/>
            <a:ext cx="3106913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1000"/>
              </a:spcAft>
            </a:pPr>
            <a:r>
              <a:rPr lang="ru-RU" b="1" dirty="0">
                <a:solidFill>
                  <a:schemeClr val="bg1"/>
                </a:solidFill>
              </a:rPr>
              <a:t>Актуальное состояние: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525A5A-93FE-0DFE-3BDA-20A3AE07A5FA}"/>
              </a:ext>
            </a:extLst>
          </p:cNvPr>
          <p:cNvSpPr txBox="1"/>
          <p:nvPr/>
        </p:nvSpPr>
        <p:spPr>
          <a:xfrm>
            <a:off x="6221674" y="1010822"/>
            <a:ext cx="2786754" cy="3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Aft>
                <a:spcPts val="1000"/>
              </a:spcAft>
            </a:pPr>
            <a:r>
              <a:rPr lang="ru-RU" b="1" dirty="0">
                <a:solidFill>
                  <a:schemeClr val="bg1"/>
                </a:solidFill>
              </a:rPr>
              <a:t>Пути оптимизации :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E33B793-538F-43D3-62BB-3CFF251C16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203" y="144623"/>
            <a:ext cx="1219202" cy="91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82683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27F65B-4A19-6C1F-2592-BA783AC1E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328" y="309297"/>
            <a:ext cx="10515600" cy="480131"/>
          </a:xfr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dirty="0">
                <a:solidFill>
                  <a:srgbClr val="8B3C67"/>
                </a:solidFill>
                <a:latin typeface="+mn-lt"/>
                <a:ea typeface="+mn-ea"/>
                <a:cs typeface="+mn-cs"/>
              </a:rPr>
              <a:t>Доступная среда </a:t>
            </a:r>
          </a:p>
        </p:txBody>
      </p:sp>
      <p:sp>
        <p:nvSpPr>
          <p:cNvPr id="11" name="Скругленный прямоугольник 7">
            <a:extLst>
              <a:ext uri="{FF2B5EF4-FFF2-40B4-BE49-F238E27FC236}">
                <a16:creationId xmlns:a16="http://schemas.microsoft.com/office/drawing/2014/main" id="{01E0A223-7024-6489-5E94-C6F469613A1B}"/>
              </a:ext>
            </a:extLst>
          </p:cNvPr>
          <p:cNvSpPr/>
          <p:nvPr/>
        </p:nvSpPr>
        <p:spPr>
          <a:xfrm rot="10800000">
            <a:off x="10500852" y="-1"/>
            <a:ext cx="1283160" cy="1198526"/>
          </a:xfrm>
          <a:prstGeom prst="round2SameRect">
            <a:avLst>
              <a:gd name="adj1" fmla="val 19216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B6C2AEE-6059-0716-D8C5-1F482ED918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764607" y="221437"/>
            <a:ext cx="755650" cy="755650"/>
          </a:xfrm>
          <a:prstGeom prst="rect">
            <a:avLst/>
          </a:prstGeom>
        </p:spPr>
      </p:pic>
      <p:sp>
        <p:nvSpPr>
          <p:cNvPr id="13" name="Freeform: Shape 4">
            <a:extLst>
              <a:ext uri="{FF2B5EF4-FFF2-40B4-BE49-F238E27FC236}">
                <a16:creationId xmlns:a16="http://schemas.microsoft.com/office/drawing/2014/main" id="{D297990C-E3B4-48A9-79F9-3F02CF0E6F9E}"/>
              </a:ext>
            </a:extLst>
          </p:cNvPr>
          <p:cNvSpPr/>
          <p:nvPr/>
        </p:nvSpPr>
        <p:spPr>
          <a:xfrm>
            <a:off x="-1" y="5602907"/>
            <a:ext cx="8273143" cy="1255094"/>
          </a:xfrm>
          <a:prstGeom prst="round1Rect">
            <a:avLst>
              <a:gd name="adj" fmla="val 23050"/>
            </a:avLst>
          </a:prstGeom>
          <a:solidFill>
            <a:schemeClr val="accent1"/>
          </a:solidFill>
          <a:ln w="19050" cap="rnd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rgbClr val="B0E1E6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5715BA-D1BB-0A4F-6C31-F7925A92C927}"/>
              </a:ext>
            </a:extLst>
          </p:cNvPr>
          <p:cNvSpPr txBox="1"/>
          <p:nvPr/>
        </p:nvSpPr>
        <p:spPr>
          <a:xfrm>
            <a:off x="6281801" y="3527066"/>
            <a:ext cx="5502211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b="1" dirty="0">
                <a:solidFill>
                  <a:schemeClr val="accent1"/>
                </a:solidFill>
              </a:rPr>
              <a:t>Предложения по оптимизации:</a:t>
            </a:r>
          </a:p>
          <a:p>
            <a:pPr marL="898525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Восполнение недостающих типов архитектурных условий –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42%</a:t>
            </a:r>
          </a:p>
          <a:p>
            <a:pPr marL="898525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Обновление и ремонт –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66%</a:t>
            </a:r>
          </a:p>
          <a:p>
            <a:pPr marL="898525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Техническое оснащение –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30% 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ABCFFFB-C8D8-8AB8-87A5-EACE38E5E60F}"/>
              </a:ext>
            </a:extLst>
          </p:cNvPr>
          <p:cNvSpPr/>
          <p:nvPr/>
        </p:nvSpPr>
        <p:spPr>
          <a:xfrm>
            <a:off x="999003" y="5801378"/>
            <a:ext cx="68532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В 2017 г. - 47,5% ОО обеспечили беспрепятственный доступ детей с ОВЗ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ED140E32-0985-079E-5306-8695E0BB7783}"/>
              </a:ext>
            </a:extLst>
          </p:cNvPr>
          <p:cNvGrpSpPr/>
          <p:nvPr/>
        </p:nvGrpSpPr>
        <p:grpSpPr>
          <a:xfrm>
            <a:off x="187989" y="1788413"/>
            <a:ext cx="5670421" cy="2914756"/>
            <a:chOff x="537783" y="1733550"/>
            <a:chExt cx="4667332" cy="2914756"/>
          </a:xfrm>
        </p:grpSpPr>
        <p:graphicFrame>
          <p:nvGraphicFramePr>
            <p:cNvPr id="18" name="Диаграмма 17">
              <a:extLst>
                <a:ext uri="{FF2B5EF4-FFF2-40B4-BE49-F238E27FC236}">
                  <a16:creationId xmlns:a16="http://schemas.microsoft.com/office/drawing/2014/main" id="{9F79DDB5-29B8-B3B7-0464-4ECF0F9E212C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91920009"/>
                </p:ext>
              </p:extLst>
            </p:nvPr>
          </p:nvGraphicFramePr>
          <p:xfrm>
            <a:off x="537783" y="1905106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1E4825FF-4EE4-BA16-E38F-A79533735401}"/>
                </a:ext>
              </a:extLst>
            </p:cNvPr>
            <p:cNvSpPr/>
            <p:nvPr/>
          </p:nvSpPr>
          <p:spPr>
            <a:xfrm>
              <a:off x="877591" y="1789169"/>
              <a:ext cx="282913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>
                  <a:solidFill>
                    <a:schemeClr val="accent1">
                      <a:lumMod val="75000"/>
                    </a:schemeClr>
                  </a:solidFill>
                </a:rPr>
                <a:t>Архитектурные условия </a:t>
              </a:r>
            </a:p>
          </p:txBody>
        </p:sp>
        <p:sp>
          <p:nvSpPr>
            <p:cNvPr id="20" name="Freeform: Shape 4">
              <a:extLst>
                <a:ext uri="{FF2B5EF4-FFF2-40B4-BE49-F238E27FC236}">
                  <a16:creationId xmlns:a16="http://schemas.microsoft.com/office/drawing/2014/main" id="{FF0D6902-2EB5-79E5-DDF1-11E1395F69DE}"/>
                </a:ext>
              </a:extLst>
            </p:cNvPr>
            <p:cNvSpPr/>
            <p:nvPr/>
          </p:nvSpPr>
          <p:spPr>
            <a:xfrm flipV="1">
              <a:off x="2864423" y="4085230"/>
              <a:ext cx="2018793" cy="430888"/>
            </a:xfrm>
            <a:prstGeom prst="roundRect">
              <a:avLst>
                <a:gd name="adj" fmla="val 15318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660B9F7E-C930-071E-0DED-F7E9E7D2EDC1}"/>
                </a:ext>
              </a:extLst>
            </p:cNvPr>
            <p:cNvSpPr/>
            <p:nvPr/>
          </p:nvSpPr>
          <p:spPr>
            <a:xfrm>
              <a:off x="3013743" y="4085231"/>
              <a:ext cx="170233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b="1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Нуждаются </a:t>
              </a:r>
            </a:p>
            <a:p>
              <a:r>
                <a:rPr lang="ru-RU" sz="1200" b="1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в капитальном ремонте</a:t>
              </a:r>
              <a:endParaRPr lang="ru-RU" sz="1200" b="1" dirty="0">
                <a:latin typeface="+mj-lt"/>
              </a:endParaRPr>
            </a:p>
          </p:txBody>
        </p:sp>
        <p:sp>
          <p:nvSpPr>
            <p:cNvPr id="22" name="Freeform: Shape 4">
              <a:extLst>
                <a:ext uri="{FF2B5EF4-FFF2-40B4-BE49-F238E27FC236}">
                  <a16:creationId xmlns:a16="http://schemas.microsoft.com/office/drawing/2014/main" id="{5F35A277-AAB5-8EDF-6FE1-CAA3A6D09504}"/>
                </a:ext>
              </a:extLst>
            </p:cNvPr>
            <p:cNvSpPr/>
            <p:nvPr/>
          </p:nvSpPr>
          <p:spPr>
            <a:xfrm flipV="1">
              <a:off x="723900" y="1733550"/>
              <a:ext cx="4481215" cy="2819400"/>
            </a:xfrm>
            <a:prstGeom prst="roundRect">
              <a:avLst>
                <a:gd name="adj" fmla="val 3979"/>
              </a:avLst>
            </a:prstGeom>
            <a:noFill/>
            <a:ln w="19050" cap="rnd"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/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30B84A92-C4AA-28FA-4855-B8B2BCE7F32F}"/>
              </a:ext>
            </a:extLst>
          </p:cNvPr>
          <p:cNvGrpSpPr/>
          <p:nvPr/>
        </p:nvGrpSpPr>
        <p:grpSpPr>
          <a:xfrm>
            <a:off x="6275828" y="1760912"/>
            <a:ext cx="5441673" cy="1484378"/>
            <a:chOff x="476905" y="4550239"/>
            <a:chExt cx="6174138" cy="1484378"/>
          </a:xfrm>
        </p:grpSpPr>
        <p:graphicFrame>
          <p:nvGraphicFramePr>
            <p:cNvPr id="24" name="Диаграмма 23">
              <a:extLst>
                <a:ext uri="{FF2B5EF4-FFF2-40B4-BE49-F238E27FC236}">
                  <a16:creationId xmlns:a16="http://schemas.microsoft.com/office/drawing/2014/main" id="{0A73B0EA-CB34-5733-09D4-9B0035AB37C9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856525957"/>
                </p:ext>
              </p:extLst>
            </p:nvPr>
          </p:nvGraphicFramePr>
          <p:xfrm>
            <a:off x="476905" y="4550239"/>
            <a:ext cx="3772781" cy="148437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D492C2D1-52A3-06E7-A526-3F275AD22EB8}"/>
                </a:ext>
              </a:extLst>
            </p:cNvPr>
            <p:cNvSpPr/>
            <p:nvPr/>
          </p:nvSpPr>
          <p:spPr>
            <a:xfrm>
              <a:off x="3526257" y="4709232"/>
              <a:ext cx="26212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ctr"/>
              <a:r>
                <a:rPr lang="ru-RU" sz="1600" b="1" dirty="0"/>
                <a:t>ОО для детей НОДА</a:t>
              </a: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5DC8F08A-E7EA-1D47-19C0-088EF2B92FF2}"/>
                </a:ext>
              </a:extLst>
            </p:cNvPr>
            <p:cNvSpPr/>
            <p:nvPr/>
          </p:nvSpPr>
          <p:spPr>
            <a:xfrm>
              <a:off x="2878263" y="5082050"/>
              <a:ext cx="3772780" cy="5416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ctr">
                <a:lnSpc>
                  <a:spcPct val="90000"/>
                </a:lnSpc>
              </a:pPr>
              <a:r>
                <a:rPr lang="ru-RU" sz="1600" b="1" dirty="0"/>
                <a:t>ОО для детей </a:t>
              </a:r>
            </a:p>
            <a:p>
              <a:pPr fontAlgn="ctr">
                <a:lnSpc>
                  <a:spcPct val="90000"/>
                </a:lnSpc>
              </a:pPr>
              <a:r>
                <a:rPr lang="ru-RU" sz="1600" b="1" dirty="0"/>
                <a:t>с нарушениями слуха</a:t>
              </a:r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DF41A930-5A94-5A93-8797-1D30924A604F}"/>
                </a:ext>
              </a:extLst>
            </p:cNvPr>
            <p:cNvSpPr/>
            <p:nvPr/>
          </p:nvSpPr>
          <p:spPr>
            <a:xfrm>
              <a:off x="1893509" y="5545333"/>
              <a:ext cx="467097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ctr"/>
              <a:r>
                <a:rPr lang="ru-RU" sz="1600" b="1" dirty="0"/>
                <a:t>ОО для детей с нарушениями зрения</a:t>
              </a:r>
            </a:p>
          </p:txBody>
        </p:sp>
      </p:grp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4245D42-4DEB-E0DC-A384-29B4F908189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14106" y="5800351"/>
            <a:ext cx="584897" cy="58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11478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27F65B-4A19-6C1F-2592-BA783AC1E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328" y="309297"/>
            <a:ext cx="8251615" cy="867930"/>
          </a:xfr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dirty="0">
                <a:solidFill>
                  <a:srgbClr val="8B3C67"/>
                </a:solidFill>
                <a:latin typeface="+mn-lt"/>
                <a:ea typeface="+mn-ea"/>
                <a:cs typeface="+mn-cs"/>
              </a:rPr>
              <a:t>Оснащение специальным оборудованием и дидактическим материалом</a:t>
            </a:r>
          </a:p>
        </p:txBody>
      </p:sp>
      <p:pic>
        <p:nvPicPr>
          <p:cNvPr id="3" name="Рисунок 2" descr="Изображение выглядит как человек, внутренний, ребенок, маленький&#10;&#10;Автоматически созданное описание">
            <a:extLst>
              <a:ext uri="{FF2B5EF4-FFF2-40B4-BE49-F238E27FC236}">
                <a16:creationId xmlns:a16="http://schemas.microsoft.com/office/drawing/2014/main" id="{D3C4DA30-653F-DFA3-E42A-98108309A85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732" y="1869994"/>
            <a:ext cx="5806367" cy="4361710"/>
          </a:xfrm>
          <a:custGeom>
            <a:avLst/>
            <a:gdLst>
              <a:gd name="connsiteX0" fmla="*/ 1870586 w 6257926"/>
              <a:gd name="connsiteY0" fmla="*/ 4693098 h 4700918"/>
              <a:gd name="connsiteX1" fmla="*/ 1872940 w 6257926"/>
              <a:gd name="connsiteY1" fmla="*/ 4697174 h 4700918"/>
              <a:gd name="connsiteX2" fmla="*/ 1869997 w 6257926"/>
              <a:gd name="connsiteY2" fmla="*/ 4700918 h 4700918"/>
              <a:gd name="connsiteX3" fmla="*/ 1866170 w 6257926"/>
              <a:gd name="connsiteY3" fmla="*/ 4699597 h 4700918"/>
              <a:gd name="connsiteX4" fmla="*/ 1870586 w 6257926"/>
              <a:gd name="connsiteY4" fmla="*/ 4693098 h 4700918"/>
              <a:gd name="connsiteX5" fmla="*/ 1931149 w 6257926"/>
              <a:gd name="connsiteY5" fmla="*/ 4664572 h 4700918"/>
              <a:gd name="connsiteX6" fmla="*/ 1934606 w 6257926"/>
              <a:gd name="connsiteY6" fmla="*/ 4667657 h 4700918"/>
              <a:gd name="connsiteX7" fmla="*/ 1931296 w 6257926"/>
              <a:gd name="connsiteY7" fmla="*/ 4671181 h 4700918"/>
              <a:gd name="connsiteX8" fmla="*/ 1927763 w 6257926"/>
              <a:gd name="connsiteY8" fmla="*/ 4668318 h 4700918"/>
              <a:gd name="connsiteX9" fmla="*/ 1931149 w 6257926"/>
              <a:gd name="connsiteY9" fmla="*/ 4664572 h 4700918"/>
              <a:gd name="connsiteX10" fmla="*/ 2127847 w 6257926"/>
              <a:gd name="connsiteY10" fmla="*/ 4644637 h 4700918"/>
              <a:gd name="connsiteX11" fmla="*/ 2130495 w 6257926"/>
              <a:gd name="connsiteY11" fmla="*/ 4644747 h 4700918"/>
              <a:gd name="connsiteX12" fmla="*/ 2129171 w 6257926"/>
              <a:gd name="connsiteY12" fmla="*/ 4649374 h 4700918"/>
              <a:gd name="connsiteX13" fmla="*/ 2054333 w 6257926"/>
              <a:gd name="connsiteY13" fmla="*/ 4626464 h 4700918"/>
              <a:gd name="connsiteX14" fmla="*/ 2065518 w 6257926"/>
              <a:gd name="connsiteY14" fmla="*/ 4632963 h 4700918"/>
              <a:gd name="connsiteX15" fmla="*/ 2065739 w 6257926"/>
              <a:gd name="connsiteY15" fmla="*/ 4645408 h 4700918"/>
              <a:gd name="connsiteX16" fmla="*/ 2053744 w 6257926"/>
              <a:gd name="connsiteY16" fmla="*/ 4643976 h 4700918"/>
              <a:gd name="connsiteX17" fmla="*/ 2043589 w 6257926"/>
              <a:gd name="connsiteY17" fmla="*/ 4634504 h 4700918"/>
              <a:gd name="connsiteX18" fmla="*/ 2054333 w 6257926"/>
              <a:gd name="connsiteY18" fmla="*/ 4626464 h 4700918"/>
              <a:gd name="connsiteX19" fmla="*/ 2414836 w 6257926"/>
              <a:gd name="connsiteY19" fmla="*/ 4608951 h 4700918"/>
              <a:gd name="connsiteX20" fmla="*/ 2419178 w 6257926"/>
              <a:gd name="connsiteY20" fmla="*/ 4615560 h 4700918"/>
              <a:gd name="connsiteX21" fmla="*/ 2416603 w 6257926"/>
              <a:gd name="connsiteY21" fmla="*/ 4619304 h 4700918"/>
              <a:gd name="connsiteX22" fmla="*/ 2414027 w 6257926"/>
              <a:gd name="connsiteY22" fmla="*/ 4614789 h 4700918"/>
              <a:gd name="connsiteX23" fmla="*/ 2414836 w 6257926"/>
              <a:gd name="connsiteY23" fmla="*/ 4608951 h 4700918"/>
              <a:gd name="connsiteX24" fmla="*/ 1923882 w 6257926"/>
              <a:gd name="connsiteY24" fmla="*/ 4593945 h 4700918"/>
              <a:gd name="connsiteX25" fmla="*/ 1940567 w 6257926"/>
              <a:gd name="connsiteY25" fmla="*/ 4612807 h 4700918"/>
              <a:gd name="connsiteX26" fmla="*/ 1897739 w 6257926"/>
              <a:gd name="connsiteY26" fmla="*/ 4615560 h 4700918"/>
              <a:gd name="connsiteX27" fmla="*/ 1895385 w 6257926"/>
              <a:gd name="connsiteY27" fmla="*/ 4603335 h 4700918"/>
              <a:gd name="connsiteX28" fmla="*/ 1923882 w 6257926"/>
              <a:gd name="connsiteY28" fmla="*/ 4593945 h 4700918"/>
              <a:gd name="connsiteX29" fmla="*/ 2765454 w 6257926"/>
              <a:gd name="connsiteY29" fmla="*/ 4520628 h 4700918"/>
              <a:gd name="connsiteX30" fmla="*/ 2761505 w 6257926"/>
              <a:gd name="connsiteY30" fmla="*/ 4531523 h 4700918"/>
              <a:gd name="connsiteX31" fmla="*/ 2761257 w 6257926"/>
              <a:gd name="connsiteY31" fmla="*/ 4522024 h 4700918"/>
              <a:gd name="connsiteX32" fmla="*/ 2766147 w 6257926"/>
              <a:gd name="connsiteY32" fmla="*/ 4518716 h 4700918"/>
              <a:gd name="connsiteX33" fmla="*/ 2767392 w 6257926"/>
              <a:gd name="connsiteY33" fmla="*/ 4519959 h 4700918"/>
              <a:gd name="connsiteX34" fmla="*/ 2767373 w 6257926"/>
              <a:gd name="connsiteY34" fmla="*/ 4519853 h 4700918"/>
              <a:gd name="connsiteX35" fmla="*/ 2767466 w 6257926"/>
              <a:gd name="connsiteY35" fmla="*/ 4519959 h 4700918"/>
              <a:gd name="connsiteX36" fmla="*/ 2765454 w 6257926"/>
              <a:gd name="connsiteY36" fmla="*/ 4520628 h 4700918"/>
              <a:gd name="connsiteX37" fmla="*/ 2767018 w 6257926"/>
              <a:gd name="connsiteY37" fmla="*/ 4517863 h 4700918"/>
              <a:gd name="connsiteX38" fmla="*/ 2767373 w 6257926"/>
              <a:gd name="connsiteY38" fmla="*/ 4519853 h 4700918"/>
              <a:gd name="connsiteX39" fmla="*/ 2766215 w 6257926"/>
              <a:gd name="connsiteY39" fmla="*/ 4518528 h 4700918"/>
              <a:gd name="connsiteX40" fmla="*/ 2766147 w 6257926"/>
              <a:gd name="connsiteY40" fmla="*/ 4518716 h 4700918"/>
              <a:gd name="connsiteX41" fmla="*/ 2766068 w 6257926"/>
              <a:gd name="connsiteY41" fmla="*/ 4518638 h 4700918"/>
              <a:gd name="connsiteX42" fmla="*/ 2874314 w 6257926"/>
              <a:gd name="connsiteY42" fmla="*/ 4509276 h 4700918"/>
              <a:gd name="connsiteX43" fmla="*/ 2877700 w 6257926"/>
              <a:gd name="connsiteY43" fmla="*/ 4513130 h 4700918"/>
              <a:gd name="connsiteX44" fmla="*/ 2876596 w 6257926"/>
              <a:gd name="connsiteY44" fmla="*/ 4525467 h 4700918"/>
              <a:gd name="connsiteX45" fmla="*/ 2871445 w 6257926"/>
              <a:gd name="connsiteY45" fmla="*/ 4519078 h 4700918"/>
              <a:gd name="connsiteX46" fmla="*/ 2874314 w 6257926"/>
              <a:gd name="connsiteY46" fmla="*/ 4509276 h 4700918"/>
              <a:gd name="connsiteX47" fmla="*/ 1514793 w 6257926"/>
              <a:gd name="connsiteY47" fmla="*/ 4508175 h 4700918"/>
              <a:gd name="connsiteX48" fmla="*/ 1518177 w 6257926"/>
              <a:gd name="connsiteY48" fmla="*/ 4510597 h 4700918"/>
              <a:gd name="connsiteX49" fmla="*/ 1511701 w 6257926"/>
              <a:gd name="connsiteY49" fmla="*/ 4511368 h 4700918"/>
              <a:gd name="connsiteX50" fmla="*/ 1514793 w 6257926"/>
              <a:gd name="connsiteY50" fmla="*/ 4508175 h 4700918"/>
              <a:gd name="connsiteX51" fmla="*/ 2421826 w 6257926"/>
              <a:gd name="connsiteY51" fmla="*/ 4503438 h 4700918"/>
              <a:gd name="connsiteX52" fmla="*/ 2407698 w 6257926"/>
              <a:gd name="connsiteY52" fmla="*/ 4539564 h 4700918"/>
              <a:gd name="connsiteX53" fmla="*/ 2440593 w 6257926"/>
              <a:gd name="connsiteY53" fmla="*/ 4556085 h 4700918"/>
              <a:gd name="connsiteX54" fmla="*/ 2421826 w 6257926"/>
              <a:gd name="connsiteY54" fmla="*/ 4503438 h 4700918"/>
              <a:gd name="connsiteX55" fmla="*/ 1554676 w 6257926"/>
              <a:gd name="connsiteY55" fmla="*/ 4500905 h 4700918"/>
              <a:gd name="connsiteX56" fmla="*/ 1559092 w 6257926"/>
              <a:gd name="connsiteY56" fmla="*/ 4511148 h 4700918"/>
              <a:gd name="connsiteX57" fmla="*/ 1547759 w 6257926"/>
              <a:gd name="connsiteY57" fmla="*/ 4517647 h 4700918"/>
              <a:gd name="connsiteX58" fmla="*/ 1542829 w 6257926"/>
              <a:gd name="connsiteY58" fmla="*/ 4504649 h 4700918"/>
              <a:gd name="connsiteX59" fmla="*/ 1554676 w 6257926"/>
              <a:gd name="connsiteY59" fmla="*/ 4500905 h 4700918"/>
              <a:gd name="connsiteX60" fmla="*/ 2294889 w 6257926"/>
              <a:gd name="connsiteY60" fmla="*/ 4496941 h 4700918"/>
              <a:gd name="connsiteX61" fmla="*/ 2298937 w 6257926"/>
              <a:gd name="connsiteY61" fmla="*/ 4497932 h 4700918"/>
              <a:gd name="connsiteX62" fmla="*/ 2295625 w 6257926"/>
              <a:gd name="connsiteY62" fmla="*/ 4501346 h 4700918"/>
              <a:gd name="connsiteX63" fmla="*/ 1630545 w 6257926"/>
              <a:gd name="connsiteY63" fmla="*/ 4475462 h 4700918"/>
              <a:gd name="connsiteX64" fmla="*/ 1634151 w 6257926"/>
              <a:gd name="connsiteY64" fmla="*/ 4476453 h 4700918"/>
              <a:gd name="connsiteX65" fmla="*/ 1631280 w 6257926"/>
              <a:gd name="connsiteY65" fmla="*/ 4483282 h 4700918"/>
              <a:gd name="connsiteX66" fmla="*/ 1627600 w 6257926"/>
              <a:gd name="connsiteY66" fmla="*/ 4482291 h 4700918"/>
              <a:gd name="connsiteX67" fmla="*/ 1630545 w 6257926"/>
              <a:gd name="connsiteY67" fmla="*/ 4475462 h 4700918"/>
              <a:gd name="connsiteX68" fmla="*/ 3011131 w 6257926"/>
              <a:gd name="connsiteY68" fmla="*/ 4462631 h 4700918"/>
              <a:gd name="connsiteX69" fmla="*/ 3036427 w 6257926"/>
              <a:gd name="connsiteY69" fmla="*/ 4472599 h 4700918"/>
              <a:gd name="connsiteX70" fmla="*/ 3039666 w 6257926"/>
              <a:gd name="connsiteY70" fmla="*/ 4483833 h 4700918"/>
              <a:gd name="connsiteX71" fmla="*/ 3037751 w 6257926"/>
              <a:gd name="connsiteY71" fmla="*/ 4489011 h 4700918"/>
              <a:gd name="connsiteX72" fmla="*/ 2987565 w 6257926"/>
              <a:gd name="connsiteY72" fmla="*/ 4482071 h 4700918"/>
              <a:gd name="connsiteX73" fmla="*/ 2985063 w 6257926"/>
              <a:gd name="connsiteY73" fmla="*/ 4467532 h 4700918"/>
              <a:gd name="connsiteX74" fmla="*/ 3011131 w 6257926"/>
              <a:gd name="connsiteY74" fmla="*/ 4462631 h 4700918"/>
              <a:gd name="connsiteX75" fmla="*/ 1589906 w 6257926"/>
              <a:gd name="connsiteY75" fmla="*/ 4447887 h 4700918"/>
              <a:gd name="connsiteX76" fmla="*/ 1614134 w 6257926"/>
              <a:gd name="connsiteY76" fmla="*/ 4456628 h 4700918"/>
              <a:gd name="connsiteX77" fmla="*/ 1588305 w 6257926"/>
              <a:gd name="connsiteY77" fmla="*/ 4473590 h 4700918"/>
              <a:gd name="connsiteX78" fmla="*/ 1597284 w 6257926"/>
              <a:gd name="connsiteY78" fmla="*/ 4493085 h 4700918"/>
              <a:gd name="connsiteX79" fmla="*/ 1573220 w 6257926"/>
              <a:gd name="connsiteY79" fmla="*/ 4501346 h 4700918"/>
              <a:gd name="connsiteX80" fmla="*/ 1566524 w 6257926"/>
              <a:gd name="connsiteY80" fmla="*/ 4470287 h 4700918"/>
              <a:gd name="connsiteX81" fmla="*/ 1570644 w 6257926"/>
              <a:gd name="connsiteY81" fmla="*/ 4459383 h 4700918"/>
              <a:gd name="connsiteX82" fmla="*/ 1589906 w 6257926"/>
              <a:gd name="connsiteY82" fmla="*/ 4447887 h 4700918"/>
              <a:gd name="connsiteX83" fmla="*/ 1657477 w 6257926"/>
              <a:gd name="connsiteY83" fmla="*/ 4437794 h 4700918"/>
              <a:gd name="connsiteX84" fmla="*/ 1657036 w 6257926"/>
              <a:gd name="connsiteY84" fmla="*/ 4439446 h 4700918"/>
              <a:gd name="connsiteX85" fmla="*/ 1656604 w 6257926"/>
              <a:gd name="connsiteY85" fmla="*/ 4438010 h 4700918"/>
              <a:gd name="connsiteX86" fmla="*/ 1657551 w 6257926"/>
              <a:gd name="connsiteY86" fmla="*/ 4437684 h 4700918"/>
              <a:gd name="connsiteX87" fmla="*/ 1658420 w 6257926"/>
              <a:gd name="connsiteY87" fmla="*/ 4439099 h 4700918"/>
              <a:gd name="connsiteX88" fmla="*/ 1657109 w 6257926"/>
              <a:gd name="connsiteY88" fmla="*/ 4439446 h 4700918"/>
              <a:gd name="connsiteX89" fmla="*/ 1657551 w 6257926"/>
              <a:gd name="connsiteY89" fmla="*/ 4437684 h 4700918"/>
              <a:gd name="connsiteX90" fmla="*/ 1664174 w 6257926"/>
              <a:gd name="connsiteY90" fmla="*/ 4437574 h 4700918"/>
              <a:gd name="connsiteX91" fmla="*/ 1660891 w 6257926"/>
              <a:gd name="connsiteY91" fmla="*/ 4443123 h 4700918"/>
              <a:gd name="connsiteX92" fmla="*/ 1658420 w 6257926"/>
              <a:gd name="connsiteY92" fmla="*/ 4439099 h 4700918"/>
              <a:gd name="connsiteX93" fmla="*/ 1652399 w 6257926"/>
              <a:gd name="connsiteY93" fmla="*/ 4424028 h 4700918"/>
              <a:gd name="connsiteX94" fmla="*/ 1656604 w 6257926"/>
              <a:gd name="connsiteY94" fmla="*/ 4438010 h 4700918"/>
              <a:gd name="connsiteX95" fmla="*/ 1649015 w 6257926"/>
              <a:gd name="connsiteY95" fmla="*/ 4439887 h 4700918"/>
              <a:gd name="connsiteX96" fmla="*/ 1642760 w 6257926"/>
              <a:gd name="connsiteY96" fmla="*/ 4432179 h 4700918"/>
              <a:gd name="connsiteX97" fmla="*/ 1652399 w 6257926"/>
              <a:gd name="connsiteY97" fmla="*/ 4424028 h 4700918"/>
              <a:gd name="connsiteX98" fmla="*/ 2566720 w 6257926"/>
              <a:gd name="connsiteY98" fmla="*/ 4423477 h 4700918"/>
              <a:gd name="connsiteX99" fmla="*/ 2570546 w 6257926"/>
              <a:gd name="connsiteY99" fmla="*/ 4425129 h 4700918"/>
              <a:gd name="connsiteX100" fmla="*/ 2566942 w 6257926"/>
              <a:gd name="connsiteY100" fmla="*/ 4427772 h 4700918"/>
              <a:gd name="connsiteX101" fmla="*/ 1715106 w 6257926"/>
              <a:gd name="connsiteY101" fmla="*/ 4418359 h 4700918"/>
              <a:gd name="connsiteX102" fmla="*/ 1713551 w 6257926"/>
              <a:gd name="connsiteY102" fmla="*/ 4421053 h 4700918"/>
              <a:gd name="connsiteX103" fmla="*/ 1710240 w 6257926"/>
              <a:gd name="connsiteY103" fmla="*/ 4421605 h 4700918"/>
              <a:gd name="connsiteX104" fmla="*/ 1716348 w 6257926"/>
              <a:gd name="connsiteY104" fmla="*/ 4416208 h 4700918"/>
              <a:gd name="connsiteX105" fmla="*/ 1717010 w 6257926"/>
              <a:gd name="connsiteY105" fmla="*/ 4417089 h 4700918"/>
              <a:gd name="connsiteX106" fmla="*/ 1715106 w 6257926"/>
              <a:gd name="connsiteY106" fmla="*/ 4418359 h 4700918"/>
              <a:gd name="connsiteX107" fmla="*/ 2612124 w 6257926"/>
              <a:gd name="connsiteY107" fmla="*/ 4406157 h 4700918"/>
              <a:gd name="connsiteX108" fmla="*/ 2629122 w 6257926"/>
              <a:gd name="connsiteY108" fmla="*/ 4417969 h 4700918"/>
              <a:gd name="connsiteX109" fmla="*/ 2630889 w 6257926"/>
              <a:gd name="connsiteY109" fmla="*/ 4423918 h 4700918"/>
              <a:gd name="connsiteX110" fmla="*/ 2631477 w 6257926"/>
              <a:gd name="connsiteY110" fmla="*/ 4430635 h 4700918"/>
              <a:gd name="connsiteX111" fmla="*/ 2630006 w 6257926"/>
              <a:gd name="connsiteY111" fmla="*/ 4437134 h 4700918"/>
              <a:gd name="connsiteX112" fmla="*/ 2621542 w 6257926"/>
              <a:gd name="connsiteY112" fmla="*/ 4454426 h 4700918"/>
              <a:gd name="connsiteX113" fmla="*/ 2665989 w 6257926"/>
              <a:gd name="connsiteY113" fmla="*/ 4540995 h 4700918"/>
              <a:gd name="connsiteX114" fmla="*/ 2615140 w 6257926"/>
              <a:gd name="connsiteY114" fmla="*/ 4540335 h 4700918"/>
              <a:gd name="connsiteX115" fmla="*/ 2600718 w 6257926"/>
              <a:gd name="connsiteY115" fmla="*/ 4515995 h 4700918"/>
              <a:gd name="connsiteX116" fmla="*/ 2540964 w 6257926"/>
              <a:gd name="connsiteY116" fmla="*/ 4555315 h 4700918"/>
              <a:gd name="connsiteX117" fmla="*/ 2525658 w 6257926"/>
              <a:gd name="connsiteY117" fmla="*/ 4569632 h 4700918"/>
              <a:gd name="connsiteX118" fmla="*/ 2432644 w 6257926"/>
              <a:gd name="connsiteY118" fmla="*/ 4578443 h 4700918"/>
              <a:gd name="connsiteX119" fmla="*/ 2415132 w 6257926"/>
              <a:gd name="connsiteY119" fmla="*/ 4577892 h 4700918"/>
              <a:gd name="connsiteX120" fmla="*/ 2402475 w 6257926"/>
              <a:gd name="connsiteY120" fmla="*/ 4584171 h 4700918"/>
              <a:gd name="connsiteX121" fmla="*/ 2344560 w 6257926"/>
              <a:gd name="connsiteY121" fmla="*/ 4600252 h 4700918"/>
              <a:gd name="connsiteX122" fmla="*/ 2294668 w 6257926"/>
              <a:gd name="connsiteY122" fmla="*/ 4572276 h 4700918"/>
              <a:gd name="connsiteX123" fmla="*/ 2251104 w 6257926"/>
              <a:gd name="connsiteY123" fmla="*/ 4642985 h 4700918"/>
              <a:gd name="connsiteX124" fmla="*/ 2225643 w 6257926"/>
              <a:gd name="connsiteY124" fmla="*/ 4596396 h 4700918"/>
              <a:gd name="connsiteX125" fmla="*/ 2222995 w 6257926"/>
              <a:gd name="connsiteY125" fmla="*/ 4578443 h 4700918"/>
              <a:gd name="connsiteX126" fmla="*/ 2203274 w 6257926"/>
              <a:gd name="connsiteY126" fmla="*/ 4557407 h 4700918"/>
              <a:gd name="connsiteX127" fmla="*/ 2185612 w 6257926"/>
              <a:gd name="connsiteY127" fmla="*/ 4572937 h 4700918"/>
              <a:gd name="connsiteX128" fmla="*/ 2199226 w 6257926"/>
              <a:gd name="connsiteY128" fmla="*/ 4606088 h 4700918"/>
              <a:gd name="connsiteX129" fmla="*/ 2197534 w 6257926"/>
              <a:gd name="connsiteY129" fmla="*/ 4612587 h 4700918"/>
              <a:gd name="connsiteX130" fmla="*/ 2134617 w 6257926"/>
              <a:gd name="connsiteY130" fmla="*/ 4614349 h 4700918"/>
              <a:gd name="connsiteX131" fmla="*/ 2141828 w 6257926"/>
              <a:gd name="connsiteY131" fmla="*/ 4586153 h 4700918"/>
              <a:gd name="connsiteX132" fmla="*/ 2136603 w 6257926"/>
              <a:gd name="connsiteY132" fmla="*/ 4576791 h 4700918"/>
              <a:gd name="connsiteX133" fmla="*/ 2110333 w 6257926"/>
              <a:gd name="connsiteY133" fmla="*/ 4581086 h 4700918"/>
              <a:gd name="connsiteX134" fmla="*/ 2054112 w 6257926"/>
              <a:gd name="connsiteY134" fmla="*/ 4601463 h 4700918"/>
              <a:gd name="connsiteX135" fmla="*/ 2036083 w 6257926"/>
              <a:gd name="connsiteY135" fmla="*/ 4603996 h 4700918"/>
              <a:gd name="connsiteX136" fmla="*/ 2017392 w 6257926"/>
              <a:gd name="connsiteY136" fmla="*/ 4617762 h 4700918"/>
              <a:gd name="connsiteX137" fmla="*/ 1969193 w 6257926"/>
              <a:gd name="connsiteY137" fmla="*/ 4569632 h 4700918"/>
              <a:gd name="connsiteX138" fmla="*/ 1992593 w 6257926"/>
              <a:gd name="connsiteY138" fmla="*/ 4566659 h 4700918"/>
              <a:gd name="connsiteX139" fmla="*/ 2064120 w 6257926"/>
              <a:gd name="connsiteY139" fmla="*/ 4553663 h 4700918"/>
              <a:gd name="connsiteX140" fmla="*/ 2086490 w 6257926"/>
              <a:gd name="connsiteY140" fmla="*/ 4549697 h 4700918"/>
              <a:gd name="connsiteX141" fmla="*/ 2118059 w 6257926"/>
              <a:gd name="connsiteY141" fmla="*/ 4544411 h 4700918"/>
              <a:gd name="connsiteX142" fmla="*/ 2166774 w 6257926"/>
              <a:gd name="connsiteY142" fmla="*/ 4544852 h 4700918"/>
              <a:gd name="connsiteX143" fmla="*/ 2179946 w 6257926"/>
              <a:gd name="connsiteY143" fmla="*/ 4549917 h 4700918"/>
              <a:gd name="connsiteX144" fmla="*/ 2316377 w 6257926"/>
              <a:gd name="connsiteY144" fmla="*/ 4520620 h 4700918"/>
              <a:gd name="connsiteX145" fmla="*/ 2413879 w 6257926"/>
              <a:gd name="connsiteY145" fmla="*/ 4465990 h 4700918"/>
              <a:gd name="connsiteX146" fmla="*/ 2483493 w 6257926"/>
              <a:gd name="connsiteY146" fmla="*/ 4439006 h 4700918"/>
              <a:gd name="connsiteX147" fmla="*/ 2496223 w 6257926"/>
              <a:gd name="connsiteY147" fmla="*/ 4454977 h 4700918"/>
              <a:gd name="connsiteX148" fmla="*/ 2518815 w 6257926"/>
              <a:gd name="connsiteY148" fmla="*/ 4472379 h 4700918"/>
              <a:gd name="connsiteX149" fmla="*/ 2526026 w 6257926"/>
              <a:gd name="connsiteY149" fmla="*/ 4430965 h 4700918"/>
              <a:gd name="connsiteX150" fmla="*/ 2534120 w 6257926"/>
              <a:gd name="connsiteY150" fmla="*/ 4428763 h 4700918"/>
              <a:gd name="connsiteX151" fmla="*/ 2555903 w 6257926"/>
              <a:gd name="connsiteY151" fmla="*/ 4479428 h 4700918"/>
              <a:gd name="connsiteX152" fmla="*/ 2569958 w 6257926"/>
              <a:gd name="connsiteY152" fmla="*/ 4450792 h 4700918"/>
              <a:gd name="connsiteX153" fmla="*/ 2587251 w 6257926"/>
              <a:gd name="connsiteY153" fmla="*/ 4429424 h 4700918"/>
              <a:gd name="connsiteX154" fmla="*/ 2595566 w 6257926"/>
              <a:gd name="connsiteY154" fmla="*/ 4413345 h 4700918"/>
              <a:gd name="connsiteX155" fmla="*/ 2612124 w 6257926"/>
              <a:gd name="connsiteY155" fmla="*/ 4406157 h 4700918"/>
              <a:gd name="connsiteX156" fmla="*/ 3253730 w 6257926"/>
              <a:gd name="connsiteY156" fmla="*/ 4402661 h 4700918"/>
              <a:gd name="connsiteX157" fmla="*/ 3313041 w 6257926"/>
              <a:gd name="connsiteY157" fmla="*/ 4433280 h 4700918"/>
              <a:gd name="connsiteX158" fmla="*/ 3267344 w 6257926"/>
              <a:gd name="connsiteY158" fmla="*/ 4441210 h 4700918"/>
              <a:gd name="connsiteX159" fmla="*/ 3253730 w 6257926"/>
              <a:gd name="connsiteY159" fmla="*/ 4402661 h 4700918"/>
              <a:gd name="connsiteX160" fmla="*/ 2122401 w 6257926"/>
              <a:gd name="connsiteY160" fmla="*/ 4396383 h 4700918"/>
              <a:gd name="connsiteX161" fmla="*/ 2126522 w 6257926"/>
              <a:gd name="connsiteY161" fmla="*/ 4398915 h 4700918"/>
              <a:gd name="connsiteX162" fmla="*/ 2127185 w 6257926"/>
              <a:gd name="connsiteY162" fmla="*/ 4408387 h 4700918"/>
              <a:gd name="connsiteX163" fmla="*/ 2105696 w 6257926"/>
              <a:gd name="connsiteY163" fmla="*/ 4409268 h 4700918"/>
              <a:gd name="connsiteX164" fmla="*/ 2122401 w 6257926"/>
              <a:gd name="connsiteY164" fmla="*/ 4396383 h 4700918"/>
              <a:gd name="connsiteX165" fmla="*/ 2037262 w 6257926"/>
              <a:gd name="connsiteY165" fmla="*/ 4396052 h 4700918"/>
              <a:gd name="connsiteX166" fmla="*/ 2040425 w 6257926"/>
              <a:gd name="connsiteY166" fmla="*/ 4398585 h 4700918"/>
              <a:gd name="connsiteX167" fmla="*/ 2033876 w 6257926"/>
              <a:gd name="connsiteY167" fmla="*/ 4398475 h 4700918"/>
              <a:gd name="connsiteX168" fmla="*/ 2037262 w 6257926"/>
              <a:gd name="connsiteY168" fmla="*/ 4396052 h 4700918"/>
              <a:gd name="connsiteX169" fmla="*/ 2840244 w 6257926"/>
              <a:gd name="connsiteY169" fmla="*/ 4393518 h 4700918"/>
              <a:gd name="connsiteX170" fmla="*/ 2834357 w 6257926"/>
              <a:gd name="connsiteY170" fmla="*/ 4406956 h 4700918"/>
              <a:gd name="connsiteX171" fmla="*/ 2851871 w 6257926"/>
              <a:gd name="connsiteY171" fmla="*/ 4409819 h 4700918"/>
              <a:gd name="connsiteX172" fmla="*/ 2852238 w 6257926"/>
              <a:gd name="connsiteY172" fmla="*/ 4397704 h 4700918"/>
              <a:gd name="connsiteX173" fmla="*/ 2840244 w 6257926"/>
              <a:gd name="connsiteY173" fmla="*/ 4393518 h 4700918"/>
              <a:gd name="connsiteX174" fmla="*/ 3614929 w 6257926"/>
              <a:gd name="connsiteY174" fmla="*/ 4391833 h 4700918"/>
              <a:gd name="connsiteX175" fmla="*/ 3609818 w 6257926"/>
              <a:gd name="connsiteY175" fmla="*/ 4404313 h 4700918"/>
              <a:gd name="connsiteX176" fmla="*/ 3602680 w 6257926"/>
              <a:gd name="connsiteY176" fmla="*/ 4400347 h 4700918"/>
              <a:gd name="connsiteX177" fmla="*/ 3608126 w 6257926"/>
              <a:gd name="connsiteY177" fmla="*/ 4392196 h 4700918"/>
              <a:gd name="connsiteX178" fmla="*/ 3616284 w 6257926"/>
              <a:gd name="connsiteY178" fmla="*/ 4391760 h 4700918"/>
              <a:gd name="connsiteX179" fmla="*/ 3616367 w 6257926"/>
              <a:gd name="connsiteY179" fmla="*/ 4391866 h 4700918"/>
              <a:gd name="connsiteX180" fmla="*/ 3616058 w 6257926"/>
              <a:gd name="connsiteY180" fmla="*/ 4391772 h 4700918"/>
              <a:gd name="connsiteX181" fmla="*/ 3615075 w 6257926"/>
              <a:gd name="connsiteY181" fmla="*/ 4391475 h 4700918"/>
              <a:gd name="connsiteX182" fmla="*/ 3616058 w 6257926"/>
              <a:gd name="connsiteY182" fmla="*/ 4391772 h 4700918"/>
              <a:gd name="connsiteX183" fmla="*/ 3614929 w 6257926"/>
              <a:gd name="connsiteY183" fmla="*/ 4391833 h 4700918"/>
              <a:gd name="connsiteX184" fmla="*/ 3615411 w 6257926"/>
              <a:gd name="connsiteY184" fmla="*/ 4390655 h 4700918"/>
              <a:gd name="connsiteX185" fmla="*/ 3616367 w 6257926"/>
              <a:gd name="connsiteY185" fmla="*/ 4391756 h 4700918"/>
              <a:gd name="connsiteX186" fmla="*/ 3616284 w 6257926"/>
              <a:gd name="connsiteY186" fmla="*/ 4391760 h 4700918"/>
              <a:gd name="connsiteX187" fmla="*/ 2793590 w 6257926"/>
              <a:gd name="connsiteY187" fmla="*/ 4386030 h 4700918"/>
              <a:gd name="connsiteX188" fmla="*/ 2772985 w 6257926"/>
              <a:gd name="connsiteY188" fmla="*/ 4412904 h 4700918"/>
              <a:gd name="connsiteX189" fmla="*/ 2772470 w 6257926"/>
              <a:gd name="connsiteY189" fmla="*/ 4425569 h 4700918"/>
              <a:gd name="connsiteX190" fmla="*/ 2784391 w 6257926"/>
              <a:gd name="connsiteY190" fmla="*/ 4430745 h 4700918"/>
              <a:gd name="connsiteX191" fmla="*/ 2793590 w 6257926"/>
              <a:gd name="connsiteY191" fmla="*/ 4386030 h 4700918"/>
              <a:gd name="connsiteX192" fmla="*/ 1504711 w 6257926"/>
              <a:gd name="connsiteY192" fmla="*/ 4383825 h 4700918"/>
              <a:gd name="connsiteX193" fmla="*/ 1507874 w 6257926"/>
              <a:gd name="connsiteY193" fmla="*/ 4388232 h 4700918"/>
              <a:gd name="connsiteX194" fmla="*/ 1503975 w 6257926"/>
              <a:gd name="connsiteY194" fmla="*/ 4389113 h 4700918"/>
              <a:gd name="connsiteX195" fmla="*/ 1501399 w 6257926"/>
              <a:gd name="connsiteY195" fmla="*/ 4386360 h 4700918"/>
              <a:gd name="connsiteX196" fmla="*/ 1504711 w 6257926"/>
              <a:gd name="connsiteY196" fmla="*/ 4383825 h 4700918"/>
              <a:gd name="connsiteX197" fmla="*/ 4101113 w 6257926"/>
              <a:gd name="connsiteY197" fmla="*/ 4377812 h 4700918"/>
              <a:gd name="connsiteX198" fmla="*/ 4119188 w 6257926"/>
              <a:gd name="connsiteY198" fmla="*/ 4388012 h 4700918"/>
              <a:gd name="connsiteX199" fmla="*/ 4050458 w 6257926"/>
              <a:gd name="connsiteY199" fmla="*/ 4395392 h 4700918"/>
              <a:gd name="connsiteX200" fmla="*/ 4101113 w 6257926"/>
              <a:gd name="connsiteY200" fmla="*/ 4377812 h 4700918"/>
              <a:gd name="connsiteX201" fmla="*/ 3367864 w 6257926"/>
              <a:gd name="connsiteY201" fmla="*/ 4377108 h 4700918"/>
              <a:gd name="connsiteX202" fmla="*/ 3369263 w 6257926"/>
              <a:gd name="connsiteY202" fmla="*/ 4377522 h 4700918"/>
              <a:gd name="connsiteX203" fmla="*/ 3367055 w 6257926"/>
              <a:gd name="connsiteY203" fmla="*/ 4379421 h 4700918"/>
              <a:gd name="connsiteX204" fmla="*/ 3367864 w 6257926"/>
              <a:gd name="connsiteY204" fmla="*/ 4377108 h 4700918"/>
              <a:gd name="connsiteX205" fmla="*/ 1897592 w 6257926"/>
              <a:gd name="connsiteY205" fmla="*/ 4376558 h 4700918"/>
              <a:gd name="connsiteX206" fmla="*/ 1890528 w 6257926"/>
              <a:gd name="connsiteY206" fmla="*/ 4382394 h 4700918"/>
              <a:gd name="connsiteX207" fmla="*/ 1893766 w 6257926"/>
              <a:gd name="connsiteY207" fmla="*/ 4386140 h 4700918"/>
              <a:gd name="connsiteX208" fmla="*/ 1900830 w 6257926"/>
              <a:gd name="connsiteY208" fmla="*/ 4380412 h 4700918"/>
              <a:gd name="connsiteX209" fmla="*/ 1897592 w 6257926"/>
              <a:gd name="connsiteY209" fmla="*/ 4376558 h 4700918"/>
              <a:gd name="connsiteX210" fmla="*/ 3367047 w 6257926"/>
              <a:gd name="connsiteY210" fmla="*/ 4375923 h 4700918"/>
              <a:gd name="connsiteX211" fmla="*/ 3367717 w 6257926"/>
              <a:gd name="connsiteY211" fmla="*/ 4377218 h 4700918"/>
              <a:gd name="connsiteX212" fmla="*/ 3367055 w 6257926"/>
              <a:gd name="connsiteY212" fmla="*/ 4379421 h 4700918"/>
              <a:gd name="connsiteX213" fmla="*/ 2079721 w 6257926"/>
              <a:gd name="connsiteY213" fmla="*/ 4375704 h 4700918"/>
              <a:gd name="connsiteX214" fmla="*/ 2089434 w 6257926"/>
              <a:gd name="connsiteY214" fmla="*/ 4382174 h 4700918"/>
              <a:gd name="connsiteX215" fmla="*/ 2085681 w 6257926"/>
              <a:gd name="connsiteY215" fmla="*/ 4399246 h 4700918"/>
              <a:gd name="connsiteX216" fmla="*/ 2062796 w 6257926"/>
              <a:gd name="connsiteY216" fmla="*/ 4395282 h 4700918"/>
              <a:gd name="connsiteX217" fmla="*/ 2062500 w 6257926"/>
              <a:gd name="connsiteY217" fmla="*/ 4389333 h 4700918"/>
              <a:gd name="connsiteX218" fmla="*/ 2069125 w 6257926"/>
              <a:gd name="connsiteY218" fmla="*/ 4380962 h 4700918"/>
              <a:gd name="connsiteX219" fmla="*/ 2079721 w 6257926"/>
              <a:gd name="connsiteY219" fmla="*/ 4375704 h 4700918"/>
              <a:gd name="connsiteX220" fmla="*/ 4296386 w 6257926"/>
              <a:gd name="connsiteY220" fmla="*/ 4367196 h 4700918"/>
              <a:gd name="connsiteX221" fmla="*/ 4299698 w 6257926"/>
              <a:gd name="connsiteY221" fmla="*/ 4369398 h 4700918"/>
              <a:gd name="connsiteX222" fmla="*/ 4296754 w 6257926"/>
              <a:gd name="connsiteY222" fmla="*/ 4372371 h 4700918"/>
              <a:gd name="connsiteX223" fmla="*/ 4293738 w 6257926"/>
              <a:gd name="connsiteY223" fmla="*/ 4370279 h 4700918"/>
              <a:gd name="connsiteX224" fmla="*/ 4296386 w 6257926"/>
              <a:gd name="connsiteY224" fmla="*/ 4367196 h 4700918"/>
              <a:gd name="connsiteX225" fmla="*/ 3385378 w 6257926"/>
              <a:gd name="connsiteY225" fmla="*/ 4363670 h 4700918"/>
              <a:gd name="connsiteX226" fmla="*/ 3394502 w 6257926"/>
              <a:gd name="connsiteY226" fmla="*/ 4369949 h 4700918"/>
              <a:gd name="connsiteX227" fmla="*/ 3387585 w 6257926"/>
              <a:gd name="connsiteY227" fmla="*/ 4382944 h 4700918"/>
              <a:gd name="connsiteX228" fmla="*/ 3369263 w 6257926"/>
              <a:gd name="connsiteY228" fmla="*/ 4377522 h 4700918"/>
              <a:gd name="connsiteX229" fmla="*/ 3755373 w 6257926"/>
              <a:gd name="connsiteY229" fmla="*/ 4354308 h 4700918"/>
              <a:gd name="connsiteX230" fmla="*/ 3765602 w 6257926"/>
              <a:gd name="connsiteY230" fmla="*/ 4358935 h 4700918"/>
              <a:gd name="connsiteX231" fmla="*/ 3759127 w 6257926"/>
              <a:gd name="connsiteY231" fmla="*/ 4366976 h 4700918"/>
              <a:gd name="connsiteX232" fmla="*/ 3751180 w 6257926"/>
              <a:gd name="connsiteY232" fmla="*/ 4363009 h 4700918"/>
              <a:gd name="connsiteX233" fmla="*/ 3755373 w 6257926"/>
              <a:gd name="connsiteY233" fmla="*/ 4354308 h 4700918"/>
              <a:gd name="connsiteX234" fmla="*/ 2489086 w 6257926"/>
              <a:gd name="connsiteY234" fmla="*/ 4348802 h 4700918"/>
              <a:gd name="connsiteX235" fmla="*/ 2494752 w 6257926"/>
              <a:gd name="connsiteY235" fmla="*/ 4354418 h 4700918"/>
              <a:gd name="connsiteX236" fmla="*/ 2488497 w 6257926"/>
              <a:gd name="connsiteY236" fmla="*/ 4351115 h 4700918"/>
              <a:gd name="connsiteX237" fmla="*/ 2535299 w 6257926"/>
              <a:gd name="connsiteY237" fmla="*/ 4358385 h 4700918"/>
              <a:gd name="connsiteX238" fmla="*/ 2579598 w 6257926"/>
              <a:gd name="connsiteY238" fmla="*/ 4356623 h 4700918"/>
              <a:gd name="connsiteX239" fmla="*/ 2465537 w 6257926"/>
              <a:gd name="connsiteY239" fmla="*/ 4387131 h 4700918"/>
              <a:gd name="connsiteX240" fmla="*/ 2489086 w 6257926"/>
              <a:gd name="connsiteY240" fmla="*/ 4348802 h 4700918"/>
              <a:gd name="connsiteX241" fmla="*/ 1757924 w 6257926"/>
              <a:gd name="connsiteY241" fmla="*/ 4344396 h 4700918"/>
              <a:gd name="connsiteX242" fmla="*/ 1758733 w 6257926"/>
              <a:gd name="connsiteY242" fmla="*/ 4348582 h 4700918"/>
              <a:gd name="connsiteX243" fmla="*/ 1754392 w 6257926"/>
              <a:gd name="connsiteY243" fmla="*/ 4349793 h 4700918"/>
              <a:gd name="connsiteX244" fmla="*/ 1753582 w 6257926"/>
              <a:gd name="connsiteY244" fmla="*/ 4345387 h 4700918"/>
              <a:gd name="connsiteX245" fmla="*/ 1757924 w 6257926"/>
              <a:gd name="connsiteY245" fmla="*/ 4344396 h 4700918"/>
              <a:gd name="connsiteX246" fmla="*/ 4502284 w 6257926"/>
              <a:gd name="connsiteY246" fmla="*/ 4340652 h 4700918"/>
              <a:gd name="connsiteX247" fmla="*/ 4506405 w 6257926"/>
              <a:gd name="connsiteY247" fmla="*/ 4341753 h 4700918"/>
              <a:gd name="connsiteX248" fmla="*/ 4502946 w 6257926"/>
              <a:gd name="connsiteY248" fmla="*/ 4345277 h 4700918"/>
              <a:gd name="connsiteX249" fmla="*/ 4545258 w 6257926"/>
              <a:gd name="connsiteY249" fmla="*/ 4340211 h 4700918"/>
              <a:gd name="connsiteX250" fmla="*/ 4547172 w 6257926"/>
              <a:gd name="connsiteY250" fmla="*/ 4345167 h 4700918"/>
              <a:gd name="connsiteX251" fmla="*/ 4544301 w 6257926"/>
              <a:gd name="connsiteY251" fmla="*/ 4347701 h 4700918"/>
              <a:gd name="connsiteX252" fmla="*/ 4542830 w 6257926"/>
              <a:gd name="connsiteY252" fmla="*/ 4342854 h 4700918"/>
              <a:gd name="connsiteX253" fmla="*/ 4545258 w 6257926"/>
              <a:gd name="connsiteY253" fmla="*/ 4340211 h 4700918"/>
              <a:gd name="connsiteX254" fmla="*/ 3825161 w 6257926"/>
              <a:gd name="connsiteY254" fmla="*/ 4338723 h 4700918"/>
              <a:gd name="connsiteX255" fmla="*/ 3850670 w 6257926"/>
              <a:gd name="connsiteY255" fmla="*/ 4342193 h 4700918"/>
              <a:gd name="connsiteX256" fmla="*/ 3804677 w 6257926"/>
              <a:gd name="connsiteY256" fmla="*/ 4351776 h 4700918"/>
              <a:gd name="connsiteX257" fmla="*/ 3825161 w 6257926"/>
              <a:gd name="connsiteY257" fmla="*/ 4338723 h 4700918"/>
              <a:gd name="connsiteX258" fmla="*/ 2620144 w 6257926"/>
              <a:gd name="connsiteY258" fmla="*/ 4337016 h 4700918"/>
              <a:gd name="connsiteX259" fmla="*/ 2623972 w 6257926"/>
              <a:gd name="connsiteY259" fmla="*/ 4337569 h 4700918"/>
              <a:gd name="connsiteX260" fmla="*/ 2620880 w 6257926"/>
              <a:gd name="connsiteY260" fmla="*/ 4344506 h 4700918"/>
              <a:gd name="connsiteX261" fmla="*/ 2616906 w 6257926"/>
              <a:gd name="connsiteY261" fmla="*/ 4343735 h 4700918"/>
              <a:gd name="connsiteX262" fmla="*/ 2620144 w 6257926"/>
              <a:gd name="connsiteY262" fmla="*/ 4337016 h 4700918"/>
              <a:gd name="connsiteX263" fmla="*/ 1876914 w 6257926"/>
              <a:gd name="connsiteY263" fmla="*/ 4334814 h 4700918"/>
              <a:gd name="connsiteX264" fmla="*/ 1880153 w 6257926"/>
              <a:gd name="connsiteY264" fmla="*/ 4345056 h 4700918"/>
              <a:gd name="connsiteX265" fmla="*/ 1874192 w 6257926"/>
              <a:gd name="connsiteY265" fmla="*/ 4351665 h 4700918"/>
              <a:gd name="connsiteX266" fmla="*/ 1868599 w 6257926"/>
              <a:gd name="connsiteY266" fmla="*/ 4345387 h 4700918"/>
              <a:gd name="connsiteX267" fmla="*/ 1876914 w 6257926"/>
              <a:gd name="connsiteY267" fmla="*/ 4334814 h 4700918"/>
              <a:gd name="connsiteX268" fmla="*/ 3898133 w 6257926"/>
              <a:gd name="connsiteY268" fmla="*/ 4329748 h 4700918"/>
              <a:gd name="connsiteX269" fmla="*/ 3911673 w 6257926"/>
              <a:gd name="connsiteY269" fmla="*/ 4333492 h 4700918"/>
              <a:gd name="connsiteX270" fmla="*/ 3899310 w 6257926"/>
              <a:gd name="connsiteY270" fmla="*/ 4343735 h 4700918"/>
              <a:gd name="connsiteX271" fmla="*/ 3892834 w 6257926"/>
              <a:gd name="connsiteY271" fmla="*/ 4337789 h 4700918"/>
              <a:gd name="connsiteX272" fmla="*/ 3898133 w 6257926"/>
              <a:gd name="connsiteY272" fmla="*/ 4329748 h 4700918"/>
              <a:gd name="connsiteX273" fmla="*/ 2681002 w 6257926"/>
              <a:gd name="connsiteY273" fmla="*/ 4324240 h 4700918"/>
              <a:gd name="connsiteX274" fmla="*/ 2678940 w 6257926"/>
              <a:gd name="connsiteY274" fmla="*/ 4326223 h 4700918"/>
              <a:gd name="connsiteX275" fmla="*/ 2675409 w 6257926"/>
              <a:gd name="connsiteY275" fmla="*/ 4326553 h 4700918"/>
              <a:gd name="connsiteX276" fmla="*/ 2677395 w 6257926"/>
              <a:gd name="connsiteY276" fmla="*/ 4324461 h 4700918"/>
              <a:gd name="connsiteX277" fmla="*/ 2681002 w 6257926"/>
              <a:gd name="connsiteY277" fmla="*/ 4324240 h 4700918"/>
              <a:gd name="connsiteX278" fmla="*/ 1949546 w 6257926"/>
              <a:gd name="connsiteY278" fmla="*/ 4317852 h 4700918"/>
              <a:gd name="connsiteX279" fmla="*/ 1920478 w 6257926"/>
              <a:gd name="connsiteY279" fmla="*/ 4327876 h 4700918"/>
              <a:gd name="connsiteX280" fmla="*/ 1949546 w 6257926"/>
              <a:gd name="connsiteY280" fmla="*/ 4317852 h 4700918"/>
              <a:gd name="connsiteX281" fmla="*/ 2124020 w 6257926"/>
              <a:gd name="connsiteY281" fmla="*/ 4315980 h 4700918"/>
              <a:gd name="connsiteX282" fmla="*/ 2109082 w 6257926"/>
              <a:gd name="connsiteY282" fmla="*/ 4318184 h 4700918"/>
              <a:gd name="connsiteX283" fmla="*/ 2109671 w 6257926"/>
              <a:gd name="connsiteY283" fmla="*/ 4326002 h 4700918"/>
              <a:gd name="connsiteX284" fmla="*/ 2124535 w 6257926"/>
              <a:gd name="connsiteY284" fmla="*/ 4323249 h 4700918"/>
              <a:gd name="connsiteX285" fmla="*/ 2124020 w 6257926"/>
              <a:gd name="connsiteY285" fmla="*/ 4315980 h 4700918"/>
              <a:gd name="connsiteX286" fmla="*/ 3974810 w 6257926"/>
              <a:gd name="connsiteY286" fmla="*/ 4313117 h 4700918"/>
              <a:gd name="connsiteX287" fmla="*/ 4005717 w 6257926"/>
              <a:gd name="connsiteY287" fmla="*/ 4325342 h 4700918"/>
              <a:gd name="connsiteX288" fmla="*/ 4034638 w 6257926"/>
              <a:gd name="connsiteY288" fmla="*/ 4334593 h 4700918"/>
              <a:gd name="connsiteX289" fmla="*/ 3995709 w 6257926"/>
              <a:gd name="connsiteY289" fmla="*/ 4351115 h 4700918"/>
              <a:gd name="connsiteX290" fmla="*/ 3952073 w 6257926"/>
              <a:gd name="connsiteY290" fmla="*/ 4351555 h 4700918"/>
              <a:gd name="connsiteX291" fmla="*/ 3974810 w 6257926"/>
              <a:gd name="connsiteY291" fmla="*/ 4313117 h 4700918"/>
              <a:gd name="connsiteX292" fmla="*/ 2950155 w 6257926"/>
              <a:gd name="connsiteY292" fmla="*/ 4311451 h 4700918"/>
              <a:gd name="connsiteX293" fmla="*/ 2959896 w 6257926"/>
              <a:gd name="connsiteY293" fmla="*/ 4314438 h 4700918"/>
              <a:gd name="connsiteX294" fmla="*/ 2962251 w 6257926"/>
              <a:gd name="connsiteY294" fmla="*/ 4337016 h 4700918"/>
              <a:gd name="connsiteX295" fmla="*/ 2949520 w 6257926"/>
              <a:gd name="connsiteY295" fmla="*/ 4382284 h 4700918"/>
              <a:gd name="connsiteX296" fmla="*/ 3021857 w 6257926"/>
              <a:gd name="connsiteY296" fmla="*/ 4381403 h 4700918"/>
              <a:gd name="connsiteX297" fmla="*/ 3120832 w 6257926"/>
              <a:gd name="connsiteY297" fmla="*/ 4358054 h 4700918"/>
              <a:gd name="connsiteX298" fmla="*/ 3131796 w 6257926"/>
              <a:gd name="connsiteY298" fmla="*/ 4363009 h 4700918"/>
              <a:gd name="connsiteX299" fmla="*/ 3138050 w 6257926"/>
              <a:gd name="connsiteY299" fmla="*/ 4415327 h 4700918"/>
              <a:gd name="connsiteX300" fmla="*/ 3123996 w 6257926"/>
              <a:gd name="connsiteY300" fmla="*/ 4413675 h 4700918"/>
              <a:gd name="connsiteX301" fmla="*/ 3120612 w 6257926"/>
              <a:gd name="connsiteY301" fmla="*/ 4409268 h 4700918"/>
              <a:gd name="connsiteX302" fmla="*/ 3093825 w 6257926"/>
              <a:gd name="connsiteY302" fmla="*/ 4392306 h 4700918"/>
              <a:gd name="connsiteX303" fmla="*/ 3072926 w 6257926"/>
              <a:gd name="connsiteY303" fmla="*/ 4416648 h 4700918"/>
              <a:gd name="connsiteX304" fmla="*/ 3005520 w 6257926"/>
              <a:gd name="connsiteY304" fmla="*/ 4402992 h 4700918"/>
              <a:gd name="connsiteX305" fmla="*/ 2996470 w 6257926"/>
              <a:gd name="connsiteY305" fmla="*/ 4437794 h 4700918"/>
              <a:gd name="connsiteX306" fmla="*/ 2967623 w 6257926"/>
              <a:gd name="connsiteY306" fmla="*/ 4446606 h 4700918"/>
              <a:gd name="connsiteX307" fmla="*/ 2947975 w 6257926"/>
              <a:gd name="connsiteY307" fmla="*/ 4480970 h 4700918"/>
              <a:gd name="connsiteX308" fmla="*/ 2908312 w 6257926"/>
              <a:gd name="connsiteY308" fmla="*/ 4418190 h 4700918"/>
              <a:gd name="connsiteX309" fmla="*/ 2934950 w 6257926"/>
              <a:gd name="connsiteY309" fmla="*/ 4390214 h 4700918"/>
              <a:gd name="connsiteX310" fmla="*/ 2879760 w 6257926"/>
              <a:gd name="connsiteY310" fmla="*/ 4380302 h 4700918"/>
              <a:gd name="connsiteX311" fmla="*/ 2886971 w 6257926"/>
              <a:gd name="connsiteY311" fmla="*/ 4454316 h 4700918"/>
              <a:gd name="connsiteX312" fmla="*/ 2847676 w 6257926"/>
              <a:gd name="connsiteY312" fmla="*/ 4442311 h 4700918"/>
              <a:gd name="connsiteX313" fmla="*/ 2812428 w 6257926"/>
              <a:gd name="connsiteY313" fmla="*/ 4465550 h 4700918"/>
              <a:gd name="connsiteX314" fmla="*/ 2791952 w 6257926"/>
              <a:gd name="connsiteY314" fmla="*/ 4497504 h 4700918"/>
              <a:gd name="connsiteX315" fmla="*/ 2767018 w 6257926"/>
              <a:gd name="connsiteY315" fmla="*/ 4517863 h 4700918"/>
              <a:gd name="connsiteX316" fmla="*/ 2758636 w 6257926"/>
              <a:gd name="connsiteY316" fmla="*/ 4470947 h 4700918"/>
              <a:gd name="connsiteX317" fmla="*/ 2663414 w 6257926"/>
              <a:gd name="connsiteY317" fmla="*/ 4490552 h 4700918"/>
              <a:gd name="connsiteX318" fmla="*/ 2677910 w 6257926"/>
              <a:gd name="connsiteY318" fmla="*/ 4458941 h 4700918"/>
              <a:gd name="connsiteX319" fmla="*/ 2693732 w 6257926"/>
              <a:gd name="connsiteY319" fmla="*/ 4435372 h 4700918"/>
              <a:gd name="connsiteX320" fmla="*/ 2659292 w 6257926"/>
              <a:gd name="connsiteY320" fmla="*/ 4413014 h 4700918"/>
              <a:gd name="connsiteX321" fmla="*/ 2671655 w 6257926"/>
              <a:gd name="connsiteY321" fmla="*/ 4398805 h 4700918"/>
              <a:gd name="connsiteX322" fmla="*/ 2698956 w 6257926"/>
              <a:gd name="connsiteY322" fmla="*/ 4402331 h 4700918"/>
              <a:gd name="connsiteX323" fmla="*/ 2716985 w 6257926"/>
              <a:gd name="connsiteY323" fmla="*/ 4400897 h 4700918"/>
              <a:gd name="connsiteX324" fmla="*/ 2801243 w 6257926"/>
              <a:gd name="connsiteY324" fmla="*/ 4348362 h 4700918"/>
              <a:gd name="connsiteX325" fmla="*/ 2820890 w 6257926"/>
              <a:gd name="connsiteY325" fmla="*/ 4322589 h 4700918"/>
              <a:gd name="connsiteX326" fmla="*/ 2853416 w 6257926"/>
              <a:gd name="connsiteY326" fmla="*/ 4350344 h 4700918"/>
              <a:gd name="connsiteX327" fmla="*/ 2903970 w 6257926"/>
              <a:gd name="connsiteY327" fmla="*/ 4340872 h 4700918"/>
              <a:gd name="connsiteX328" fmla="*/ 2943339 w 6257926"/>
              <a:gd name="connsiteY328" fmla="*/ 4313337 h 4700918"/>
              <a:gd name="connsiteX329" fmla="*/ 2950155 w 6257926"/>
              <a:gd name="connsiteY329" fmla="*/ 4311451 h 4700918"/>
              <a:gd name="connsiteX330" fmla="*/ 2738032 w 6257926"/>
              <a:gd name="connsiteY330" fmla="*/ 4306728 h 4700918"/>
              <a:gd name="connsiteX331" fmla="*/ 2738767 w 6257926"/>
              <a:gd name="connsiteY331" fmla="*/ 4312016 h 4700918"/>
              <a:gd name="connsiteX332" fmla="*/ 2722136 w 6257926"/>
              <a:gd name="connsiteY332" fmla="*/ 4316420 h 4700918"/>
              <a:gd name="connsiteX333" fmla="*/ 2721621 w 6257926"/>
              <a:gd name="connsiteY333" fmla="*/ 4312456 h 4700918"/>
              <a:gd name="connsiteX334" fmla="*/ 2738032 w 6257926"/>
              <a:gd name="connsiteY334" fmla="*/ 4306728 h 4700918"/>
              <a:gd name="connsiteX335" fmla="*/ 2859450 w 6257926"/>
              <a:gd name="connsiteY335" fmla="*/ 4303865 h 4700918"/>
              <a:gd name="connsiteX336" fmla="*/ 2861216 w 6257926"/>
              <a:gd name="connsiteY336" fmla="*/ 4310364 h 4700918"/>
              <a:gd name="connsiteX337" fmla="*/ 2858862 w 6257926"/>
              <a:gd name="connsiteY337" fmla="*/ 4312126 h 4700918"/>
              <a:gd name="connsiteX338" fmla="*/ 2859450 w 6257926"/>
              <a:gd name="connsiteY338" fmla="*/ 4303865 h 4700918"/>
              <a:gd name="connsiteX339" fmla="*/ 1797513 w 6257926"/>
              <a:gd name="connsiteY339" fmla="*/ 4298027 h 4700918"/>
              <a:gd name="connsiteX340" fmla="*/ 1796630 w 6257926"/>
              <a:gd name="connsiteY340" fmla="*/ 4303204 h 4700918"/>
              <a:gd name="connsiteX341" fmla="*/ 1794791 w 6257926"/>
              <a:gd name="connsiteY341" fmla="*/ 4298467 h 4700918"/>
              <a:gd name="connsiteX342" fmla="*/ 2152866 w 6257926"/>
              <a:gd name="connsiteY342" fmla="*/ 4297256 h 4700918"/>
              <a:gd name="connsiteX343" fmla="*/ 2148745 w 6257926"/>
              <a:gd name="connsiteY343" fmla="*/ 4307829 h 4700918"/>
              <a:gd name="connsiteX344" fmla="*/ 2153455 w 6257926"/>
              <a:gd name="connsiteY344" fmla="*/ 4314989 h 4700918"/>
              <a:gd name="connsiteX345" fmla="*/ 2160372 w 6257926"/>
              <a:gd name="connsiteY345" fmla="*/ 4308712 h 4700918"/>
              <a:gd name="connsiteX346" fmla="*/ 2152866 w 6257926"/>
              <a:gd name="connsiteY346" fmla="*/ 4297256 h 4700918"/>
              <a:gd name="connsiteX347" fmla="*/ 3028406 w 6257926"/>
              <a:gd name="connsiteY347" fmla="*/ 4296155 h 4700918"/>
              <a:gd name="connsiteX348" fmla="*/ 3033705 w 6257926"/>
              <a:gd name="connsiteY348" fmla="*/ 4324901 h 4700918"/>
              <a:gd name="connsiteX349" fmla="*/ 2998309 w 6257926"/>
              <a:gd name="connsiteY349" fmla="*/ 4328427 h 4700918"/>
              <a:gd name="connsiteX350" fmla="*/ 3028406 w 6257926"/>
              <a:gd name="connsiteY350" fmla="*/ 4296155 h 4700918"/>
              <a:gd name="connsiteX351" fmla="*/ 1858444 w 6257926"/>
              <a:gd name="connsiteY351" fmla="*/ 4287343 h 4700918"/>
              <a:gd name="connsiteX352" fmla="*/ 1858297 w 6257926"/>
              <a:gd name="connsiteY352" fmla="*/ 4298137 h 4700918"/>
              <a:gd name="connsiteX353" fmla="*/ 1834969 w 6257926"/>
              <a:gd name="connsiteY353" fmla="*/ 4299901 h 4700918"/>
              <a:gd name="connsiteX354" fmla="*/ 1834601 w 6257926"/>
              <a:gd name="connsiteY354" fmla="*/ 4293732 h 4700918"/>
              <a:gd name="connsiteX355" fmla="*/ 1858444 w 6257926"/>
              <a:gd name="connsiteY355" fmla="*/ 4287343 h 4700918"/>
              <a:gd name="connsiteX356" fmla="*/ 4344660 w 6257926"/>
              <a:gd name="connsiteY356" fmla="*/ 4284040 h 4700918"/>
              <a:gd name="connsiteX357" fmla="*/ 4365043 w 6257926"/>
              <a:gd name="connsiteY357" fmla="*/ 4303204 h 4700918"/>
              <a:gd name="connsiteX358" fmla="*/ 4297342 w 6257926"/>
              <a:gd name="connsiteY358" fmla="*/ 4311355 h 4700918"/>
              <a:gd name="connsiteX359" fmla="*/ 4238474 w 6257926"/>
              <a:gd name="connsiteY359" fmla="*/ 4312676 h 4700918"/>
              <a:gd name="connsiteX360" fmla="*/ 4229570 w 6257926"/>
              <a:gd name="connsiteY360" fmla="*/ 4314768 h 4700918"/>
              <a:gd name="connsiteX361" fmla="*/ 4157233 w 6257926"/>
              <a:gd name="connsiteY361" fmla="*/ 4329638 h 4700918"/>
              <a:gd name="connsiteX362" fmla="*/ 4123751 w 6257926"/>
              <a:gd name="connsiteY362" fmla="*/ 4339330 h 4700918"/>
              <a:gd name="connsiteX363" fmla="*/ 4107194 w 6257926"/>
              <a:gd name="connsiteY363" fmla="*/ 4340762 h 4700918"/>
              <a:gd name="connsiteX364" fmla="*/ 4090196 w 6257926"/>
              <a:gd name="connsiteY364" fmla="*/ 4323249 h 4700918"/>
              <a:gd name="connsiteX365" fmla="*/ 4105428 w 6257926"/>
              <a:gd name="connsiteY365" fmla="*/ 4306508 h 4700918"/>
              <a:gd name="connsiteX366" fmla="*/ 4181370 w 6257926"/>
              <a:gd name="connsiteY366" fmla="*/ 4293292 h 4700918"/>
              <a:gd name="connsiteX367" fmla="*/ 4344660 w 6257926"/>
              <a:gd name="connsiteY367" fmla="*/ 4284040 h 4700918"/>
              <a:gd name="connsiteX368" fmla="*/ 2831120 w 6257926"/>
              <a:gd name="connsiteY368" fmla="*/ 4281507 h 4700918"/>
              <a:gd name="connsiteX369" fmla="*/ 2838257 w 6257926"/>
              <a:gd name="connsiteY369" fmla="*/ 4285031 h 4700918"/>
              <a:gd name="connsiteX370" fmla="*/ 2835608 w 6257926"/>
              <a:gd name="connsiteY370" fmla="*/ 4289658 h 4700918"/>
              <a:gd name="connsiteX371" fmla="*/ 2827881 w 6257926"/>
              <a:gd name="connsiteY371" fmla="*/ 4288885 h 4700918"/>
              <a:gd name="connsiteX372" fmla="*/ 2831120 w 6257926"/>
              <a:gd name="connsiteY372" fmla="*/ 4281507 h 4700918"/>
              <a:gd name="connsiteX373" fmla="*/ 2202023 w 6257926"/>
              <a:gd name="connsiteY373" fmla="*/ 4279964 h 4700918"/>
              <a:gd name="connsiteX374" fmla="*/ 2193559 w 6257926"/>
              <a:gd name="connsiteY374" fmla="*/ 4287123 h 4700918"/>
              <a:gd name="connsiteX375" fmla="*/ 2201508 w 6257926"/>
              <a:gd name="connsiteY375" fmla="*/ 4299020 h 4700918"/>
              <a:gd name="connsiteX376" fmla="*/ 2209749 w 6257926"/>
              <a:gd name="connsiteY376" fmla="*/ 4289658 h 4700918"/>
              <a:gd name="connsiteX377" fmla="*/ 2202023 w 6257926"/>
              <a:gd name="connsiteY377" fmla="*/ 4279964 h 4700918"/>
              <a:gd name="connsiteX378" fmla="*/ 1711264 w 6257926"/>
              <a:gd name="connsiteY378" fmla="*/ 4274887 h 4700918"/>
              <a:gd name="connsiteX379" fmla="*/ 1724148 w 6257926"/>
              <a:gd name="connsiteY379" fmla="*/ 4286132 h 4700918"/>
              <a:gd name="connsiteX380" fmla="*/ 1713771 w 6257926"/>
              <a:gd name="connsiteY380" fmla="*/ 4316751 h 4700918"/>
              <a:gd name="connsiteX381" fmla="*/ 1696331 w 6257926"/>
              <a:gd name="connsiteY381" fmla="*/ 4310034 h 4700918"/>
              <a:gd name="connsiteX382" fmla="*/ 1680437 w 6257926"/>
              <a:gd name="connsiteY382" fmla="*/ 4297036 h 4700918"/>
              <a:gd name="connsiteX383" fmla="*/ 1711264 w 6257926"/>
              <a:gd name="connsiteY383" fmla="*/ 4274887 h 4700918"/>
              <a:gd name="connsiteX384" fmla="*/ 2900365 w 6257926"/>
              <a:gd name="connsiteY384" fmla="*/ 4262233 h 4700918"/>
              <a:gd name="connsiteX385" fmla="*/ 2887708 w 6257926"/>
              <a:gd name="connsiteY385" fmla="*/ 4301553 h 4700918"/>
              <a:gd name="connsiteX386" fmla="*/ 2865778 w 6257926"/>
              <a:gd name="connsiteY386" fmla="*/ 4271485 h 4700918"/>
              <a:gd name="connsiteX387" fmla="*/ 2900365 w 6257926"/>
              <a:gd name="connsiteY387" fmla="*/ 4262233 h 4700918"/>
              <a:gd name="connsiteX388" fmla="*/ 3189636 w 6257926"/>
              <a:gd name="connsiteY388" fmla="*/ 4260359 h 4700918"/>
              <a:gd name="connsiteX389" fmla="*/ 3272642 w 6257926"/>
              <a:gd name="connsiteY389" fmla="*/ 4338339 h 4700918"/>
              <a:gd name="connsiteX390" fmla="*/ 3320105 w 6257926"/>
              <a:gd name="connsiteY390" fmla="*/ 4333933 h 4700918"/>
              <a:gd name="connsiteX391" fmla="*/ 3350350 w 6257926"/>
              <a:gd name="connsiteY391" fmla="*/ 4313337 h 4700918"/>
              <a:gd name="connsiteX392" fmla="*/ 3366908 w 6257926"/>
              <a:gd name="connsiteY392" fmla="*/ 4315539 h 4700918"/>
              <a:gd name="connsiteX393" fmla="*/ 3367047 w 6257926"/>
              <a:gd name="connsiteY393" fmla="*/ 4375923 h 4700918"/>
              <a:gd name="connsiteX394" fmla="*/ 3363072 w 6257926"/>
              <a:gd name="connsiteY394" fmla="*/ 4368241 h 4700918"/>
              <a:gd name="connsiteX395" fmla="*/ 3358370 w 6257926"/>
              <a:gd name="connsiteY395" fmla="*/ 4362899 h 4700918"/>
              <a:gd name="connsiteX396" fmla="*/ 3289125 w 6257926"/>
              <a:gd name="connsiteY396" fmla="*/ 4353317 h 4700918"/>
              <a:gd name="connsiteX397" fmla="*/ 3265872 w 6257926"/>
              <a:gd name="connsiteY397" fmla="*/ 4371931 h 4700918"/>
              <a:gd name="connsiteX398" fmla="*/ 3219070 w 6257926"/>
              <a:gd name="connsiteY398" fmla="*/ 4425129 h 4700918"/>
              <a:gd name="connsiteX399" fmla="*/ 3230697 w 6257926"/>
              <a:gd name="connsiteY399" fmla="*/ 4375677 h 4700918"/>
              <a:gd name="connsiteX400" fmla="*/ 3191770 w 6257926"/>
              <a:gd name="connsiteY400" fmla="*/ 4354418 h 4700918"/>
              <a:gd name="connsiteX401" fmla="*/ 3209284 w 6257926"/>
              <a:gd name="connsiteY401" fmla="*/ 4324130 h 4700918"/>
              <a:gd name="connsiteX402" fmla="*/ 3189636 w 6257926"/>
              <a:gd name="connsiteY402" fmla="*/ 4260359 h 4700918"/>
              <a:gd name="connsiteX403" fmla="*/ 3444762 w 6257926"/>
              <a:gd name="connsiteY403" fmla="*/ 4258487 h 4700918"/>
              <a:gd name="connsiteX404" fmla="*/ 3457198 w 6257926"/>
              <a:gd name="connsiteY404" fmla="*/ 4259148 h 4700918"/>
              <a:gd name="connsiteX405" fmla="*/ 3445645 w 6257926"/>
              <a:gd name="connsiteY405" fmla="*/ 4264105 h 4700918"/>
              <a:gd name="connsiteX406" fmla="*/ 3429530 w 6257926"/>
              <a:gd name="connsiteY406" fmla="*/ 4266858 h 4700918"/>
              <a:gd name="connsiteX407" fmla="*/ 3429236 w 6257926"/>
              <a:gd name="connsiteY407" fmla="*/ 4261130 h 4700918"/>
              <a:gd name="connsiteX408" fmla="*/ 3444762 w 6257926"/>
              <a:gd name="connsiteY408" fmla="*/ 4258487 h 4700918"/>
              <a:gd name="connsiteX409" fmla="*/ 2319109 w 6257926"/>
              <a:gd name="connsiteY409" fmla="*/ 4242641 h 4700918"/>
              <a:gd name="connsiteX410" fmla="*/ 2288707 w 6257926"/>
              <a:gd name="connsiteY410" fmla="*/ 4263885 h 4700918"/>
              <a:gd name="connsiteX411" fmla="*/ 2302102 w 6257926"/>
              <a:gd name="connsiteY411" fmla="*/ 4275779 h 4700918"/>
              <a:gd name="connsiteX412" fmla="*/ 2348240 w 6257926"/>
              <a:gd name="connsiteY412" fmla="*/ 4249235 h 4700918"/>
              <a:gd name="connsiteX413" fmla="*/ 2319109 w 6257926"/>
              <a:gd name="connsiteY413" fmla="*/ 4242641 h 4700918"/>
              <a:gd name="connsiteX414" fmla="*/ 3312968 w 6257926"/>
              <a:gd name="connsiteY414" fmla="*/ 4241525 h 4700918"/>
              <a:gd name="connsiteX415" fmla="*/ 3317310 w 6257926"/>
              <a:gd name="connsiteY415" fmla="*/ 4248354 h 4700918"/>
              <a:gd name="connsiteX416" fmla="*/ 3312894 w 6257926"/>
              <a:gd name="connsiteY416" fmla="*/ 4258597 h 4700918"/>
              <a:gd name="connsiteX417" fmla="*/ 3310466 w 6257926"/>
              <a:gd name="connsiteY417" fmla="*/ 4253312 h 4700918"/>
              <a:gd name="connsiteX418" fmla="*/ 3312968 w 6257926"/>
              <a:gd name="connsiteY418" fmla="*/ 4241525 h 4700918"/>
              <a:gd name="connsiteX419" fmla="*/ 2261407 w 6257926"/>
              <a:gd name="connsiteY419" fmla="*/ 4238222 h 4700918"/>
              <a:gd name="connsiteX420" fmla="*/ 2261922 w 6257926"/>
              <a:gd name="connsiteY420" fmla="*/ 4242518 h 4700918"/>
              <a:gd name="connsiteX421" fmla="*/ 2265234 w 6257926"/>
              <a:gd name="connsiteY421" fmla="*/ 4239433 h 4700918"/>
              <a:gd name="connsiteX422" fmla="*/ 3019060 w 6257926"/>
              <a:gd name="connsiteY422" fmla="*/ 4231833 h 4700918"/>
              <a:gd name="connsiteX423" fmla="*/ 3024947 w 6257926"/>
              <a:gd name="connsiteY423" fmla="*/ 4239213 h 4700918"/>
              <a:gd name="connsiteX424" fmla="*/ 3021268 w 6257926"/>
              <a:gd name="connsiteY424" fmla="*/ 4249896 h 4700918"/>
              <a:gd name="connsiteX425" fmla="*/ 3000958 w 6257926"/>
              <a:gd name="connsiteY425" fmla="*/ 4246923 h 4700918"/>
              <a:gd name="connsiteX426" fmla="*/ 3019060 w 6257926"/>
              <a:gd name="connsiteY426" fmla="*/ 4231833 h 4700918"/>
              <a:gd name="connsiteX427" fmla="*/ 3097063 w 6257926"/>
              <a:gd name="connsiteY427" fmla="*/ 4223242 h 4700918"/>
              <a:gd name="connsiteX428" fmla="*/ 3086760 w 6257926"/>
              <a:gd name="connsiteY428" fmla="*/ 4340762 h 4700918"/>
              <a:gd name="connsiteX429" fmla="*/ 3074839 w 6257926"/>
              <a:gd name="connsiteY429" fmla="*/ 4325672 h 4700918"/>
              <a:gd name="connsiteX430" fmla="*/ 3076606 w 6257926"/>
              <a:gd name="connsiteY430" fmla="*/ 4257606 h 4700918"/>
              <a:gd name="connsiteX431" fmla="*/ 3097063 w 6257926"/>
              <a:gd name="connsiteY431" fmla="*/ 4223242 h 4700918"/>
              <a:gd name="connsiteX432" fmla="*/ 2293932 w 6257926"/>
              <a:gd name="connsiteY432" fmla="*/ 4220599 h 4700918"/>
              <a:gd name="connsiteX433" fmla="*/ 2291652 w 6257926"/>
              <a:gd name="connsiteY433" fmla="*/ 4231613 h 4700918"/>
              <a:gd name="connsiteX434" fmla="*/ 2295404 w 6257926"/>
              <a:gd name="connsiteY434" fmla="*/ 4234258 h 4700918"/>
              <a:gd name="connsiteX435" fmla="*/ 2297245 w 6257926"/>
              <a:gd name="connsiteY435" fmla="*/ 4223905 h 4700918"/>
              <a:gd name="connsiteX436" fmla="*/ 2293932 w 6257926"/>
              <a:gd name="connsiteY436" fmla="*/ 4220599 h 4700918"/>
              <a:gd name="connsiteX437" fmla="*/ 2646562 w 6257926"/>
              <a:gd name="connsiteY437" fmla="*/ 4218507 h 4700918"/>
              <a:gd name="connsiteX438" fmla="*/ 2649727 w 6257926"/>
              <a:gd name="connsiteY438" fmla="*/ 4222251 h 4700918"/>
              <a:gd name="connsiteX439" fmla="*/ 2642736 w 6257926"/>
              <a:gd name="connsiteY439" fmla="*/ 4227759 h 4700918"/>
              <a:gd name="connsiteX440" fmla="*/ 2639718 w 6257926"/>
              <a:gd name="connsiteY440" fmla="*/ 4223684 h 4700918"/>
              <a:gd name="connsiteX441" fmla="*/ 2646562 w 6257926"/>
              <a:gd name="connsiteY441" fmla="*/ 4218507 h 4700918"/>
              <a:gd name="connsiteX442" fmla="*/ 1846008 w 6257926"/>
              <a:gd name="connsiteY442" fmla="*/ 4216635 h 4700918"/>
              <a:gd name="connsiteX443" fmla="*/ 1861241 w 6257926"/>
              <a:gd name="connsiteY443" fmla="*/ 4222911 h 4700918"/>
              <a:gd name="connsiteX444" fmla="*/ 1857046 w 6257926"/>
              <a:gd name="connsiteY444" fmla="*/ 4234147 h 4700918"/>
              <a:gd name="connsiteX445" fmla="*/ 1840783 w 6257926"/>
              <a:gd name="connsiteY445" fmla="*/ 4230071 h 4700918"/>
              <a:gd name="connsiteX446" fmla="*/ 1839164 w 6257926"/>
              <a:gd name="connsiteY446" fmla="*/ 4224015 h 4700918"/>
              <a:gd name="connsiteX447" fmla="*/ 1846008 w 6257926"/>
              <a:gd name="connsiteY447" fmla="*/ 4216635 h 4700918"/>
              <a:gd name="connsiteX448" fmla="*/ 3144968 w 6257926"/>
              <a:gd name="connsiteY448" fmla="*/ 4208815 h 4700918"/>
              <a:gd name="connsiteX449" fmla="*/ 3159318 w 6257926"/>
              <a:gd name="connsiteY449" fmla="*/ 4253532 h 4700918"/>
              <a:gd name="connsiteX450" fmla="*/ 3138345 w 6257926"/>
              <a:gd name="connsiteY450" fmla="*/ 4254963 h 4700918"/>
              <a:gd name="connsiteX451" fmla="*/ 3118992 w 6257926"/>
              <a:gd name="connsiteY451" fmla="*/ 4217736 h 4700918"/>
              <a:gd name="connsiteX452" fmla="*/ 3144968 w 6257926"/>
              <a:gd name="connsiteY452" fmla="*/ 4208815 h 4700918"/>
              <a:gd name="connsiteX453" fmla="*/ 2319173 w 6257926"/>
              <a:gd name="connsiteY453" fmla="*/ 4207053 h 4700918"/>
              <a:gd name="connsiteX454" fmla="*/ 2308061 w 6257926"/>
              <a:gd name="connsiteY454" fmla="*/ 4212338 h 4700918"/>
              <a:gd name="connsiteX455" fmla="*/ 2315053 w 6257926"/>
              <a:gd name="connsiteY455" fmla="*/ 4222141 h 4700918"/>
              <a:gd name="connsiteX456" fmla="*/ 2322117 w 6257926"/>
              <a:gd name="connsiteY456" fmla="*/ 4215974 h 4700918"/>
              <a:gd name="connsiteX457" fmla="*/ 2319173 w 6257926"/>
              <a:gd name="connsiteY457" fmla="*/ 4207053 h 4700918"/>
              <a:gd name="connsiteX458" fmla="*/ 1624584 w 6257926"/>
              <a:gd name="connsiteY458" fmla="*/ 4206833 h 4700918"/>
              <a:gd name="connsiteX459" fmla="*/ 1632678 w 6257926"/>
              <a:gd name="connsiteY459" fmla="*/ 4211017 h 4700918"/>
              <a:gd name="connsiteX460" fmla="*/ 1626497 w 6257926"/>
              <a:gd name="connsiteY460" fmla="*/ 4219938 h 4700918"/>
              <a:gd name="connsiteX461" fmla="*/ 1618182 w 6257926"/>
              <a:gd name="connsiteY461" fmla="*/ 4215534 h 4700918"/>
              <a:gd name="connsiteX462" fmla="*/ 1624584 w 6257926"/>
              <a:gd name="connsiteY462" fmla="*/ 4206833 h 4700918"/>
              <a:gd name="connsiteX463" fmla="*/ 2451924 w 6257926"/>
              <a:gd name="connsiteY463" fmla="*/ 4200884 h 4700918"/>
              <a:gd name="connsiteX464" fmla="*/ 2447068 w 6257926"/>
              <a:gd name="connsiteY464" fmla="*/ 4208374 h 4700918"/>
              <a:gd name="connsiteX465" fmla="*/ 2453912 w 6257926"/>
              <a:gd name="connsiteY465" fmla="*/ 4211237 h 4700918"/>
              <a:gd name="connsiteX466" fmla="*/ 2458988 w 6257926"/>
              <a:gd name="connsiteY466" fmla="*/ 4202206 h 4700918"/>
              <a:gd name="connsiteX467" fmla="*/ 2451924 w 6257926"/>
              <a:gd name="connsiteY467" fmla="*/ 4200884 h 4700918"/>
              <a:gd name="connsiteX468" fmla="*/ 3183823 w 6257926"/>
              <a:gd name="connsiteY468" fmla="*/ 4198352 h 4700918"/>
              <a:gd name="connsiteX469" fmla="*/ 3199864 w 6257926"/>
              <a:gd name="connsiteY469" fmla="*/ 4200003 h 4700918"/>
              <a:gd name="connsiteX470" fmla="*/ 3195301 w 6257926"/>
              <a:gd name="connsiteY470" fmla="*/ 4216305 h 4700918"/>
              <a:gd name="connsiteX471" fmla="*/ 3179186 w 6257926"/>
              <a:gd name="connsiteY471" fmla="*/ 4210356 h 4700918"/>
              <a:gd name="connsiteX472" fmla="*/ 3183823 w 6257926"/>
              <a:gd name="connsiteY472" fmla="*/ 4198352 h 4700918"/>
              <a:gd name="connsiteX473" fmla="*/ 2263173 w 6257926"/>
              <a:gd name="connsiteY473" fmla="*/ 4186787 h 4700918"/>
              <a:gd name="connsiteX474" fmla="*/ 2256109 w 6257926"/>
              <a:gd name="connsiteY474" fmla="*/ 4195489 h 4700918"/>
              <a:gd name="connsiteX475" fmla="*/ 2265676 w 6257926"/>
              <a:gd name="connsiteY475" fmla="*/ 4201875 h 4700918"/>
              <a:gd name="connsiteX476" fmla="*/ 2272004 w 6257926"/>
              <a:gd name="connsiteY476" fmla="*/ 4194936 h 4700918"/>
              <a:gd name="connsiteX477" fmla="*/ 2263173 w 6257926"/>
              <a:gd name="connsiteY477" fmla="*/ 4186787 h 4700918"/>
              <a:gd name="connsiteX478" fmla="*/ 2345370 w 6257926"/>
              <a:gd name="connsiteY478" fmla="*/ 4185134 h 4700918"/>
              <a:gd name="connsiteX479" fmla="*/ 2338379 w 6257926"/>
              <a:gd name="connsiteY479" fmla="*/ 4192073 h 4700918"/>
              <a:gd name="connsiteX480" fmla="*/ 2341985 w 6257926"/>
              <a:gd name="connsiteY480" fmla="*/ 4202095 h 4700918"/>
              <a:gd name="connsiteX481" fmla="*/ 2348608 w 6257926"/>
              <a:gd name="connsiteY481" fmla="*/ 4195046 h 4700918"/>
              <a:gd name="connsiteX482" fmla="*/ 2345370 w 6257926"/>
              <a:gd name="connsiteY482" fmla="*/ 4185134 h 4700918"/>
              <a:gd name="connsiteX483" fmla="*/ 4052814 w 6257926"/>
              <a:gd name="connsiteY483" fmla="*/ 4180509 h 4700918"/>
              <a:gd name="connsiteX484" fmla="*/ 4055830 w 6257926"/>
              <a:gd name="connsiteY484" fmla="*/ 4181390 h 4700918"/>
              <a:gd name="connsiteX485" fmla="*/ 4055168 w 6257926"/>
              <a:gd name="connsiteY485" fmla="*/ 4185464 h 4700918"/>
              <a:gd name="connsiteX486" fmla="*/ 4052814 w 6257926"/>
              <a:gd name="connsiteY486" fmla="*/ 4180509 h 4700918"/>
              <a:gd name="connsiteX487" fmla="*/ 3166456 w 6257926"/>
              <a:gd name="connsiteY487" fmla="*/ 4178967 h 4700918"/>
              <a:gd name="connsiteX488" fmla="*/ 3169325 w 6257926"/>
              <a:gd name="connsiteY488" fmla="*/ 4179848 h 4700918"/>
              <a:gd name="connsiteX489" fmla="*/ 3166824 w 6257926"/>
              <a:gd name="connsiteY489" fmla="*/ 4182050 h 4700918"/>
              <a:gd name="connsiteX490" fmla="*/ 3394502 w 6257926"/>
              <a:gd name="connsiteY490" fmla="*/ 4170816 h 4700918"/>
              <a:gd name="connsiteX491" fmla="*/ 3396047 w 6257926"/>
              <a:gd name="connsiteY491" fmla="*/ 4177095 h 4700918"/>
              <a:gd name="connsiteX492" fmla="*/ 3384935 w 6257926"/>
              <a:gd name="connsiteY492" fmla="*/ 4181720 h 4700918"/>
              <a:gd name="connsiteX493" fmla="*/ 3381698 w 6257926"/>
              <a:gd name="connsiteY493" fmla="*/ 4178196 h 4700918"/>
              <a:gd name="connsiteX494" fmla="*/ 3394502 w 6257926"/>
              <a:gd name="connsiteY494" fmla="*/ 4170816 h 4700918"/>
              <a:gd name="connsiteX495" fmla="*/ 3298954 w 6257926"/>
              <a:gd name="connsiteY495" fmla="*/ 4157971 h 4700918"/>
              <a:gd name="connsiteX496" fmla="*/ 3299354 w 6257926"/>
              <a:gd name="connsiteY496" fmla="*/ 4158039 h 4700918"/>
              <a:gd name="connsiteX497" fmla="*/ 3309140 w 6257926"/>
              <a:gd name="connsiteY497" fmla="*/ 4182381 h 4700918"/>
              <a:gd name="connsiteX498" fmla="*/ 3307007 w 6257926"/>
              <a:gd name="connsiteY498" fmla="*/ 4183922 h 4700918"/>
              <a:gd name="connsiteX499" fmla="*/ 3298766 w 6257926"/>
              <a:gd name="connsiteY499" fmla="*/ 4157488 h 4700918"/>
              <a:gd name="connsiteX500" fmla="*/ 3299354 w 6257926"/>
              <a:gd name="connsiteY500" fmla="*/ 4158039 h 4700918"/>
              <a:gd name="connsiteX501" fmla="*/ 3298839 w 6257926"/>
              <a:gd name="connsiteY501" fmla="*/ 4157601 h 4700918"/>
              <a:gd name="connsiteX502" fmla="*/ 3298954 w 6257926"/>
              <a:gd name="connsiteY502" fmla="*/ 4157971 h 4700918"/>
              <a:gd name="connsiteX503" fmla="*/ 3296908 w 6257926"/>
              <a:gd name="connsiteY503" fmla="*/ 4157623 h 4700918"/>
              <a:gd name="connsiteX504" fmla="*/ 1627105 w 6257926"/>
              <a:gd name="connsiteY504" fmla="*/ 4150440 h 4700918"/>
              <a:gd name="connsiteX505" fmla="*/ 1637756 w 6257926"/>
              <a:gd name="connsiteY505" fmla="*/ 4152753 h 4700918"/>
              <a:gd name="connsiteX506" fmla="*/ 1628705 w 6257926"/>
              <a:gd name="connsiteY506" fmla="*/ 4188219 h 4700918"/>
              <a:gd name="connsiteX507" fmla="*/ 1615166 w 6257926"/>
              <a:gd name="connsiteY507" fmla="*/ 4190421 h 4700918"/>
              <a:gd name="connsiteX508" fmla="*/ 1555559 w 6257926"/>
              <a:gd name="connsiteY508" fmla="*/ 4208044 h 4700918"/>
              <a:gd name="connsiteX509" fmla="*/ 1555927 w 6257926"/>
              <a:gd name="connsiteY509" fmla="*/ 4197140 h 4700918"/>
              <a:gd name="connsiteX510" fmla="*/ 1616784 w 6257926"/>
              <a:gd name="connsiteY510" fmla="*/ 4151432 h 4700918"/>
              <a:gd name="connsiteX511" fmla="*/ 1627105 w 6257926"/>
              <a:gd name="connsiteY511" fmla="*/ 4150440 h 4700918"/>
              <a:gd name="connsiteX512" fmla="*/ 3285814 w 6257926"/>
              <a:gd name="connsiteY512" fmla="*/ 4137553 h 4700918"/>
              <a:gd name="connsiteX513" fmla="*/ 3293016 w 6257926"/>
              <a:gd name="connsiteY513" fmla="*/ 4156961 h 4700918"/>
              <a:gd name="connsiteX514" fmla="*/ 3296908 w 6257926"/>
              <a:gd name="connsiteY514" fmla="*/ 4157623 h 4700918"/>
              <a:gd name="connsiteX515" fmla="*/ 3277424 w 6257926"/>
              <a:gd name="connsiteY515" fmla="*/ 4159032 h 4700918"/>
              <a:gd name="connsiteX516" fmla="*/ 3271686 w 6257926"/>
              <a:gd name="connsiteY516" fmla="*/ 4144052 h 4700918"/>
              <a:gd name="connsiteX517" fmla="*/ 3273820 w 6257926"/>
              <a:gd name="connsiteY517" fmla="*/ 4138987 h 4700918"/>
              <a:gd name="connsiteX518" fmla="*/ 3285814 w 6257926"/>
              <a:gd name="connsiteY518" fmla="*/ 4137553 h 4700918"/>
              <a:gd name="connsiteX519" fmla="*/ 3803338 w 6257926"/>
              <a:gd name="connsiteY519" fmla="*/ 4132436 h 4700918"/>
              <a:gd name="connsiteX520" fmla="*/ 3803686 w 6257926"/>
              <a:gd name="connsiteY520" fmla="*/ 4134564 h 4700918"/>
              <a:gd name="connsiteX521" fmla="*/ 3803006 w 6257926"/>
              <a:gd name="connsiteY521" fmla="*/ 4134473 h 4700918"/>
              <a:gd name="connsiteX522" fmla="*/ 3802690 w 6257926"/>
              <a:gd name="connsiteY522" fmla="*/ 4134030 h 4700918"/>
              <a:gd name="connsiteX523" fmla="*/ 1691990 w 6257926"/>
              <a:gd name="connsiteY523" fmla="*/ 4132268 h 4700918"/>
              <a:gd name="connsiteX524" fmla="*/ 1699275 w 6257926"/>
              <a:gd name="connsiteY524" fmla="*/ 4142951 h 4700918"/>
              <a:gd name="connsiteX525" fmla="*/ 1684263 w 6257926"/>
              <a:gd name="connsiteY525" fmla="*/ 4151872 h 4700918"/>
              <a:gd name="connsiteX526" fmla="*/ 1677346 w 6257926"/>
              <a:gd name="connsiteY526" fmla="*/ 4139978 h 4700918"/>
              <a:gd name="connsiteX527" fmla="*/ 1691990 w 6257926"/>
              <a:gd name="connsiteY527" fmla="*/ 4132268 h 4700918"/>
              <a:gd name="connsiteX528" fmla="*/ 3346596 w 6257926"/>
              <a:gd name="connsiteY528" fmla="*/ 4127310 h 4700918"/>
              <a:gd name="connsiteX529" fmla="*/ 3353883 w 6257926"/>
              <a:gd name="connsiteY529" fmla="*/ 4130616 h 4700918"/>
              <a:gd name="connsiteX530" fmla="*/ 3347113 w 6257926"/>
              <a:gd name="connsiteY530" fmla="*/ 4135902 h 4700918"/>
              <a:gd name="connsiteX531" fmla="*/ 3344463 w 6257926"/>
              <a:gd name="connsiteY531" fmla="*/ 4132268 h 4700918"/>
              <a:gd name="connsiteX532" fmla="*/ 3346596 w 6257926"/>
              <a:gd name="connsiteY532" fmla="*/ 4127310 h 4700918"/>
              <a:gd name="connsiteX533" fmla="*/ 1873455 w 6257926"/>
              <a:gd name="connsiteY533" fmla="*/ 4123567 h 4700918"/>
              <a:gd name="connsiteX534" fmla="*/ 1892368 w 6257926"/>
              <a:gd name="connsiteY534" fmla="*/ 4126980 h 4700918"/>
              <a:gd name="connsiteX535" fmla="*/ 1869629 w 6257926"/>
              <a:gd name="connsiteY535" fmla="*/ 4151762 h 4700918"/>
              <a:gd name="connsiteX536" fmla="*/ 1849393 w 6257926"/>
              <a:gd name="connsiteY536" fmla="*/ 4165198 h 4700918"/>
              <a:gd name="connsiteX537" fmla="*/ 1766165 w 6257926"/>
              <a:gd name="connsiteY537" fmla="*/ 4164758 h 4700918"/>
              <a:gd name="connsiteX538" fmla="*/ 1766829 w 6257926"/>
              <a:gd name="connsiteY538" fmla="*/ 4156607 h 4700918"/>
              <a:gd name="connsiteX539" fmla="*/ 1873455 w 6257926"/>
              <a:gd name="connsiteY539" fmla="*/ 4123567 h 4700918"/>
              <a:gd name="connsiteX540" fmla="*/ 3408704 w 6257926"/>
              <a:gd name="connsiteY540" fmla="*/ 4120593 h 4700918"/>
              <a:gd name="connsiteX541" fmla="*/ 3415548 w 6257926"/>
              <a:gd name="connsiteY541" fmla="*/ 4123567 h 4700918"/>
              <a:gd name="connsiteX542" fmla="*/ 3414665 w 6257926"/>
              <a:gd name="connsiteY542" fmla="*/ 4132598 h 4700918"/>
              <a:gd name="connsiteX543" fmla="*/ 3408116 w 6257926"/>
              <a:gd name="connsiteY543" fmla="*/ 4126650 h 4700918"/>
              <a:gd name="connsiteX544" fmla="*/ 3408704 w 6257926"/>
              <a:gd name="connsiteY544" fmla="*/ 4120593 h 4700918"/>
              <a:gd name="connsiteX545" fmla="*/ 2864748 w 6257926"/>
              <a:gd name="connsiteY545" fmla="*/ 4114425 h 4700918"/>
              <a:gd name="connsiteX546" fmla="*/ 2878656 w 6257926"/>
              <a:gd name="connsiteY546" fmla="*/ 4114425 h 4700918"/>
              <a:gd name="connsiteX547" fmla="*/ 2880642 w 6257926"/>
              <a:gd name="connsiteY547" fmla="*/ 4165859 h 4700918"/>
              <a:gd name="connsiteX548" fmla="*/ 2853636 w 6257926"/>
              <a:gd name="connsiteY548" fmla="*/ 4124888 h 4700918"/>
              <a:gd name="connsiteX549" fmla="*/ 2864748 w 6257926"/>
              <a:gd name="connsiteY549" fmla="*/ 4114425 h 4700918"/>
              <a:gd name="connsiteX550" fmla="*/ 2792227 w 6257926"/>
              <a:gd name="connsiteY550" fmla="*/ 4114122 h 4700918"/>
              <a:gd name="connsiteX551" fmla="*/ 2792235 w 6257926"/>
              <a:gd name="connsiteY551" fmla="*/ 4114128 h 4700918"/>
              <a:gd name="connsiteX552" fmla="*/ 2784906 w 6257926"/>
              <a:gd name="connsiteY552" fmla="*/ 4122299 h 4700918"/>
              <a:gd name="connsiteX553" fmla="*/ 2785936 w 6257926"/>
              <a:gd name="connsiteY553" fmla="*/ 4134470 h 4700918"/>
              <a:gd name="connsiteX554" fmla="*/ 2813238 w 6257926"/>
              <a:gd name="connsiteY554" fmla="*/ 4176653 h 4700918"/>
              <a:gd name="connsiteX555" fmla="*/ 2779019 w 6257926"/>
              <a:gd name="connsiteY555" fmla="*/ 4164978 h 4700918"/>
              <a:gd name="connsiteX556" fmla="*/ 2735161 w 6257926"/>
              <a:gd name="connsiteY556" fmla="*/ 4209145 h 4700918"/>
              <a:gd name="connsiteX557" fmla="*/ 2708670 w 6257926"/>
              <a:gd name="connsiteY557" fmla="*/ 4214100 h 4700918"/>
              <a:gd name="connsiteX558" fmla="*/ 2705948 w 6257926"/>
              <a:gd name="connsiteY558" fmla="*/ 4162666 h 4700918"/>
              <a:gd name="connsiteX559" fmla="*/ 2712056 w 6257926"/>
              <a:gd name="connsiteY559" fmla="*/ 4154405 h 4700918"/>
              <a:gd name="connsiteX560" fmla="*/ 2743624 w 6257926"/>
              <a:gd name="connsiteY560" fmla="*/ 4159693 h 4700918"/>
              <a:gd name="connsiteX561" fmla="*/ 2773132 w 6257926"/>
              <a:gd name="connsiteY561" fmla="*/ 4129295 h 4700918"/>
              <a:gd name="connsiteX562" fmla="*/ 2787267 w 6257926"/>
              <a:gd name="connsiteY562" fmla="*/ 4115338 h 4700918"/>
              <a:gd name="connsiteX563" fmla="*/ 2792264 w 6257926"/>
              <a:gd name="connsiteY563" fmla="*/ 4114113 h 4700918"/>
              <a:gd name="connsiteX564" fmla="*/ 2792338 w 6257926"/>
              <a:gd name="connsiteY564" fmla="*/ 4114205 h 4700918"/>
              <a:gd name="connsiteX565" fmla="*/ 2792235 w 6257926"/>
              <a:gd name="connsiteY565" fmla="*/ 4114128 h 4700918"/>
              <a:gd name="connsiteX566" fmla="*/ 2792243 w 6257926"/>
              <a:gd name="connsiteY566" fmla="*/ 4114118 h 4700918"/>
              <a:gd name="connsiteX567" fmla="*/ 2792264 w 6257926"/>
              <a:gd name="connsiteY567" fmla="*/ 4114095 h 4700918"/>
              <a:gd name="connsiteX568" fmla="*/ 2792338 w 6257926"/>
              <a:gd name="connsiteY568" fmla="*/ 4114095 h 4700918"/>
              <a:gd name="connsiteX569" fmla="*/ 2792264 w 6257926"/>
              <a:gd name="connsiteY569" fmla="*/ 4114113 h 4700918"/>
              <a:gd name="connsiteX570" fmla="*/ 2792256 w 6257926"/>
              <a:gd name="connsiteY570" fmla="*/ 4114104 h 4700918"/>
              <a:gd name="connsiteX571" fmla="*/ 2792194 w 6257926"/>
              <a:gd name="connsiteY571" fmla="*/ 4114028 h 4700918"/>
              <a:gd name="connsiteX572" fmla="*/ 2792256 w 6257926"/>
              <a:gd name="connsiteY572" fmla="*/ 4114104 h 4700918"/>
              <a:gd name="connsiteX573" fmla="*/ 2792243 w 6257926"/>
              <a:gd name="connsiteY573" fmla="*/ 4114118 h 4700918"/>
              <a:gd name="connsiteX574" fmla="*/ 2792227 w 6257926"/>
              <a:gd name="connsiteY574" fmla="*/ 4114122 h 4700918"/>
              <a:gd name="connsiteX575" fmla="*/ 2792191 w 6257926"/>
              <a:gd name="connsiteY575" fmla="*/ 4114095 h 4700918"/>
              <a:gd name="connsiteX576" fmla="*/ 3549919 w 6257926"/>
              <a:gd name="connsiteY576" fmla="*/ 4110018 h 4700918"/>
              <a:gd name="connsiteX577" fmla="*/ 3553303 w 6257926"/>
              <a:gd name="connsiteY577" fmla="*/ 4113874 h 4700918"/>
              <a:gd name="connsiteX578" fmla="*/ 3551464 w 6257926"/>
              <a:gd name="connsiteY578" fmla="*/ 4125549 h 4700918"/>
              <a:gd name="connsiteX579" fmla="*/ 3547784 w 6257926"/>
              <a:gd name="connsiteY579" fmla="*/ 4121915 h 4700918"/>
              <a:gd name="connsiteX580" fmla="*/ 3549919 w 6257926"/>
              <a:gd name="connsiteY580" fmla="*/ 4110018 h 4700918"/>
              <a:gd name="connsiteX581" fmla="*/ 2203099 w 6257926"/>
              <a:gd name="connsiteY581" fmla="*/ 4098359 h 4700918"/>
              <a:gd name="connsiteX582" fmla="*/ 2224319 w 6257926"/>
              <a:gd name="connsiteY582" fmla="*/ 4117838 h 4700918"/>
              <a:gd name="connsiteX583" fmla="*/ 2154779 w 6257926"/>
              <a:gd name="connsiteY583" fmla="*/ 4111342 h 4700918"/>
              <a:gd name="connsiteX584" fmla="*/ 2203099 w 6257926"/>
              <a:gd name="connsiteY584" fmla="*/ 4098359 h 4700918"/>
              <a:gd name="connsiteX585" fmla="*/ 1967605 w 6257926"/>
              <a:gd name="connsiteY585" fmla="*/ 4095496 h 4700918"/>
              <a:gd name="connsiteX586" fmla="*/ 1938507 w 6257926"/>
              <a:gd name="connsiteY586" fmla="*/ 4111342 h 4700918"/>
              <a:gd name="connsiteX587" fmla="*/ 1952525 w 6257926"/>
              <a:gd name="connsiteY587" fmla="*/ 4096872 h 4700918"/>
              <a:gd name="connsiteX588" fmla="*/ 1969715 w 6257926"/>
              <a:gd name="connsiteY588" fmla="*/ 4094346 h 4700918"/>
              <a:gd name="connsiteX589" fmla="*/ 1969193 w 6257926"/>
              <a:gd name="connsiteY589" fmla="*/ 4095040 h 4700918"/>
              <a:gd name="connsiteX590" fmla="*/ 1969267 w 6257926"/>
              <a:gd name="connsiteY590" fmla="*/ 4095004 h 4700918"/>
              <a:gd name="connsiteX591" fmla="*/ 1968972 w 6257926"/>
              <a:gd name="connsiteY591" fmla="*/ 4095371 h 4700918"/>
              <a:gd name="connsiteX592" fmla="*/ 1967605 w 6257926"/>
              <a:gd name="connsiteY592" fmla="*/ 4095496 h 4700918"/>
              <a:gd name="connsiteX593" fmla="*/ 1969850 w 6257926"/>
              <a:gd name="connsiteY593" fmla="*/ 4094276 h 4700918"/>
              <a:gd name="connsiteX594" fmla="*/ 1969830 w 6257926"/>
              <a:gd name="connsiteY594" fmla="*/ 4094723 h 4700918"/>
              <a:gd name="connsiteX595" fmla="*/ 1969267 w 6257926"/>
              <a:gd name="connsiteY595" fmla="*/ 4095004 h 4700918"/>
              <a:gd name="connsiteX596" fmla="*/ 1969855 w 6257926"/>
              <a:gd name="connsiteY596" fmla="*/ 4094270 h 4700918"/>
              <a:gd name="connsiteX597" fmla="*/ 1969850 w 6257926"/>
              <a:gd name="connsiteY597" fmla="*/ 4094276 h 4700918"/>
              <a:gd name="connsiteX598" fmla="*/ 1969850 w 6257926"/>
              <a:gd name="connsiteY598" fmla="*/ 4094273 h 4700918"/>
              <a:gd name="connsiteX599" fmla="*/ 1969855 w 6257926"/>
              <a:gd name="connsiteY599" fmla="*/ 4094159 h 4700918"/>
              <a:gd name="connsiteX600" fmla="*/ 1969850 w 6257926"/>
              <a:gd name="connsiteY600" fmla="*/ 4094273 h 4700918"/>
              <a:gd name="connsiteX601" fmla="*/ 1969715 w 6257926"/>
              <a:gd name="connsiteY601" fmla="*/ 4094346 h 4700918"/>
              <a:gd name="connsiteX602" fmla="*/ 2065481 w 6257926"/>
              <a:gd name="connsiteY602" fmla="*/ 4093009 h 4700918"/>
              <a:gd name="connsiteX603" fmla="*/ 2065077 w 6257926"/>
              <a:gd name="connsiteY603" fmla="*/ 4093939 h 4700918"/>
              <a:gd name="connsiteX604" fmla="*/ 2089434 w 6257926"/>
              <a:gd name="connsiteY604" fmla="*/ 4154515 h 4700918"/>
              <a:gd name="connsiteX605" fmla="*/ 2056173 w 6257926"/>
              <a:gd name="connsiteY605" fmla="*/ 4137443 h 4700918"/>
              <a:gd name="connsiteX606" fmla="*/ 2056605 w 6257926"/>
              <a:gd name="connsiteY606" fmla="*/ 4112277 h 4700918"/>
              <a:gd name="connsiteX607" fmla="*/ 2065078 w 6257926"/>
              <a:gd name="connsiteY607" fmla="*/ 4093820 h 4700918"/>
              <a:gd name="connsiteX608" fmla="*/ 2065077 w 6257926"/>
              <a:gd name="connsiteY608" fmla="*/ 4093829 h 4700918"/>
              <a:gd name="connsiteX609" fmla="*/ 2065131 w 6257926"/>
              <a:gd name="connsiteY609" fmla="*/ 4090500 h 4700918"/>
              <a:gd name="connsiteX610" fmla="*/ 2066107 w 6257926"/>
              <a:gd name="connsiteY610" fmla="*/ 4091737 h 4700918"/>
              <a:gd name="connsiteX611" fmla="*/ 2065481 w 6257926"/>
              <a:gd name="connsiteY611" fmla="*/ 4093009 h 4700918"/>
              <a:gd name="connsiteX612" fmla="*/ 2066033 w 6257926"/>
              <a:gd name="connsiteY612" fmla="*/ 4091737 h 4700918"/>
              <a:gd name="connsiteX613" fmla="*/ 2065078 w 6257926"/>
              <a:gd name="connsiteY613" fmla="*/ 4093820 h 4700918"/>
              <a:gd name="connsiteX614" fmla="*/ 2639277 w 6257926"/>
              <a:gd name="connsiteY614" fmla="*/ 4087771 h 4700918"/>
              <a:gd name="connsiteX615" fmla="*/ 2649727 w 6257926"/>
              <a:gd name="connsiteY615" fmla="*/ 4141630 h 4700918"/>
              <a:gd name="connsiteX616" fmla="*/ 2606531 w 6257926"/>
              <a:gd name="connsiteY616" fmla="*/ 4135461 h 4700918"/>
              <a:gd name="connsiteX617" fmla="*/ 2639277 w 6257926"/>
              <a:gd name="connsiteY617" fmla="*/ 4087771 h 4700918"/>
              <a:gd name="connsiteX618" fmla="*/ 4115878 w 6257926"/>
              <a:gd name="connsiteY618" fmla="*/ 4087110 h 4700918"/>
              <a:gd name="connsiteX619" fmla="*/ 4077906 w 6257926"/>
              <a:gd name="connsiteY619" fmla="*/ 4090523 h 4700918"/>
              <a:gd name="connsiteX620" fmla="*/ 4019772 w 6257926"/>
              <a:gd name="connsiteY620" fmla="*/ 4136672 h 4700918"/>
              <a:gd name="connsiteX621" fmla="*/ 4021390 w 6257926"/>
              <a:gd name="connsiteY621" fmla="*/ 4191082 h 4700918"/>
              <a:gd name="connsiteX622" fmla="*/ 4032798 w 6257926"/>
              <a:gd name="connsiteY622" fmla="*/ 4214100 h 4700918"/>
              <a:gd name="connsiteX623" fmla="*/ 4050016 w 6257926"/>
              <a:gd name="connsiteY623" fmla="*/ 4207383 h 4700918"/>
              <a:gd name="connsiteX624" fmla="*/ 4105796 w 6257926"/>
              <a:gd name="connsiteY624" fmla="*/ 4182821 h 4700918"/>
              <a:gd name="connsiteX625" fmla="*/ 4126106 w 6257926"/>
              <a:gd name="connsiteY625" fmla="*/ 4169055 h 4700918"/>
              <a:gd name="connsiteX626" fmla="*/ 4126400 w 6257926"/>
              <a:gd name="connsiteY626" fmla="*/ 4145814 h 4700918"/>
              <a:gd name="connsiteX627" fmla="*/ 4117644 w 6257926"/>
              <a:gd name="connsiteY627" fmla="*/ 4140198 h 4700918"/>
              <a:gd name="connsiteX628" fmla="*/ 4115878 w 6257926"/>
              <a:gd name="connsiteY628" fmla="*/ 4087110 h 4700918"/>
              <a:gd name="connsiteX629" fmla="*/ 3614822 w 6257926"/>
              <a:gd name="connsiteY629" fmla="*/ 4085128 h 4700918"/>
              <a:gd name="connsiteX630" fmla="*/ 3641681 w 6257926"/>
              <a:gd name="connsiteY630" fmla="*/ 4087660 h 4700918"/>
              <a:gd name="connsiteX631" fmla="*/ 3639106 w 6257926"/>
              <a:gd name="connsiteY631" fmla="*/ 4101429 h 4700918"/>
              <a:gd name="connsiteX632" fmla="*/ 3614675 w 6257926"/>
              <a:gd name="connsiteY632" fmla="*/ 4091404 h 4700918"/>
              <a:gd name="connsiteX633" fmla="*/ 3614822 w 6257926"/>
              <a:gd name="connsiteY633" fmla="*/ 4085128 h 4700918"/>
              <a:gd name="connsiteX634" fmla="*/ 2366049 w 6257926"/>
              <a:gd name="connsiteY634" fmla="*/ 4084577 h 4700918"/>
              <a:gd name="connsiteX635" fmla="*/ 2363104 w 6257926"/>
              <a:gd name="connsiteY635" fmla="*/ 4086559 h 4700918"/>
              <a:gd name="connsiteX636" fmla="*/ 2364502 w 6257926"/>
              <a:gd name="connsiteY636" fmla="*/ 4090303 h 4700918"/>
              <a:gd name="connsiteX637" fmla="*/ 2367446 w 6257926"/>
              <a:gd name="connsiteY637" fmla="*/ 4088101 h 4700918"/>
              <a:gd name="connsiteX638" fmla="*/ 2366049 w 6257926"/>
              <a:gd name="connsiteY638" fmla="*/ 4084577 h 4700918"/>
              <a:gd name="connsiteX639" fmla="*/ 2699068 w 6257926"/>
              <a:gd name="connsiteY639" fmla="*/ 4076867 h 4700918"/>
              <a:gd name="connsiteX640" fmla="*/ 2719120 w 6257926"/>
              <a:gd name="connsiteY640" fmla="*/ 4089532 h 4700918"/>
              <a:gd name="connsiteX641" fmla="*/ 2680560 w 6257926"/>
              <a:gd name="connsiteY641" fmla="*/ 4103852 h 4700918"/>
              <a:gd name="connsiteX642" fmla="*/ 2699068 w 6257926"/>
              <a:gd name="connsiteY642" fmla="*/ 4076867 h 4700918"/>
              <a:gd name="connsiteX643" fmla="*/ 2006723 w 6257926"/>
              <a:gd name="connsiteY643" fmla="*/ 4076317 h 4700918"/>
              <a:gd name="connsiteX644" fmla="*/ 2017318 w 6257926"/>
              <a:gd name="connsiteY644" fmla="*/ 4085458 h 4700918"/>
              <a:gd name="connsiteX645" fmla="*/ 2017760 w 6257926"/>
              <a:gd name="connsiteY645" fmla="*/ 4104182 h 4700918"/>
              <a:gd name="connsiteX646" fmla="*/ 1969561 w 6257926"/>
              <a:gd name="connsiteY646" fmla="*/ 4100656 h 4700918"/>
              <a:gd name="connsiteX647" fmla="*/ 1969830 w 6257926"/>
              <a:gd name="connsiteY647" fmla="*/ 4094723 h 4700918"/>
              <a:gd name="connsiteX648" fmla="*/ 2063090 w 6257926"/>
              <a:gd name="connsiteY648" fmla="*/ 4074334 h 4700918"/>
              <a:gd name="connsiteX649" fmla="*/ 2065298 w 6257926"/>
              <a:gd name="connsiteY649" fmla="*/ 4080060 h 4700918"/>
              <a:gd name="connsiteX650" fmla="*/ 2065131 w 6257926"/>
              <a:gd name="connsiteY650" fmla="*/ 4090500 h 4700918"/>
              <a:gd name="connsiteX651" fmla="*/ 2059411 w 6257926"/>
              <a:gd name="connsiteY651" fmla="*/ 4083256 h 4700918"/>
              <a:gd name="connsiteX652" fmla="*/ 2063090 w 6257926"/>
              <a:gd name="connsiteY652" fmla="*/ 4074334 h 4700918"/>
              <a:gd name="connsiteX653" fmla="*/ 3665450 w 6257926"/>
              <a:gd name="connsiteY653" fmla="*/ 4073674 h 4700918"/>
              <a:gd name="connsiteX654" fmla="*/ 3727705 w 6257926"/>
              <a:gd name="connsiteY654" fmla="*/ 4104292 h 4700918"/>
              <a:gd name="connsiteX655" fmla="*/ 3698564 w 6257926"/>
              <a:gd name="connsiteY655" fmla="*/ 4109357 h 4700918"/>
              <a:gd name="connsiteX656" fmla="*/ 3674944 w 6257926"/>
              <a:gd name="connsiteY656" fmla="*/ 4135791 h 4700918"/>
              <a:gd name="connsiteX657" fmla="*/ 3665450 w 6257926"/>
              <a:gd name="connsiteY657" fmla="*/ 4073674 h 4700918"/>
              <a:gd name="connsiteX658" fmla="*/ 2794546 w 6257926"/>
              <a:gd name="connsiteY658" fmla="*/ 4065964 h 4700918"/>
              <a:gd name="connsiteX659" fmla="*/ 2792194 w 6257926"/>
              <a:gd name="connsiteY659" fmla="*/ 4114028 h 4700918"/>
              <a:gd name="connsiteX660" fmla="*/ 2781963 w 6257926"/>
              <a:gd name="connsiteY660" fmla="*/ 4101429 h 4700918"/>
              <a:gd name="connsiteX661" fmla="*/ 2775193 w 6257926"/>
              <a:gd name="connsiteY661" fmla="*/ 4074555 h 4700918"/>
              <a:gd name="connsiteX662" fmla="*/ 2794546 w 6257926"/>
              <a:gd name="connsiteY662" fmla="*/ 4065964 h 4700918"/>
              <a:gd name="connsiteX663" fmla="*/ 1835190 w 6257926"/>
              <a:gd name="connsiteY663" fmla="*/ 4060786 h 4700918"/>
              <a:gd name="connsiteX664" fmla="*/ 1832173 w 6257926"/>
              <a:gd name="connsiteY664" fmla="*/ 4062878 h 4700918"/>
              <a:gd name="connsiteX665" fmla="*/ 1832173 w 6257926"/>
              <a:gd name="connsiteY665" fmla="*/ 4069377 h 4700918"/>
              <a:gd name="connsiteX666" fmla="*/ 1837325 w 6257926"/>
              <a:gd name="connsiteY666" fmla="*/ 4066074 h 4700918"/>
              <a:gd name="connsiteX667" fmla="*/ 1835190 w 6257926"/>
              <a:gd name="connsiteY667" fmla="*/ 4060786 h 4700918"/>
              <a:gd name="connsiteX668" fmla="*/ 5693552 w 6257926"/>
              <a:gd name="connsiteY668" fmla="*/ 4059552 h 4700918"/>
              <a:gd name="connsiteX669" fmla="*/ 5696823 w 6257926"/>
              <a:gd name="connsiteY669" fmla="*/ 4070919 h 4700918"/>
              <a:gd name="connsiteX670" fmla="*/ 5693071 w 6257926"/>
              <a:gd name="connsiteY670" fmla="*/ 4071469 h 4700918"/>
              <a:gd name="connsiteX671" fmla="*/ 5693733 w 6257926"/>
              <a:gd name="connsiteY671" fmla="*/ 4055060 h 4700918"/>
              <a:gd name="connsiteX672" fmla="*/ 5693552 w 6257926"/>
              <a:gd name="connsiteY672" fmla="*/ 4059552 h 4700918"/>
              <a:gd name="connsiteX673" fmla="*/ 5692703 w 6257926"/>
              <a:gd name="connsiteY673" fmla="*/ 4056602 h 4700918"/>
              <a:gd name="connsiteX674" fmla="*/ 5693733 w 6257926"/>
              <a:gd name="connsiteY674" fmla="*/ 4055060 h 4700918"/>
              <a:gd name="connsiteX675" fmla="*/ 5693954 w 6257926"/>
              <a:gd name="connsiteY675" fmla="*/ 4054730 h 4700918"/>
              <a:gd name="connsiteX676" fmla="*/ 5692776 w 6257926"/>
              <a:gd name="connsiteY676" fmla="*/ 4056382 h 4700918"/>
              <a:gd name="connsiteX677" fmla="*/ 5692447 w 6257926"/>
              <a:gd name="connsiteY677" fmla="*/ 4056173 h 4700918"/>
              <a:gd name="connsiteX678" fmla="*/ 3426954 w 6257926"/>
              <a:gd name="connsiteY678" fmla="*/ 4054179 h 4700918"/>
              <a:gd name="connsiteX679" fmla="*/ 3427469 w 6257926"/>
              <a:gd name="connsiteY679" fmla="*/ 4059134 h 4700918"/>
              <a:gd name="connsiteX680" fmla="*/ 3420405 w 6257926"/>
              <a:gd name="connsiteY680" fmla="*/ 4059685 h 4700918"/>
              <a:gd name="connsiteX681" fmla="*/ 3419963 w 6257926"/>
              <a:gd name="connsiteY681" fmla="*/ 4054510 h 4700918"/>
              <a:gd name="connsiteX682" fmla="*/ 3426954 w 6257926"/>
              <a:gd name="connsiteY682" fmla="*/ 4054179 h 4700918"/>
              <a:gd name="connsiteX683" fmla="*/ 4690520 w 6257926"/>
              <a:gd name="connsiteY683" fmla="*/ 4049332 h 4700918"/>
              <a:gd name="connsiteX684" fmla="*/ 4687060 w 6257926"/>
              <a:gd name="connsiteY684" fmla="*/ 4052966 h 4700918"/>
              <a:gd name="connsiteX685" fmla="*/ 4690372 w 6257926"/>
              <a:gd name="connsiteY685" fmla="*/ 4056051 h 4700918"/>
              <a:gd name="connsiteX686" fmla="*/ 4694713 w 6257926"/>
              <a:gd name="connsiteY686" fmla="*/ 4050213 h 4700918"/>
              <a:gd name="connsiteX687" fmla="*/ 4690520 w 6257926"/>
              <a:gd name="connsiteY687" fmla="*/ 4049332 h 4700918"/>
              <a:gd name="connsiteX688" fmla="*/ 3855673 w 6257926"/>
              <a:gd name="connsiteY688" fmla="*/ 4049222 h 4700918"/>
              <a:gd name="connsiteX689" fmla="*/ 3865681 w 6257926"/>
              <a:gd name="connsiteY689" fmla="*/ 4057483 h 4700918"/>
              <a:gd name="connsiteX690" fmla="*/ 3861633 w 6257926"/>
              <a:gd name="connsiteY690" fmla="*/ 4074555 h 4700918"/>
              <a:gd name="connsiteX691" fmla="*/ 3820867 w 6257926"/>
              <a:gd name="connsiteY691" fmla="*/ 4104953 h 4700918"/>
              <a:gd name="connsiteX692" fmla="*/ 3809626 w 6257926"/>
              <a:gd name="connsiteY692" fmla="*/ 4116972 h 4700918"/>
              <a:gd name="connsiteX693" fmla="*/ 3803338 w 6257926"/>
              <a:gd name="connsiteY693" fmla="*/ 4132436 h 4700918"/>
              <a:gd name="connsiteX694" fmla="*/ 3798909 w 6257926"/>
              <a:gd name="connsiteY694" fmla="*/ 4105310 h 4700918"/>
              <a:gd name="connsiteX695" fmla="*/ 3793344 w 6257926"/>
              <a:gd name="connsiteY695" fmla="*/ 4071139 h 4700918"/>
              <a:gd name="connsiteX696" fmla="*/ 3820425 w 6257926"/>
              <a:gd name="connsiteY696" fmla="*/ 4058253 h 4700918"/>
              <a:gd name="connsiteX697" fmla="*/ 3855673 w 6257926"/>
              <a:gd name="connsiteY697" fmla="*/ 4049222 h 4700918"/>
              <a:gd name="connsiteX698" fmla="*/ 4298154 w 6257926"/>
              <a:gd name="connsiteY698" fmla="*/ 4041071 h 4700918"/>
              <a:gd name="connsiteX699" fmla="*/ 4294106 w 6257926"/>
              <a:gd name="connsiteY699" fmla="*/ 4076096 h 4700918"/>
              <a:gd name="connsiteX700" fmla="*/ 4295724 w 6257926"/>
              <a:gd name="connsiteY700" fmla="*/ 4082155 h 4700918"/>
              <a:gd name="connsiteX701" fmla="*/ 4345984 w 6257926"/>
              <a:gd name="connsiteY701" fmla="*/ 4086559 h 4700918"/>
              <a:gd name="connsiteX702" fmla="*/ 4335166 w 6257926"/>
              <a:gd name="connsiteY702" fmla="*/ 4047790 h 4700918"/>
              <a:gd name="connsiteX703" fmla="*/ 4298154 w 6257926"/>
              <a:gd name="connsiteY703" fmla="*/ 4041071 h 4700918"/>
              <a:gd name="connsiteX704" fmla="*/ 1558945 w 6257926"/>
              <a:gd name="connsiteY704" fmla="*/ 4039089 h 4700918"/>
              <a:gd name="connsiteX705" fmla="*/ 1564610 w 6257926"/>
              <a:gd name="connsiteY705" fmla="*/ 4047790 h 4700918"/>
              <a:gd name="connsiteX706" fmla="*/ 1561446 w 6257926"/>
              <a:gd name="connsiteY706" fmla="*/ 4051865 h 4700918"/>
              <a:gd name="connsiteX707" fmla="*/ 1554456 w 6257926"/>
              <a:gd name="connsiteY707" fmla="*/ 4047460 h 4700918"/>
              <a:gd name="connsiteX708" fmla="*/ 1558945 w 6257926"/>
              <a:gd name="connsiteY708" fmla="*/ 4039089 h 4700918"/>
              <a:gd name="connsiteX709" fmla="*/ 3244016 w 6257926"/>
              <a:gd name="connsiteY709" fmla="*/ 4037548 h 4700918"/>
              <a:gd name="connsiteX710" fmla="*/ 3241368 w 6257926"/>
              <a:gd name="connsiteY710" fmla="*/ 4086009 h 4700918"/>
              <a:gd name="connsiteX711" fmla="*/ 3233568 w 6257926"/>
              <a:gd name="connsiteY711" fmla="*/ 4092508 h 4700918"/>
              <a:gd name="connsiteX712" fmla="*/ 3154756 w 6257926"/>
              <a:gd name="connsiteY712" fmla="*/ 4054289 h 4700918"/>
              <a:gd name="connsiteX713" fmla="*/ 3244016 w 6257926"/>
              <a:gd name="connsiteY713" fmla="*/ 4037548 h 4700918"/>
              <a:gd name="connsiteX714" fmla="*/ 2159342 w 6257926"/>
              <a:gd name="connsiteY714" fmla="*/ 4027966 h 4700918"/>
              <a:gd name="connsiteX715" fmla="*/ 2159563 w 6257926"/>
              <a:gd name="connsiteY715" fmla="*/ 4034022 h 4700918"/>
              <a:gd name="connsiteX716" fmla="*/ 2151984 w 6257926"/>
              <a:gd name="connsiteY716" fmla="*/ 4033802 h 4700918"/>
              <a:gd name="connsiteX717" fmla="*/ 2151395 w 6257926"/>
              <a:gd name="connsiteY717" fmla="*/ 4028186 h 4700918"/>
              <a:gd name="connsiteX718" fmla="*/ 2159342 w 6257926"/>
              <a:gd name="connsiteY718" fmla="*/ 4027966 h 4700918"/>
              <a:gd name="connsiteX719" fmla="*/ 4217502 w 6257926"/>
              <a:gd name="connsiteY719" fmla="*/ 4021907 h 4700918"/>
              <a:gd name="connsiteX720" fmla="*/ 4202489 w 6257926"/>
              <a:gd name="connsiteY720" fmla="*/ 4048451 h 4700918"/>
              <a:gd name="connsiteX721" fmla="*/ 4217281 w 6257926"/>
              <a:gd name="connsiteY721" fmla="*/ 4109578 h 4700918"/>
              <a:gd name="connsiteX722" fmla="*/ 4265259 w 6257926"/>
              <a:gd name="connsiteY722" fmla="*/ 4093389 h 4700918"/>
              <a:gd name="connsiteX723" fmla="*/ 4238915 w 6257926"/>
              <a:gd name="connsiteY723" fmla="*/ 4063429 h 4700918"/>
              <a:gd name="connsiteX724" fmla="*/ 4237885 w 6257926"/>
              <a:gd name="connsiteY724" fmla="*/ 4031709 h 4700918"/>
              <a:gd name="connsiteX725" fmla="*/ 4217502 w 6257926"/>
              <a:gd name="connsiteY725" fmla="*/ 4021907 h 4700918"/>
              <a:gd name="connsiteX726" fmla="*/ 4797000 w 6257926"/>
              <a:gd name="connsiteY726" fmla="*/ 4021467 h 4700918"/>
              <a:gd name="connsiteX727" fmla="*/ 4718114 w 6257926"/>
              <a:gd name="connsiteY727" fmla="*/ 4042613 h 4700918"/>
              <a:gd name="connsiteX728" fmla="*/ 4770140 w 6257926"/>
              <a:gd name="connsiteY728" fmla="*/ 4052195 h 4700918"/>
              <a:gd name="connsiteX729" fmla="*/ 4794204 w 6257926"/>
              <a:gd name="connsiteY729" fmla="*/ 4037658 h 4700918"/>
              <a:gd name="connsiteX730" fmla="*/ 4797000 w 6257926"/>
              <a:gd name="connsiteY730" fmla="*/ 4021467 h 4700918"/>
              <a:gd name="connsiteX731" fmla="*/ 2182522 w 6257926"/>
              <a:gd name="connsiteY731" fmla="*/ 4021136 h 4700918"/>
              <a:gd name="connsiteX732" fmla="*/ 2186569 w 6257926"/>
              <a:gd name="connsiteY732" fmla="*/ 4021467 h 4700918"/>
              <a:gd name="connsiteX733" fmla="*/ 2183552 w 6257926"/>
              <a:gd name="connsiteY733" fmla="*/ 4024219 h 4700918"/>
              <a:gd name="connsiteX734" fmla="*/ 2876890 w 6257926"/>
              <a:gd name="connsiteY734" fmla="*/ 4017943 h 4700918"/>
              <a:gd name="connsiteX735" fmla="*/ 2879760 w 6257926"/>
              <a:gd name="connsiteY735" fmla="*/ 4019374 h 4700918"/>
              <a:gd name="connsiteX736" fmla="*/ 2876964 w 6257926"/>
              <a:gd name="connsiteY736" fmla="*/ 4021246 h 4700918"/>
              <a:gd name="connsiteX737" fmla="*/ 2842083 w 6257926"/>
              <a:gd name="connsiteY737" fmla="*/ 4012986 h 4700918"/>
              <a:gd name="connsiteX738" fmla="*/ 2847602 w 6257926"/>
              <a:gd name="connsiteY738" fmla="*/ 4026864 h 4700918"/>
              <a:gd name="connsiteX739" fmla="*/ 2845469 w 6257926"/>
              <a:gd name="connsiteY739" fmla="*/ 4030828 h 4700918"/>
              <a:gd name="connsiteX740" fmla="*/ 2835754 w 6257926"/>
              <a:gd name="connsiteY740" fmla="*/ 4021687 h 4700918"/>
              <a:gd name="connsiteX741" fmla="*/ 2842083 w 6257926"/>
              <a:gd name="connsiteY741" fmla="*/ 4012986 h 4700918"/>
              <a:gd name="connsiteX742" fmla="*/ 4619656 w 6257926"/>
              <a:gd name="connsiteY742" fmla="*/ 4010123 h 4700918"/>
              <a:gd name="connsiteX743" fmla="*/ 4613326 w 6257926"/>
              <a:gd name="connsiteY743" fmla="*/ 4018053 h 4700918"/>
              <a:gd name="connsiteX744" fmla="*/ 4621274 w 6257926"/>
              <a:gd name="connsiteY744" fmla="*/ 4021577 h 4700918"/>
              <a:gd name="connsiteX745" fmla="*/ 4627676 w 6257926"/>
              <a:gd name="connsiteY745" fmla="*/ 4013536 h 4700918"/>
              <a:gd name="connsiteX746" fmla="*/ 4619656 w 6257926"/>
              <a:gd name="connsiteY746" fmla="*/ 4010123 h 4700918"/>
              <a:gd name="connsiteX747" fmla="*/ 4472774 w 6257926"/>
              <a:gd name="connsiteY747" fmla="*/ 4004064 h 4700918"/>
              <a:gd name="connsiteX748" fmla="*/ 4419424 w 6257926"/>
              <a:gd name="connsiteY748" fmla="*/ 4050653 h 4700918"/>
              <a:gd name="connsiteX749" fmla="*/ 4358936 w 6257926"/>
              <a:gd name="connsiteY749" fmla="*/ 4044047 h 4700918"/>
              <a:gd name="connsiteX750" fmla="*/ 4368650 w 6257926"/>
              <a:gd name="connsiteY750" fmla="*/ 4074445 h 4700918"/>
              <a:gd name="connsiteX751" fmla="*/ 4382116 w 6257926"/>
              <a:gd name="connsiteY751" fmla="*/ 4089863 h 4700918"/>
              <a:gd name="connsiteX752" fmla="*/ 4448638 w 6257926"/>
              <a:gd name="connsiteY752" fmla="*/ 4087881 h 4700918"/>
              <a:gd name="connsiteX753" fmla="*/ 4529804 w 6257926"/>
              <a:gd name="connsiteY753" fmla="*/ 4081932 h 4700918"/>
              <a:gd name="connsiteX754" fmla="*/ 4575134 w 6257926"/>
              <a:gd name="connsiteY754" fmla="*/ 4073233 h 4700918"/>
              <a:gd name="connsiteX755" fmla="*/ 4635182 w 6257926"/>
              <a:gd name="connsiteY755" fmla="*/ 4056602 h 4700918"/>
              <a:gd name="connsiteX756" fmla="*/ 4600744 w 6257926"/>
              <a:gd name="connsiteY756" fmla="*/ 4041842 h 4700918"/>
              <a:gd name="connsiteX757" fmla="*/ 4566525 w 6257926"/>
              <a:gd name="connsiteY757" fmla="*/ 4034022 h 4700918"/>
              <a:gd name="connsiteX758" fmla="*/ 4543786 w 6257926"/>
              <a:gd name="connsiteY758" fmla="*/ 4011004 h 4700918"/>
              <a:gd name="connsiteX759" fmla="*/ 4493160 w 6257926"/>
              <a:gd name="connsiteY759" fmla="*/ 4069928 h 4700918"/>
              <a:gd name="connsiteX760" fmla="*/ 4472774 w 6257926"/>
              <a:gd name="connsiteY760" fmla="*/ 4004064 h 4700918"/>
              <a:gd name="connsiteX761" fmla="*/ 1595714 w 6257926"/>
              <a:gd name="connsiteY761" fmla="*/ 4001126 h 4700918"/>
              <a:gd name="connsiteX762" fmla="*/ 1608026 w 6257926"/>
              <a:gd name="connsiteY762" fmla="*/ 4003954 h 4700918"/>
              <a:gd name="connsiteX763" fmla="*/ 1577636 w 6257926"/>
              <a:gd name="connsiteY763" fmla="*/ 4049002 h 4700918"/>
              <a:gd name="connsiteX764" fmla="*/ 1595714 w 6257926"/>
              <a:gd name="connsiteY764" fmla="*/ 4001126 h 4700918"/>
              <a:gd name="connsiteX765" fmla="*/ 4574988 w 6257926"/>
              <a:gd name="connsiteY765" fmla="*/ 3995363 h 4700918"/>
              <a:gd name="connsiteX766" fmla="*/ 4568217 w 6257926"/>
              <a:gd name="connsiteY766" fmla="*/ 4001091 h 4700918"/>
              <a:gd name="connsiteX767" fmla="*/ 4571235 w 6257926"/>
              <a:gd name="connsiteY767" fmla="*/ 4005386 h 4700918"/>
              <a:gd name="connsiteX768" fmla="*/ 4578299 w 6257926"/>
              <a:gd name="connsiteY768" fmla="*/ 3999219 h 4700918"/>
              <a:gd name="connsiteX769" fmla="*/ 4574988 w 6257926"/>
              <a:gd name="connsiteY769" fmla="*/ 3995363 h 4700918"/>
              <a:gd name="connsiteX770" fmla="*/ 2621469 w 6257926"/>
              <a:gd name="connsiteY770" fmla="*/ 3994372 h 4700918"/>
              <a:gd name="connsiteX771" fmla="*/ 2601086 w 6257926"/>
              <a:gd name="connsiteY771" fmla="*/ 4001862 h 4700918"/>
              <a:gd name="connsiteX772" fmla="*/ 2598437 w 6257926"/>
              <a:gd name="connsiteY772" fmla="*/ 4012655 h 4700918"/>
              <a:gd name="connsiteX773" fmla="*/ 2605207 w 6257926"/>
              <a:gd name="connsiteY773" fmla="*/ 4019044 h 4700918"/>
              <a:gd name="connsiteX774" fmla="*/ 2624560 w 6257926"/>
              <a:gd name="connsiteY774" fmla="*/ 4008691 h 4700918"/>
              <a:gd name="connsiteX775" fmla="*/ 2621469 w 6257926"/>
              <a:gd name="connsiteY775" fmla="*/ 3994372 h 4700918"/>
              <a:gd name="connsiteX776" fmla="*/ 3360653 w 6257926"/>
              <a:gd name="connsiteY776" fmla="*/ 3991289 h 4700918"/>
              <a:gd name="connsiteX777" fmla="*/ 3366760 w 6257926"/>
              <a:gd name="connsiteY777" fmla="*/ 3998779 h 4700918"/>
              <a:gd name="connsiteX778" fmla="*/ 3371690 w 6257926"/>
              <a:gd name="connsiteY778" fmla="*/ 4088541 h 4700918"/>
              <a:gd name="connsiteX779" fmla="*/ 3288757 w 6257926"/>
              <a:gd name="connsiteY779" fmla="*/ 4066184 h 4700918"/>
              <a:gd name="connsiteX780" fmla="*/ 3308626 w 6257926"/>
              <a:gd name="connsiteY780" fmla="*/ 4045808 h 4700918"/>
              <a:gd name="connsiteX781" fmla="*/ 3309584 w 6257926"/>
              <a:gd name="connsiteY781" fmla="*/ 3994042 h 4700918"/>
              <a:gd name="connsiteX782" fmla="*/ 3342771 w 6257926"/>
              <a:gd name="connsiteY782" fmla="*/ 4008801 h 4700918"/>
              <a:gd name="connsiteX783" fmla="*/ 3360653 w 6257926"/>
              <a:gd name="connsiteY783" fmla="*/ 3991289 h 4700918"/>
              <a:gd name="connsiteX784" fmla="*/ 2997766 w 6257926"/>
              <a:gd name="connsiteY784" fmla="*/ 3990284 h 4700918"/>
              <a:gd name="connsiteX785" fmla="*/ 3028627 w 6257926"/>
              <a:gd name="connsiteY785" fmla="*/ 4004395 h 4700918"/>
              <a:gd name="connsiteX786" fmla="*/ 3077857 w 6257926"/>
              <a:gd name="connsiteY786" fmla="*/ 4003293 h 4700918"/>
              <a:gd name="connsiteX787" fmla="*/ 3081977 w 6257926"/>
              <a:gd name="connsiteY787" fmla="*/ 4037548 h 4700918"/>
              <a:gd name="connsiteX788" fmla="*/ 3032600 w 6257926"/>
              <a:gd name="connsiteY788" fmla="*/ 4043053 h 4700918"/>
              <a:gd name="connsiteX789" fmla="*/ 3015529 w 6257926"/>
              <a:gd name="connsiteY789" fmla="*/ 4065523 h 4700918"/>
              <a:gd name="connsiteX790" fmla="*/ 3082494 w 6257926"/>
              <a:gd name="connsiteY790" fmla="*/ 4067505 h 4700918"/>
              <a:gd name="connsiteX791" fmla="*/ 3102068 w 6257926"/>
              <a:gd name="connsiteY791" fmla="*/ 4108917 h 4700918"/>
              <a:gd name="connsiteX792" fmla="*/ 3098167 w 6257926"/>
              <a:gd name="connsiteY792" fmla="*/ 4121915 h 4700918"/>
              <a:gd name="connsiteX793" fmla="*/ 2996396 w 6257926"/>
              <a:gd name="connsiteY793" fmla="*/ 4153524 h 4700918"/>
              <a:gd name="connsiteX794" fmla="*/ 2996838 w 6257926"/>
              <a:gd name="connsiteY794" fmla="*/ 4106274 h 4700918"/>
              <a:gd name="connsiteX795" fmla="*/ 2976013 w 6257926"/>
              <a:gd name="connsiteY795" fmla="*/ 4119821 h 4700918"/>
              <a:gd name="connsiteX796" fmla="*/ 2951140 w 6257926"/>
              <a:gd name="connsiteY796" fmla="*/ 4159693 h 4700918"/>
              <a:gd name="connsiteX797" fmla="*/ 2937967 w 6257926"/>
              <a:gd name="connsiteY797" fmla="*/ 4129513 h 4700918"/>
              <a:gd name="connsiteX798" fmla="*/ 2917436 w 6257926"/>
              <a:gd name="connsiteY798" fmla="*/ 4103852 h 4700918"/>
              <a:gd name="connsiteX799" fmla="*/ 2996322 w 6257926"/>
              <a:gd name="connsiteY799" fmla="*/ 4062548 h 4700918"/>
              <a:gd name="connsiteX800" fmla="*/ 2921778 w 6257926"/>
              <a:gd name="connsiteY800" fmla="*/ 4075656 h 4700918"/>
              <a:gd name="connsiteX801" fmla="*/ 2872769 w 6257926"/>
              <a:gd name="connsiteY801" fmla="*/ 4089312 h 4700918"/>
              <a:gd name="connsiteX802" fmla="*/ 2841053 w 6257926"/>
              <a:gd name="connsiteY802" fmla="*/ 4052305 h 4700918"/>
              <a:gd name="connsiteX803" fmla="*/ 2894699 w 6257926"/>
              <a:gd name="connsiteY803" fmla="*/ 4036006 h 4700918"/>
              <a:gd name="connsiteX804" fmla="*/ 2917510 w 6257926"/>
              <a:gd name="connsiteY804" fmla="*/ 4032370 h 4700918"/>
              <a:gd name="connsiteX805" fmla="*/ 2926341 w 6257926"/>
              <a:gd name="connsiteY805" fmla="*/ 4001201 h 4700918"/>
              <a:gd name="connsiteX806" fmla="*/ 2966519 w 6257926"/>
              <a:gd name="connsiteY806" fmla="*/ 3990958 h 4700918"/>
              <a:gd name="connsiteX807" fmla="*/ 2997766 w 6257926"/>
              <a:gd name="connsiteY807" fmla="*/ 3990284 h 4700918"/>
              <a:gd name="connsiteX808" fmla="*/ 3164543 w 6257926"/>
              <a:gd name="connsiteY808" fmla="*/ 3989857 h 4700918"/>
              <a:gd name="connsiteX809" fmla="*/ 3222014 w 6257926"/>
              <a:gd name="connsiteY809" fmla="*/ 3999109 h 4700918"/>
              <a:gd name="connsiteX810" fmla="*/ 3227238 w 6257926"/>
              <a:gd name="connsiteY810" fmla="*/ 4008581 h 4700918"/>
              <a:gd name="connsiteX811" fmla="*/ 3222088 w 6257926"/>
              <a:gd name="connsiteY811" fmla="*/ 4018053 h 4700918"/>
              <a:gd name="connsiteX812" fmla="*/ 3176463 w 6257926"/>
              <a:gd name="connsiteY812" fmla="*/ 4029507 h 4700918"/>
              <a:gd name="connsiteX813" fmla="*/ 3144232 w 6257926"/>
              <a:gd name="connsiteY813" fmla="*/ 3999109 h 4700918"/>
              <a:gd name="connsiteX814" fmla="*/ 3164543 w 6257926"/>
              <a:gd name="connsiteY814" fmla="*/ 3989857 h 4700918"/>
              <a:gd name="connsiteX815" fmla="*/ 2408802 w 6257926"/>
              <a:gd name="connsiteY815" fmla="*/ 3986552 h 4700918"/>
              <a:gd name="connsiteX816" fmla="*/ 2408949 w 6257926"/>
              <a:gd name="connsiteY816" fmla="*/ 3995583 h 4700918"/>
              <a:gd name="connsiteX817" fmla="*/ 2400560 w 6257926"/>
              <a:gd name="connsiteY817" fmla="*/ 3995473 h 4700918"/>
              <a:gd name="connsiteX818" fmla="*/ 2400487 w 6257926"/>
              <a:gd name="connsiteY818" fmla="*/ 3990738 h 4700918"/>
              <a:gd name="connsiteX819" fmla="*/ 2408802 w 6257926"/>
              <a:gd name="connsiteY819" fmla="*/ 3986552 h 4700918"/>
              <a:gd name="connsiteX820" fmla="*/ 5300263 w 6257926"/>
              <a:gd name="connsiteY820" fmla="*/ 3984239 h 4700918"/>
              <a:gd name="connsiteX821" fmla="*/ 5295700 w 6257926"/>
              <a:gd name="connsiteY821" fmla="*/ 3991839 h 4700918"/>
              <a:gd name="connsiteX822" fmla="*/ 5299673 w 6257926"/>
              <a:gd name="connsiteY822" fmla="*/ 3993491 h 4700918"/>
              <a:gd name="connsiteX823" fmla="*/ 5302323 w 6257926"/>
              <a:gd name="connsiteY823" fmla="*/ 3989197 h 4700918"/>
              <a:gd name="connsiteX824" fmla="*/ 5300263 w 6257926"/>
              <a:gd name="connsiteY824" fmla="*/ 3984239 h 4700918"/>
              <a:gd name="connsiteX825" fmla="*/ 1932206 w 6257926"/>
              <a:gd name="connsiteY825" fmla="*/ 3976544 h 4700918"/>
              <a:gd name="connsiteX826" fmla="*/ 1904950 w 6257926"/>
              <a:gd name="connsiteY826" fmla="*/ 3978401 h 4700918"/>
              <a:gd name="connsiteX827" fmla="*/ 1927027 w 6257926"/>
              <a:gd name="connsiteY827" fmla="*/ 4011884 h 4700918"/>
              <a:gd name="connsiteX828" fmla="*/ 1954990 w 6257926"/>
              <a:gd name="connsiteY828" fmla="*/ 3989307 h 4700918"/>
              <a:gd name="connsiteX829" fmla="*/ 1932206 w 6257926"/>
              <a:gd name="connsiteY829" fmla="*/ 3976544 h 4700918"/>
              <a:gd name="connsiteX830" fmla="*/ 2255888 w 6257926"/>
              <a:gd name="connsiteY830" fmla="*/ 3957915 h 4700918"/>
              <a:gd name="connsiteX831" fmla="*/ 2248897 w 6257926"/>
              <a:gd name="connsiteY831" fmla="*/ 3962763 h 4700918"/>
              <a:gd name="connsiteX832" fmla="*/ 2259274 w 6257926"/>
              <a:gd name="connsiteY832" fmla="*/ 3979835 h 4700918"/>
              <a:gd name="connsiteX833" fmla="*/ 2266191 w 6257926"/>
              <a:gd name="connsiteY833" fmla="*/ 3968931 h 4700918"/>
              <a:gd name="connsiteX834" fmla="*/ 2255888 w 6257926"/>
              <a:gd name="connsiteY834" fmla="*/ 3957915 h 4700918"/>
              <a:gd name="connsiteX835" fmla="*/ 4153702 w 6257926"/>
              <a:gd name="connsiteY835" fmla="*/ 3955823 h 4700918"/>
              <a:gd name="connsiteX836" fmla="*/ 4144944 w 6257926"/>
              <a:gd name="connsiteY836" fmla="*/ 3956484 h 4700918"/>
              <a:gd name="connsiteX837" fmla="*/ 4149139 w 6257926"/>
              <a:gd name="connsiteY837" fmla="*/ 4016732 h 4700918"/>
              <a:gd name="connsiteX838" fmla="*/ 4153702 w 6257926"/>
              <a:gd name="connsiteY838" fmla="*/ 3955823 h 4700918"/>
              <a:gd name="connsiteX839" fmla="*/ 2596155 w 6257926"/>
              <a:gd name="connsiteY839" fmla="*/ 3954502 h 4700918"/>
              <a:gd name="connsiteX840" fmla="*/ 2584307 w 6257926"/>
              <a:gd name="connsiteY840" fmla="*/ 3970803 h 4700918"/>
              <a:gd name="connsiteX841" fmla="*/ 2603219 w 6257926"/>
              <a:gd name="connsiteY841" fmla="*/ 3974217 h 4700918"/>
              <a:gd name="connsiteX842" fmla="*/ 2609253 w 6257926"/>
              <a:gd name="connsiteY842" fmla="*/ 3966507 h 4700918"/>
              <a:gd name="connsiteX843" fmla="*/ 2596155 w 6257926"/>
              <a:gd name="connsiteY843" fmla="*/ 3954502 h 4700918"/>
              <a:gd name="connsiteX844" fmla="*/ 2713086 w 6257926"/>
              <a:gd name="connsiteY844" fmla="*/ 3949434 h 4700918"/>
              <a:gd name="connsiteX845" fmla="*/ 2690494 w 6257926"/>
              <a:gd name="connsiteY845" fmla="*/ 3985781 h 4700918"/>
              <a:gd name="connsiteX846" fmla="*/ 2687992 w 6257926"/>
              <a:gd name="connsiteY846" fmla="*/ 4002523 h 4700918"/>
              <a:gd name="connsiteX847" fmla="*/ 2730600 w 6257926"/>
              <a:gd name="connsiteY847" fmla="*/ 4007920 h 4700918"/>
              <a:gd name="connsiteX848" fmla="*/ 2713086 w 6257926"/>
              <a:gd name="connsiteY848" fmla="*/ 3949434 h 4700918"/>
              <a:gd name="connsiteX849" fmla="*/ 1113403 w 6257926"/>
              <a:gd name="connsiteY849" fmla="*/ 3942403 h 4700918"/>
              <a:gd name="connsiteX850" fmla="*/ 1086368 w 6257926"/>
              <a:gd name="connsiteY850" fmla="*/ 3961992 h 4700918"/>
              <a:gd name="connsiteX851" fmla="*/ 1092254 w 6257926"/>
              <a:gd name="connsiteY851" fmla="*/ 3942607 h 4700918"/>
              <a:gd name="connsiteX852" fmla="*/ 1114184 w 6257926"/>
              <a:gd name="connsiteY852" fmla="*/ 3941837 h 4700918"/>
              <a:gd name="connsiteX853" fmla="*/ 1114993 w 6257926"/>
              <a:gd name="connsiteY853" fmla="*/ 3942387 h 4700918"/>
              <a:gd name="connsiteX854" fmla="*/ 1113403 w 6257926"/>
              <a:gd name="connsiteY854" fmla="*/ 3942403 h 4700918"/>
              <a:gd name="connsiteX855" fmla="*/ 1114331 w 6257926"/>
              <a:gd name="connsiteY855" fmla="*/ 3941396 h 4700918"/>
              <a:gd name="connsiteX856" fmla="*/ 1115287 w 6257926"/>
              <a:gd name="connsiteY856" fmla="*/ 3941539 h 4700918"/>
              <a:gd name="connsiteX857" fmla="*/ 1115287 w 6257926"/>
              <a:gd name="connsiteY857" fmla="*/ 3942057 h 4700918"/>
              <a:gd name="connsiteX858" fmla="*/ 1979127 w 6257926"/>
              <a:gd name="connsiteY858" fmla="*/ 3939962 h 4700918"/>
              <a:gd name="connsiteX859" fmla="*/ 1976772 w 6257926"/>
              <a:gd name="connsiteY859" fmla="*/ 3946351 h 4700918"/>
              <a:gd name="connsiteX860" fmla="*/ 1983027 w 6257926"/>
              <a:gd name="connsiteY860" fmla="*/ 3967498 h 4700918"/>
              <a:gd name="connsiteX861" fmla="*/ 1999068 w 6257926"/>
              <a:gd name="connsiteY861" fmla="*/ 3961111 h 4700918"/>
              <a:gd name="connsiteX862" fmla="*/ 1992078 w 6257926"/>
              <a:gd name="connsiteY862" fmla="*/ 3942607 h 4700918"/>
              <a:gd name="connsiteX863" fmla="*/ 1979127 w 6257926"/>
              <a:gd name="connsiteY863" fmla="*/ 3939962 h 4700918"/>
              <a:gd name="connsiteX864" fmla="*/ 4839606 w 6257926"/>
              <a:gd name="connsiteY864" fmla="*/ 3937540 h 4700918"/>
              <a:gd name="connsiteX865" fmla="*/ 4846746 w 6257926"/>
              <a:gd name="connsiteY865" fmla="*/ 3939522 h 4700918"/>
              <a:gd name="connsiteX866" fmla="*/ 4843654 w 6257926"/>
              <a:gd name="connsiteY866" fmla="*/ 3948443 h 4700918"/>
              <a:gd name="connsiteX867" fmla="*/ 4836075 w 6257926"/>
              <a:gd name="connsiteY867" fmla="*/ 3945801 h 4700918"/>
              <a:gd name="connsiteX868" fmla="*/ 4839606 w 6257926"/>
              <a:gd name="connsiteY868" fmla="*/ 3937540 h 4700918"/>
              <a:gd name="connsiteX869" fmla="*/ 1800752 w 6257926"/>
              <a:gd name="connsiteY869" fmla="*/ 3936659 h 4700918"/>
              <a:gd name="connsiteX870" fmla="*/ 1794129 w 6257926"/>
              <a:gd name="connsiteY870" fmla="*/ 3942717 h 4700918"/>
              <a:gd name="connsiteX871" fmla="*/ 1801046 w 6257926"/>
              <a:gd name="connsiteY871" fmla="*/ 3946021 h 4700918"/>
              <a:gd name="connsiteX872" fmla="*/ 1804432 w 6257926"/>
              <a:gd name="connsiteY872" fmla="*/ 3943048 h 4700918"/>
              <a:gd name="connsiteX873" fmla="*/ 1800752 w 6257926"/>
              <a:gd name="connsiteY873" fmla="*/ 3936659 h 4700918"/>
              <a:gd name="connsiteX874" fmla="*/ 5432646 w 6257926"/>
              <a:gd name="connsiteY874" fmla="*/ 3935007 h 4700918"/>
              <a:gd name="connsiteX875" fmla="*/ 5401960 w 6257926"/>
              <a:gd name="connsiteY875" fmla="*/ 3993271 h 4700918"/>
              <a:gd name="connsiteX876" fmla="*/ 5478123 w 6257926"/>
              <a:gd name="connsiteY876" fmla="*/ 3979174 h 4700918"/>
              <a:gd name="connsiteX877" fmla="*/ 5492398 w 6257926"/>
              <a:gd name="connsiteY877" fmla="*/ 3956704 h 4700918"/>
              <a:gd name="connsiteX878" fmla="*/ 5462522 w 6257926"/>
              <a:gd name="connsiteY878" fmla="*/ 3945030 h 4700918"/>
              <a:gd name="connsiteX879" fmla="*/ 5432646 w 6257926"/>
              <a:gd name="connsiteY879" fmla="*/ 3935007 h 4700918"/>
              <a:gd name="connsiteX880" fmla="*/ 3687839 w 6257926"/>
              <a:gd name="connsiteY880" fmla="*/ 3932060 h 4700918"/>
              <a:gd name="connsiteX881" fmla="*/ 3677592 w 6257926"/>
              <a:gd name="connsiteY881" fmla="*/ 3937870 h 4700918"/>
              <a:gd name="connsiteX882" fmla="*/ 3670013 w 6257926"/>
              <a:gd name="connsiteY882" fmla="*/ 3959457 h 4700918"/>
              <a:gd name="connsiteX883" fmla="*/ 3681566 w 6257926"/>
              <a:gd name="connsiteY883" fmla="*/ 3976859 h 4700918"/>
              <a:gd name="connsiteX884" fmla="*/ 3711736 w 6257926"/>
              <a:gd name="connsiteY884" fmla="*/ 3977850 h 4700918"/>
              <a:gd name="connsiteX885" fmla="*/ 3697313 w 6257926"/>
              <a:gd name="connsiteY885" fmla="*/ 3940293 h 4700918"/>
              <a:gd name="connsiteX886" fmla="*/ 3687839 w 6257926"/>
              <a:gd name="connsiteY886" fmla="*/ 3932060 h 4700918"/>
              <a:gd name="connsiteX887" fmla="*/ 5580041 w 6257926"/>
              <a:gd name="connsiteY887" fmla="*/ 3931484 h 4700918"/>
              <a:gd name="connsiteX888" fmla="*/ 5571432 w 6257926"/>
              <a:gd name="connsiteY888" fmla="*/ 3944700 h 4700918"/>
              <a:gd name="connsiteX889" fmla="*/ 5565618 w 6257926"/>
              <a:gd name="connsiteY889" fmla="*/ 3961441 h 4700918"/>
              <a:gd name="connsiteX890" fmla="*/ 5568856 w 6257926"/>
              <a:gd name="connsiteY890" fmla="*/ 3964304 h 4700918"/>
              <a:gd name="connsiteX891" fmla="*/ 5581071 w 6257926"/>
              <a:gd name="connsiteY891" fmla="*/ 3949987 h 4700918"/>
              <a:gd name="connsiteX892" fmla="*/ 5580041 w 6257926"/>
              <a:gd name="connsiteY892" fmla="*/ 3931484 h 4700918"/>
              <a:gd name="connsiteX893" fmla="*/ 2481138 w 6257926"/>
              <a:gd name="connsiteY893" fmla="*/ 3924985 h 4700918"/>
              <a:gd name="connsiteX894" fmla="*/ 2477090 w 6257926"/>
              <a:gd name="connsiteY894" fmla="*/ 3926196 h 4700918"/>
              <a:gd name="connsiteX895" fmla="*/ 2469291 w 6257926"/>
              <a:gd name="connsiteY895" fmla="*/ 3956264 h 4700918"/>
              <a:gd name="connsiteX896" fmla="*/ 2480035 w 6257926"/>
              <a:gd name="connsiteY896" fmla="*/ 3959679 h 4700918"/>
              <a:gd name="connsiteX897" fmla="*/ 2487246 w 6257926"/>
              <a:gd name="connsiteY897" fmla="*/ 3947232 h 4700918"/>
              <a:gd name="connsiteX898" fmla="*/ 2481138 w 6257926"/>
              <a:gd name="connsiteY898" fmla="*/ 3924985 h 4700918"/>
              <a:gd name="connsiteX899" fmla="*/ 3744069 w 6257926"/>
              <a:gd name="connsiteY899" fmla="*/ 3924861 h 4700918"/>
              <a:gd name="connsiteX900" fmla="*/ 3725645 w 6257926"/>
              <a:gd name="connsiteY900" fmla="*/ 3931704 h 4700918"/>
              <a:gd name="connsiteX901" fmla="*/ 3722333 w 6257926"/>
              <a:gd name="connsiteY901" fmla="*/ 3943378 h 4700918"/>
              <a:gd name="connsiteX902" fmla="*/ 3748309 w 6257926"/>
              <a:gd name="connsiteY902" fmla="*/ 3970803 h 4700918"/>
              <a:gd name="connsiteX903" fmla="*/ 3759568 w 6257926"/>
              <a:gd name="connsiteY903" fmla="*/ 3942387 h 4700918"/>
              <a:gd name="connsiteX904" fmla="*/ 3744069 w 6257926"/>
              <a:gd name="connsiteY904" fmla="*/ 3924861 h 4700918"/>
              <a:gd name="connsiteX905" fmla="*/ 3402155 w 6257926"/>
              <a:gd name="connsiteY905" fmla="*/ 3916063 h 4700918"/>
              <a:gd name="connsiteX906" fmla="*/ 3382434 w 6257926"/>
              <a:gd name="connsiteY906" fmla="*/ 3921791 h 4700918"/>
              <a:gd name="connsiteX907" fmla="*/ 3403626 w 6257926"/>
              <a:gd name="connsiteY907" fmla="*/ 3939192 h 4700918"/>
              <a:gd name="connsiteX908" fmla="*/ 3411207 w 6257926"/>
              <a:gd name="connsiteY908" fmla="*/ 3927187 h 4700918"/>
              <a:gd name="connsiteX909" fmla="*/ 3402155 w 6257926"/>
              <a:gd name="connsiteY909" fmla="*/ 3916063 h 4700918"/>
              <a:gd name="connsiteX910" fmla="*/ 3853613 w 6257926"/>
              <a:gd name="connsiteY910" fmla="*/ 3910225 h 4700918"/>
              <a:gd name="connsiteX911" fmla="*/ 3842280 w 6257926"/>
              <a:gd name="connsiteY911" fmla="*/ 3922009 h 4700918"/>
              <a:gd name="connsiteX912" fmla="*/ 3854864 w 6257926"/>
              <a:gd name="connsiteY912" fmla="*/ 3932365 h 4700918"/>
              <a:gd name="connsiteX913" fmla="*/ 3863474 w 6257926"/>
              <a:gd name="connsiteY913" fmla="*/ 3920688 h 4700918"/>
              <a:gd name="connsiteX914" fmla="*/ 3853613 w 6257926"/>
              <a:gd name="connsiteY914" fmla="*/ 3910225 h 4700918"/>
              <a:gd name="connsiteX915" fmla="*/ 3791944 w 6257926"/>
              <a:gd name="connsiteY915" fmla="*/ 3908889 h 4700918"/>
              <a:gd name="connsiteX916" fmla="*/ 3775243 w 6257926"/>
              <a:gd name="connsiteY916" fmla="*/ 3949545 h 4700918"/>
              <a:gd name="connsiteX917" fmla="*/ 3836982 w 6257926"/>
              <a:gd name="connsiteY917" fmla="*/ 3933466 h 4700918"/>
              <a:gd name="connsiteX918" fmla="*/ 3802249 w 6257926"/>
              <a:gd name="connsiteY918" fmla="*/ 3911326 h 4700918"/>
              <a:gd name="connsiteX919" fmla="*/ 3791944 w 6257926"/>
              <a:gd name="connsiteY919" fmla="*/ 3908889 h 4700918"/>
              <a:gd name="connsiteX920" fmla="*/ 3246666 w 6257926"/>
              <a:gd name="connsiteY920" fmla="*/ 3900533 h 4700918"/>
              <a:gd name="connsiteX921" fmla="*/ 3233347 w 6257926"/>
              <a:gd name="connsiteY921" fmla="*/ 3909124 h 4700918"/>
              <a:gd name="connsiteX922" fmla="*/ 3247328 w 6257926"/>
              <a:gd name="connsiteY922" fmla="*/ 3917164 h 4700918"/>
              <a:gd name="connsiteX923" fmla="*/ 3254687 w 6257926"/>
              <a:gd name="connsiteY923" fmla="*/ 3914301 h 4700918"/>
              <a:gd name="connsiteX924" fmla="*/ 3254834 w 6257926"/>
              <a:gd name="connsiteY924" fmla="*/ 3902625 h 4700918"/>
              <a:gd name="connsiteX925" fmla="*/ 3246666 w 6257926"/>
              <a:gd name="connsiteY925" fmla="*/ 3900533 h 4700918"/>
              <a:gd name="connsiteX926" fmla="*/ 2425727 w 6257926"/>
              <a:gd name="connsiteY926" fmla="*/ 3899872 h 4700918"/>
              <a:gd name="connsiteX927" fmla="*/ 2423005 w 6257926"/>
              <a:gd name="connsiteY927" fmla="*/ 3905160 h 4700918"/>
              <a:gd name="connsiteX928" fmla="*/ 2427346 w 6257926"/>
              <a:gd name="connsiteY928" fmla="*/ 3915953 h 4700918"/>
              <a:gd name="connsiteX929" fmla="*/ 2429996 w 6257926"/>
              <a:gd name="connsiteY929" fmla="*/ 3910886 h 4700918"/>
              <a:gd name="connsiteX930" fmla="*/ 2425727 w 6257926"/>
              <a:gd name="connsiteY930" fmla="*/ 3899872 h 4700918"/>
              <a:gd name="connsiteX931" fmla="*/ 1104984 w 6257926"/>
              <a:gd name="connsiteY931" fmla="*/ 3899211 h 4700918"/>
              <a:gd name="connsiteX932" fmla="*/ 1109130 w 6257926"/>
              <a:gd name="connsiteY932" fmla="*/ 3899918 h 4700918"/>
              <a:gd name="connsiteX933" fmla="*/ 1107708 w 6257926"/>
              <a:gd name="connsiteY933" fmla="*/ 3900533 h 4700918"/>
              <a:gd name="connsiteX934" fmla="*/ 1104984 w 6257926"/>
              <a:gd name="connsiteY934" fmla="*/ 3899211 h 4700918"/>
              <a:gd name="connsiteX935" fmla="*/ 1110994 w 6257926"/>
              <a:gd name="connsiteY935" fmla="*/ 3899112 h 4700918"/>
              <a:gd name="connsiteX936" fmla="*/ 1110900 w 6257926"/>
              <a:gd name="connsiteY936" fmla="*/ 3899691 h 4700918"/>
              <a:gd name="connsiteX937" fmla="*/ 1110798 w 6257926"/>
              <a:gd name="connsiteY937" fmla="*/ 3900203 h 4700918"/>
              <a:gd name="connsiteX938" fmla="*/ 1109130 w 6257926"/>
              <a:gd name="connsiteY938" fmla="*/ 3899918 h 4700918"/>
              <a:gd name="connsiteX939" fmla="*/ 1111059 w 6257926"/>
              <a:gd name="connsiteY939" fmla="*/ 3898705 h 4700918"/>
              <a:gd name="connsiteX940" fmla="*/ 1111166 w 6257926"/>
              <a:gd name="connsiteY940" fmla="*/ 3898771 h 4700918"/>
              <a:gd name="connsiteX941" fmla="*/ 1110871 w 6257926"/>
              <a:gd name="connsiteY941" fmla="*/ 3899872 h 4700918"/>
              <a:gd name="connsiteX942" fmla="*/ 1110900 w 6257926"/>
              <a:gd name="connsiteY942" fmla="*/ 3899691 h 4700918"/>
              <a:gd name="connsiteX943" fmla="*/ 1111019 w 6257926"/>
              <a:gd name="connsiteY943" fmla="*/ 3899101 h 4700918"/>
              <a:gd name="connsiteX944" fmla="*/ 1110994 w 6257926"/>
              <a:gd name="connsiteY944" fmla="*/ 3899112 h 4700918"/>
              <a:gd name="connsiteX945" fmla="*/ 910495 w 6257926"/>
              <a:gd name="connsiteY945" fmla="*/ 3889079 h 4700918"/>
              <a:gd name="connsiteX946" fmla="*/ 912996 w 6257926"/>
              <a:gd name="connsiteY946" fmla="*/ 3892713 h 4700918"/>
              <a:gd name="connsiteX947" fmla="*/ 909169 w 6257926"/>
              <a:gd name="connsiteY947" fmla="*/ 3897450 h 4700918"/>
              <a:gd name="connsiteX948" fmla="*/ 908139 w 6257926"/>
              <a:gd name="connsiteY948" fmla="*/ 3892382 h 4700918"/>
              <a:gd name="connsiteX949" fmla="*/ 910495 w 6257926"/>
              <a:gd name="connsiteY949" fmla="*/ 3889079 h 4700918"/>
              <a:gd name="connsiteX950" fmla="*/ 2277872 w 6257926"/>
              <a:gd name="connsiteY950" fmla="*/ 3887165 h 4700918"/>
              <a:gd name="connsiteX951" fmla="*/ 2269207 w 6257926"/>
              <a:gd name="connsiteY951" fmla="*/ 3888528 h 4700918"/>
              <a:gd name="connsiteX952" fmla="*/ 2249412 w 6257926"/>
              <a:gd name="connsiteY952" fmla="*/ 3904169 h 4700918"/>
              <a:gd name="connsiteX953" fmla="*/ 2276418 w 6257926"/>
              <a:gd name="connsiteY953" fmla="*/ 3912317 h 4700918"/>
              <a:gd name="connsiteX954" fmla="*/ 2282675 w 6257926"/>
              <a:gd name="connsiteY954" fmla="*/ 3896789 h 4700918"/>
              <a:gd name="connsiteX955" fmla="*/ 2277872 w 6257926"/>
              <a:gd name="connsiteY955" fmla="*/ 3887165 h 4700918"/>
              <a:gd name="connsiteX956" fmla="*/ 1349441 w 6257926"/>
              <a:gd name="connsiteY956" fmla="*/ 3879607 h 4700918"/>
              <a:gd name="connsiteX957" fmla="*/ 1354593 w 6257926"/>
              <a:gd name="connsiteY957" fmla="*/ 3889519 h 4700918"/>
              <a:gd name="connsiteX958" fmla="*/ 1347749 w 6257926"/>
              <a:gd name="connsiteY958" fmla="*/ 3894366 h 4700918"/>
              <a:gd name="connsiteX959" fmla="*/ 1342230 w 6257926"/>
              <a:gd name="connsiteY959" fmla="*/ 3884564 h 4700918"/>
              <a:gd name="connsiteX960" fmla="*/ 1349441 w 6257926"/>
              <a:gd name="connsiteY960" fmla="*/ 3879607 h 4700918"/>
              <a:gd name="connsiteX961" fmla="*/ 5313288 w 6257926"/>
              <a:gd name="connsiteY961" fmla="*/ 3873328 h 4700918"/>
              <a:gd name="connsiteX962" fmla="*/ 5317776 w 6257926"/>
              <a:gd name="connsiteY962" fmla="*/ 3879166 h 4700918"/>
              <a:gd name="connsiteX963" fmla="*/ 5315422 w 6257926"/>
              <a:gd name="connsiteY963" fmla="*/ 3883791 h 4700918"/>
              <a:gd name="connsiteX964" fmla="*/ 5312700 w 6257926"/>
              <a:gd name="connsiteY964" fmla="*/ 3879056 h 4700918"/>
              <a:gd name="connsiteX965" fmla="*/ 5313288 w 6257926"/>
              <a:gd name="connsiteY965" fmla="*/ 3873328 h 4700918"/>
              <a:gd name="connsiteX966" fmla="*/ 5540231 w 6257926"/>
              <a:gd name="connsiteY966" fmla="*/ 3868043 h 4700918"/>
              <a:gd name="connsiteX967" fmla="*/ 5528824 w 6257926"/>
              <a:gd name="connsiteY967" fmla="*/ 3882139 h 4700918"/>
              <a:gd name="connsiteX968" fmla="*/ 5542880 w 6257926"/>
              <a:gd name="connsiteY968" fmla="*/ 3891832 h 4700918"/>
              <a:gd name="connsiteX969" fmla="*/ 5549134 w 6257926"/>
              <a:gd name="connsiteY969" fmla="*/ 3878175 h 4700918"/>
              <a:gd name="connsiteX970" fmla="*/ 5540231 w 6257926"/>
              <a:gd name="connsiteY970" fmla="*/ 3868043 h 4700918"/>
              <a:gd name="connsiteX971" fmla="*/ 3441820 w 6257926"/>
              <a:gd name="connsiteY971" fmla="*/ 3865730 h 4700918"/>
              <a:gd name="connsiteX972" fmla="*/ 3433724 w 6257926"/>
              <a:gd name="connsiteY972" fmla="*/ 3872888 h 4700918"/>
              <a:gd name="connsiteX973" fmla="*/ 3446013 w 6257926"/>
              <a:gd name="connsiteY973" fmla="*/ 3869584 h 4700918"/>
              <a:gd name="connsiteX974" fmla="*/ 3441820 w 6257926"/>
              <a:gd name="connsiteY974" fmla="*/ 3865730 h 4700918"/>
              <a:gd name="connsiteX975" fmla="*/ 3006771 w 6257926"/>
              <a:gd name="connsiteY975" fmla="*/ 3861544 h 4700918"/>
              <a:gd name="connsiteX976" fmla="*/ 2968874 w 6257926"/>
              <a:gd name="connsiteY976" fmla="*/ 3891611 h 4700918"/>
              <a:gd name="connsiteX977" fmla="*/ 2988006 w 6257926"/>
              <a:gd name="connsiteY977" fmla="*/ 3910115 h 4700918"/>
              <a:gd name="connsiteX978" fmla="*/ 3006771 w 6257926"/>
              <a:gd name="connsiteY978" fmla="*/ 3861544 h 4700918"/>
              <a:gd name="connsiteX979" fmla="*/ 2498064 w 6257926"/>
              <a:gd name="connsiteY979" fmla="*/ 3861434 h 4700918"/>
              <a:gd name="connsiteX980" fmla="*/ 2469070 w 6257926"/>
              <a:gd name="connsiteY980" fmla="*/ 3875973 h 4700918"/>
              <a:gd name="connsiteX981" fmla="*/ 2460755 w 6257926"/>
              <a:gd name="connsiteY981" fmla="*/ 3903508 h 4700918"/>
              <a:gd name="connsiteX982" fmla="*/ 2501669 w 6257926"/>
              <a:gd name="connsiteY982" fmla="*/ 3897450 h 4700918"/>
              <a:gd name="connsiteX983" fmla="*/ 2516902 w 6257926"/>
              <a:gd name="connsiteY983" fmla="*/ 3872778 h 4700918"/>
              <a:gd name="connsiteX984" fmla="*/ 2498064 w 6257926"/>
              <a:gd name="connsiteY984" fmla="*/ 3861434 h 4700918"/>
              <a:gd name="connsiteX985" fmla="*/ 3487342 w 6257926"/>
              <a:gd name="connsiteY985" fmla="*/ 3858157 h 4700918"/>
              <a:gd name="connsiteX986" fmla="*/ 3472136 w 6257926"/>
              <a:gd name="connsiteY986" fmla="*/ 3874099 h 4700918"/>
              <a:gd name="connsiteX987" fmla="*/ 3501940 w 6257926"/>
              <a:gd name="connsiteY987" fmla="*/ 3863526 h 4700918"/>
              <a:gd name="connsiteX988" fmla="*/ 3487342 w 6257926"/>
              <a:gd name="connsiteY988" fmla="*/ 3858157 h 4700918"/>
              <a:gd name="connsiteX989" fmla="*/ 1720394 w 6257926"/>
              <a:gd name="connsiteY989" fmla="*/ 3850310 h 4700918"/>
              <a:gd name="connsiteX990" fmla="*/ 1681320 w 6257926"/>
              <a:gd name="connsiteY990" fmla="*/ 3853063 h 4700918"/>
              <a:gd name="connsiteX991" fmla="*/ 1688237 w 6257926"/>
              <a:gd name="connsiteY991" fmla="*/ 3897450 h 4700918"/>
              <a:gd name="connsiteX992" fmla="*/ 1720321 w 6257926"/>
              <a:gd name="connsiteY992" fmla="*/ 3866281 h 4700918"/>
              <a:gd name="connsiteX993" fmla="*/ 1720394 w 6257926"/>
              <a:gd name="connsiteY993" fmla="*/ 3850310 h 4700918"/>
              <a:gd name="connsiteX994" fmla="*/ 3127667 w 6257926"/>
              <a:gd name="connsiteY994" fmla="*/ 3850103 h 4700918"/>
              <a:gd name="connsiteX995" fmla="*/ 3109426 w 6257926"/>
              <a:gd name="connsiteY995" fmla="*/ 3861654 h 4700918"/>
              <a:gd name="connsiteX996" fmla="*/ 3152475 w 6257926"/>
              <a:gd name="connsiteY996" fmla="*/ 3859452 h 4700918"/>
              <a:gd name="connsiteX997" fmla="*/ 3127667 w 6257926"/>
              <a:gd name="connsiteY997" fmla="*/ 3850103 h 4700918"/>
              <a:gd name="connsiteX998" fmla="*/ 1040321 w 6257926"/>
              <a:gd name="connsiteY998" fmla="*/ 3831008 h 4700918"/>
              <a:gd name="connsiteX999" fmla="*/ 1030368 w 6257926"/>
              <a:gd name="connsiteY999" fmla="*/ 3835220 h 4700918"/>
              <a:gd name="connsiteX1000" fmla="*/ 1024260 w 6257926"/>
              <a:gd name="connsiteY1000" fmla="*/ 3842820 h 4700918"/>
              <a:gd name="connsiteX1001" fmla="*/ 1029927 w 6257926"/>
              <a:gd name="connsiteY1001" fmla="*/ 3852292 h 4700918"/>
              <a:gd name="connsiteX1002" fmla="*/ 1048986 w 6257926"/>
              <a:gd name="connsiteY1002" fmla="*/ 3845903 h 4700918"/>
              <a:gd name="connsiteX1003" fmla="*/ 1048839 w 6257926"/>
              <a:gd name="connsiteY1003" fmla="*/ 3839847 h 4700918"/>
              <a:gd name="connsiteX1004" fmla="*/ 1040321 w 6257926"/>
              <a:gd name="connsiteY1004" fmla="*/ 3831008 h 4700918"/>
              <a:gd name="connsiteX1005" fmla="*/ 3926316 w 6257926"/>
              <a:gd name="connsiteY1005" fmla="*/ 3830925 h 4700918"/>
              <a:gd name="connsiteX1006" fmla="*/ 3916088 w 6257926"/>
              <a:gd name="connsiteY1006" fmla="*/ 3846564 h 4700918"/>
              <a:gd name="connsiteX1007" fmla="*/ 3931026 w 6257926"/>
              <a:gd name="connsiteY1007" fmla="*/ 3848768 h 4700918"/>
              <a:gd name="connsiteX1008" fmla="*/ 3937943 w 6257926"/>
              <a:gd name="connsiteY1008" fmla="*/ 3833348 h 4700918"/>
              <a:gd name="connsiteX1009" fmla="*/ 3926316 w 6257926"/>
              <a:gd name="connsiteY1009" fmla="*/ 3830925 h 4700918"/>
              <a:gd name="connsiteX1010" fmla="*/ 1076875 w 6257926"/>
              <a:gd name="connsiteY1010" fmla="*/ 3828393 h 4700918"/>
              <a:gd name="connsiteX1011" fmla="*/ 1068045 w 6257926"/>
              <a:gd name="connsiteY1011" fmla="*/ 3835991 h 4700918"/>
              <a:gd name="connsiteX1012" fmla="*/ 1072974 w 6257926"/>
              <a:gd name="connsiteY1012" fmla="*/ 3846344 h 4700918"/>
              <a:gd name="connsiteX1013" fmla="*/ 1084160 w 6257926"/>
              <a:gd name="connsiteY1013" fmla="*/ 3840287 h 4700918"/>
              <a:gd name="connsiteX1014" fmla="*/ 1076875 w 6257926"/>
              <a:gd name="connsiteY1014" fmla="*/ 3828393 h 4700918"/>
              <a:gd name="connsiteX1015" fmla="*/ 846252 w 6257926"/>
              <a:gd name="connsiteY1015" fmla="*/ 3825418 h 4700918"/>
              <a:gd name="connsiteX1016" fmla="*/ 853759 w 6257926"/>
              <a:gd name="connsiteY1016" fmla="*/ 3829053 h 4700918"/>
              <a:gd name="connsiteX1017" fmla="*/ 851551 w 6257926"/>
              <a:gd name="connsiteY1017" fmla="*/ 3834229 h 4700918"/>
              <a:gd name="connsiteX1018" fmla="*/ 844339 w 6257926"/>
              <a:gd name="connsiteY1018" fmla="*/ 3831146 h 4700918"/>
              <a:gd name="connsiteX1019" fmla="*/ 846252 w 6257926"/>
              <a:gd name="connsiteY1019" fmla="*/ 3825418 h 4700918"/>
              <a:gd name="connsiteX1020" fmla="*/ 1172096 w 6257926"/>
              <a:gd name="connsiteY1020" fmla="*/ 3823986 h 4700918"/>
              <a:gd name="connsiteX1021" fmla="*/ 1148622 w 6257926"/>
              <a:gd name="connsiteY1021" fmla="*/ 3830265 h 4700918"/>
              <a:gd name="connsiteX1022" fmla="*/ 1149359 w 6257926"/>
              <a:gd name="connsiteY1022" fmla="*/ 3838525 h 4700918"/>
              <a:gd name="connsiteX1023" fmla="*/ 1172611 w 6257926"/>
              <a:gd name="connsiteY1023" fmla="*/ 3834009 h 4700918"/>
              <a:gd name="connsiteX1024" fmla="*/ 1172096 w 6257926"/>
              <a:gd name="connsiteY1024" fmla="*/ 3823986 h 4700918"/>
              <a:gd name="connsiteX1025" fmla="*/ 2602925 w 6257926"/>
              <a:gd name="connsiteY1025" fmla="*/ 3822665 h 4700918"/>
              <a:gd name="connsiteX1026" fmla="*/ 2586442 w 6257926"/>
              <a:gd name="connsiteY1026" fmla="*/ 3838746 h 4700918"/>
              <a:gd name="connsiteX1027" fmla="*/ 2618084 w 6257926"/>
              <a:gd name="connsiteY1027" fmla="*/ 3903398 h 4700918"/>
              <a:gd name="connsiteX1028" fmla="*/ 2625222 w 6257926"/>
              <a:gd name="connsiteY1028" fmla="*/ 3908683 h 4700918"/>
              <a:gd name="connsiteX1029" fmla="*/ 2633022 w 6257926"/>
              <a:gd name="connsiteY1029" fmla="*/ 3895578 h 4700918"/>
              <a:gd name="connsiteX1030" fmla="*/ 2625296 w 6257926"/>
              <a:gd name="connsiteY1030" fmla="*/ 3860112 h 4700918"/>
              <a:gd name="connsiteX1031" fmla="*/ 2655688 w 6257926"/>
              <a:gd name="connsiteY1031" fmla="*/ 3842049 h 4700918"/>
              <a:gd name="connsiteX1032" fmla="*/ 2602925 w 6257926"/>
              <a:gd name="connsiteY1032" fmla="*/ 3822665 h 4700918"/>
              <a:gd name="connsiteX1033" fmla="*/ 974736 w 6257926"/>
              <a:gd name="connsiteY1033" fmla="*/ 3820572 h 4700918"/>
              <a:gd name="connsiteX1034" fmla="*/ 969658 w 6257926"/>
              <a:gd name="connsiteY1034" fmla="*/ 3826519 h 4700918"/>
              <a:gd name="connsiteX1035" fmla="*/ 973191 w 6257926"/>
              <a:gd name="connsiteY1035" fmla="*/ 3829494 h 4700918"/>
              <a:gd name="connsiteX1036" fmla="*/ 978120 w 6257926"/>
              <a:gd name="connsiteY1036" fmla="*/ 3823546 h 4700918"/>
              <a:gd name="connsiteX1037" fmla="*/ 974736 w 6257926"/>
              <a:gd name="connsiteY1037" fmla="*/ 3820572 h 4700918"/>
              <a:gd name="connsiteX1038" fmla="*/ 3773550 w 6257926"/>
              <a:gd name="connsiteY1038" fmla="*/ 3816826 h 4700918"/>
              <a:gd name="connsiteX1039" fmla="*/ 3766191 w 6257926"/>
              <a:gd name="connsiteY1039" fmla="*/ 3829384 h 4700918"/>
              <a:gd name="connsiteX1040" fmla="*/ 3770386 w 6257926"/>
              <a:gd name="connsiteY1040" fmla="*/ 3839296 h 4700918"/>
              <a:gd name="connsiteX1041" fmla="*/ 3802102 w 6257926"/>
              <a:gd name="connsiteY1041" fmla="*/ 3831366 h 4700918"/>
              <a:gd name="connsiteX1042" fmla="*/ 3773550 w 6257926"/>
              <a:gd name="connsiteY1042" fmla="*/ 3816826 h 4700918"/>
              <a:gd name="connsiteX1043" fmla="*/ 2145876 w 6257926"/>
              <a:gd name="connsiteY1043" fmla="*/ 3816166 h 4700918"/>
              <a:gd name="connsiteX1044" fmla="*/ 2139327 w 6257926"/>
              <a:gd name="connsiteY1044" fmla="*/ 3822995 h 4700918"/>
              <a:gd name="connsiteX1045" fmla="*/ 2141828 w 6257926"/>
              <a:gd name="connsiteY1045" fmla="*/ 3826959 h 4700918"/>
              <a:gd name="connsiteX1046" fmla="*/ 2149186 w 6257926"/>
              <a:gd name="connsiteY1046" fmla="*/ 3823656 h 4700918"/>
              <a:gd name="connsiteX1047" fmla="*/ 2145876 w 6257926"/>
              <a:gd name="connsiteY1047" fmla="*/ 3816166 h 4700918"/>
              <a:gd name="connsiteX1048" fmla="*/ 3428499 w 6257926"/>
              <a:gd name="connsiteY1048" fmla="*/ 3814954 h 4700918"/>
              <a:gd name="connsiteX1049" fmla="*/ 3425556 w 6257926"/>
              <a:gd name="connsiteY1049" fmla="*/ 3825528 h 4700918"/>
              <a:gd name="connsiteX1050" fmla="*/ 3433724 w 6257926"/>
              <a:gd name="connsiteY1050" fmla="*/ 3836872 h 4700918"/>
              <a:gd name="connsiteX1051" fmla="*/ 3438949 w 6257926"/>
              <a:gd name="connsiteY1051" fmla="*/ 3825087 h 4700918"/>
              <a:gd name="connsiteX1052" fmla="*/ 3428499 w 6257926"/>
              <a:gd name="connsiteY1052" fmla="*/ 3814954 h 4700918"/>
              <a:gd name="connsiteX1053" fmla="*/ 1251718 w 6257926"/>
              <a:gd name="connsiteY1053" fmla="*/ 3807354 h 4700918"/>
              <a:gd name="connsiteX1054" fmla="*/ 1219340 w 6257926"/>
              <a:gd name="connsiteY1054" fmla="*/ 3812642 h 4700918"/>
              <a:gd name="connsiteX1055" fmla="*/ 1220223 w 6257926"/>
              <a:gd name="connsiteY1055" fmla="*/ 3820572 h 4700918"/>
              <a:gd name="connsiteX1056" fmla="*/ 1251718 w 6257926"/>
              <a:gd name="connsiteY1056" fmla="*/ 3807354 h 4700918"/>
              <a:gd name="connsiteX1057" fmla="*/ 2261628 w 6257926"/>
              <a:gd name="connsiteY1057" fmla="*/ 3803500 h 4700918"/>
              <a:gd name="connsiteX1058" fmla="*/ 2259715 w 6257926"/>
              <a:gd name="connsiteY1058" fmla="*/ 3814954 h 4700918"/>
              <a:gd name="connsiteX1059" fmla="*/ 2266044 w 6257926"/>
              <a:gd name="connsiteY1059" fmla="*/ 3819581 h 4700918"/>
              <a:gd name="connsiteX1060" fmla="*/ 2267588 w 6257926"/>
              <a:gd name="connsiteY1060" fmla="*/ 3808456 h 4700918"/>
              <a:gd name="connsiteX1061" fmla="*/ 2261628 w 6257926"/>
              <a:gd name="connsiteY1061" fmla="*/ 3803500 h 4700918"/>
              <a:gd name="connsiteX1062" fmla="*/ 2781117 w 6257926"/>
              <a:gd name="connsiteY1062" fmla="*/ 3801985 h 4700918"/>
              <a:gd name="connsiteX1063" fmla="*/ 2766215 w 6257926"/>
              <a:gd name="connsiteY1063" fmla="*/ 3805813 h 4700918"/>
              <a:gd name="connsiteX1064" fmla="*/ 2759960 w 6257926"/>
              <a:gd name="connsiteY1064" fmla="*/ 3821233 h 4700918"/>
              <a:gd name="connsiteX1065" fmla="*/ 2770851 w 6257926"/>
              <a:gd name="connsiteY1065" fmla="*/ 3838085 h 4700918"/>
              <a:gd name="connsiteX1066" fmla="*/ 2793370 w 6257926"/>
              <a:gd name="connsiteY1066" fmla="*/ 3821453 h 4700918"/>
              <a:gd name="connsiteX1067" fmla="*/ 2781117 w 6257926"/>
              <a:gd name="connsiteY1067" fmla="*/ 3801985 h 4700918"/>
              <a:gd name="connsiteX1068" fmla="*/ 854127 w 6257926"/>
              <a:gd name="connsiteY1068" fmla="*/ 3799206 h 4700918"/>
              <a:gd name="connsiteX1069" fmla="*/ 857805 w 6257926"/>
              <a:gd name="connsiteY1069" fmla="*/ 3799977 h 4700918"/>
              <a:gd name="connsiteX1070" fmla="*/ 857217 w 6257926"/>
              <a:gd name="connsiteY1070" fmla="*/ 3804051 h 4700918"/>
              <a:gd name="connsiteX1071" fmla="*/ 853759 w 6257926"/>
              <a:gd name="connsiteY1071" fmla="*/ 3803941 h 4700918"/>
              <a:gd name="connsiteX1072" fmla="*/ 854127 w 6257926"/>
              <a:gd name="connsiteY1072" fmla="*/ 3799206 h 4700918"/>
              <a:gd name="connsiteX1073" fmla="*/ 2869595 w 6257926"/>
              <a:gd name="connsiteY1073" fmla="*/ 3796868 h 4700918"/>
              <a:gd name="connsiteX1074" fmla="*/ 2815960 w 6257926"/>
              <a:gd name="connsiteY1074" fmla="*/ 3804271 h 4700918"/>
              <a:gd name="connsiteX1075" fmla="*/ 2810514 w 6257926"/>
              <a:gd name="connsiteY1075" fmla="*/ 3813413 h 4700918"/>
              <a:gd name="connsiteX1076" fmla="*/ 2815150 w 6257926"/>
              <a:gd name="connsiteY1076" fmla="*/ 3830155 h 4700918"/>
              <a:gd name="connsiteX1077" fmla="*/ 2836343 w 6257926"/>
              <a:gd name="connsiteY1077" fmla="*/ 3839957 h 4700918"/>
              <a:gd name="connsiteX1078" fmla="*/ 2836752 w 6257926"/>
              <a:gd name="connsiteY1078" fmla="*/ 3840689 h 4700918"/>
              <a:gd name="connsiteX1079" fmla="*/ 2835534 w 6257926"/>
              <a:gd name="connsiteY1079" fmla="*/ 3841829 h 4700918"/>
              <a:gd name="connsiteX1080" fmla="*/ 2836881 w 6257926"/>
              <a:gd name="connsiteY1080" fmla="*/ 3840921 h 4700918"/>
              <a:gd name="connsiteX1081" fmla="*/ 2844218 w 6257926"/>
              <a:gd name="connsiteY1081" fmla="*/ 3854054 h 4700918"/>
              <a:gd name="connsiteX1082" fmla="*/ 2851429 w 6257926"/>
              <a:gd name="connsiteY1082" fmla="*/ 3849539 h 4700918"/>
              <a:gd name="connsiteX1083" fmla="*/ 2843997 w 6257926"/>
              <a:gd name="connsiteY1083" fmla="*/ 3837865 h 4700918"/>
              <a:gd name="connsiteX1084" fmla="*/ 2840069 w 6257926"/>
              <a:gd name="connsiteY1084" fmla="*/ 3838773 h 4700918"/>
              <a:gd name="connsiteX1085" fmla="*/ 2836881 w 6257926"/>
              <a:gd name="connsiteY1085" fmla="*/ 3840921 h 4700918"/>
              <a:gd name="connsiteX1086" fmla="*/ 2836752 w 6257926"/>
              <a:gd name="connsiteY1086" fmla="*/ 3840689 h 4700918"/>
              <a:gd name="connsiteX1087" fmla="*/ 2852588 w 6257926"/>
              <a:gd name="connsiteY1087" fmla="*/ 3825859 h 4700918"/>
              <a:gd name="connsiteX1088" fmla="*/ 2873063 w 6257926"/>
              <a:gd name="connsiteY1088" fmla="*/ 3822775 h 4700918"/>
              <a:gd name="connsiteX1089" fmla="*/ 2887634 w 6257926"/>
              <a:gd name="connsiteY1089" fmla="*/ 3803390 h 4700918"/>
              <a:gd name="connsiteX1090" fmla="*/ 2869595 w 6257926"/>
              <a:gd name="connsiteY1090" fmla="*/ 3796868 h 4700918"/>
              <a:gd name="connsiteX1091" fmla="*/ 1924230 w 6257926"/>
              <a:gd name="connsiteY1091" fmla="*/ 3795680 h 4700918"/>
              <a:gd name="connsiteX1092" fmla="*/ 1923717 w 6257926"/>
              <a:gd name="connsiteY1092" fmla="*/ 3807134 h 4700918"/>
              <a:gd name="connsiteX1093" fmla="*/ 1930339 w 6257926"/>
              <a:gd name="connsiteY1093" fmla="*/ 3811981 h 4700918"/>
              <a:gd name="connsiteX1094" fmla="*/ 1931516 w 6257926"/>
              <a:gd name="connsiteY1094" fmla="*/ 3798103 h 4700918"/>
              <a:gd name="connsiteX1095" fmla="*/ 1924230 w 6257926"/>
              <a:gd name="connsiteY1095" fmla="*/ 3795680 h 4700918"/>
              <a:gd name="connsiteX1096" fmla="*/ 5480523 w 6257926"/>
              <a:gd name="connsiteY1096" fmla="*/ 3791455 h 4700918"/>
              <a:gd name="connsiteX1097" fmla="*/ 5447952 w 6257926"/>
              <a:gd name="connsiteY1097" fmla="*/ 3800087 h 4700918"/>
              <a:gd name="connsiteX1098" fmla="*/ 5411968 w 6257926"/>
              <a:gd name="connsiteY1098" fmla="*/ 3875202 h 4700918"/>
              <a:gd name="connsiteX1099" fmla="*/ 5384078 w 6257926"/>
              <a:gd name="connsiteY1099" fmla="*/ 3842710 h 4700918"/>
              <a:gd name="connsiteX1100" fmla="*/ 5383048 w 6257926"/>
              <a:gd name="connsiteY1100" fmla="*/ 3832027 h 4700918"/>
              <a:gd name="connsiteX1101" fmla="*/ 5360162 w 6257926"/>
              <a:gd name="connsiteY1101" fmla="*/ 3813743 h 4700918"/>
              <a:gd name="connsiteX1102" fmla="*/ 5340000 w 6257926"/>
              <a:gd name="connsiteY1102" fmla="*/ 3851191 h 4700918"/>
              <a:gd name="connsiteX1103" fmla="*/ 5288930 w 6257926"/>
              <a:gd name="connsiteY1103" fmla="*/ 3872227 h 4700918"/>
              <a:gd name="connsiteX1104" fmla="*/ 5258318 w 6257926"/>
              <a:gd name="connsiteY1104" fmla="*/ 3876303 h 4700918"/>
              <a:gd name="connsiteX1105" fmla="*/ 5220494 w 6257926"/>
              <a:gd name="connsiteY1105" fmla="*/ 3858240 h 4700918"/>
              <a:gd name="connsiteX1106" fmla="*/ 5181272 w 6257926"/>
              <a:gd name="connsiteY1106" fmla="*/ 3860002 h 4700918"/>
              <a:gd name="connsiteX1107" fmla="*/ 5121960 w 6257926"/>
              <a:gd name="connsiteY1107" fmla="*/ 3858020 h 4700918"/>
              <a:gd name="connsiteX1108" fmla="*/ 5060148 w 6257926"/>
              <a:gd name="connsiteY1108" fmla="*/ 3864627 h 4700918"/>
              <a:gd name="connsiteX1109" fmla="*/ 5032552 w 6257926"/>
              <a:gd name="connsiteY1109" fmla="*/ 3892823 h 4700918"/>
              <a:gd name="connsiteX1110" fmla="*/ 5025562 w 6257926"/>
              <a:gd name="connsiteY1110" fmla="*/ 3914852 h 4700918"/>
              <a:gd name="connsiteX1111" fmla="*/ 5002896 w 6257926"/>
              <a:gd name="connsiteY1111" fmla="*/ 3900092 h 4700918"/>
              <a:gd name="connsiteX1112" fmla="*/ 4954477 w 6257926"/>
              <a:gd name="connsiteY1112" fmla="*/ 3895247 h 4700918"/>
              <a:gd name="connsiteX1113" fmla="*/ 4867496 w 6257926"/>
              <a:gd name="connsiteY1113" fmla="*/ 3891501 h 4700918"/>
              <a:gd name="connsiteX1114" fmla="*/ 4850792 w 6257926"/>
              <a:gd name="connsiteY1114" fmla="*/ 3899762 h 4700918"/>
              <a:gd name="connsiteX1115" fmla="*/ 4816206 w 6257926"/>
              <a:gd name="connsiteY1115" fmla="*/ 3923223 h 4700918"/>
              <a:gd name="connsiteX1116" fmla="*/ 4778088 w 6257926"/>
              <a:gd name="connsiteY1116" fmla="*/ 3884784 h 4700918"/>
              <a:gd name="connsiteX1117" fmla="*/ 4780075 w 6257926"/>
              <a:gd name="connsiteY1117" fmla="*/ 3956043 h 4700918"/>
              <a:gd name="connsiteX1118" fmla="*/ 4820400 w 6257926"/>
              <a:gd name="connsiteY1118" fmla="*/ 3993161 h 4700918"/>
              <a:gd name="connsiteX1119" fmla="*/ 4849247 w 6257926"/>
              <a:gd name="connsiteY1119" fmla="*/ 3980495 h 4700918"/>
              <a:gd name="connsiteX1120" fmla="*/ 4834898 w 6257926"/>
              <a:gd name="connsiteY1120" fmla="*/ 4030388 h 4700918"/>
              <a:gd name="connsiteX1121" fmla="*/ 4876842 w 6257926"/>
              <a:gd name="connsiteY1121" fmla="*/ 4031599 h 4700918"/>
              <a:gd name="connsiteX1122" fmla="*/ 4899948 w 6257926"/>
              <a:gd name="connsiteY1122" fmla="*/ 3968931 h 4700918"/>
              <a:gd name="connsiteX1123" fmla="*/ 4966619 w 6257926"/>
              <a:gd name="connsiteY1123" fmla="*/ 3970913 h 4700918"/>
              <a:gd name="connsiteX1124" fmla="*/ 4963380 w 6257926"/>
              <a:gd name="connsiteY1124" fmla="*/ 4023669 h 4700918"/>
              <a:gd name="connsiteX1125" fmla="*/ 5011875 w 6257926"/>
              <a:gd name="connsiteY1125" fmla="*/ 4010013 h 4700918"/>
              <a:gd name="connsiteX1126" fmla="*/ 5031154 w 6257926"/>
              <a:gd name="connsiteY1126" fmla="*/ 3961772 h 4700918"/>
              <a:gd name="connsiteX1127" fmla="*/ 5074792 w 6257926"/>
              <a:gd name="connsiteY1127" fmla="*/ 3933576 h 4700918"/>
              <a:gd name="connsiteX1128" fmla="*/ 5090833 w 6257926"/>
              <a:gd name="connsiteY1128" fmla="*/ 3975318 h 4700918"/>
              <a:gd name="connsiteX1129" fmla="*/ 5117030 w 6257926"/>
              <a:gd name="connsiteY1129" fmla="*/ 3984129 h 4700918"/>
              <a:gd name="connsiteX1130" fmla="*/ 5134250 w 6257926"/>
              <a:gd name="connsiteY1130" fmla="*/ 4005606 h 4700918"/>
              <a:gd name="connsiteX1131" fmla="*/ 5169278 w 6257926"/>
              <a:gd name="connsiteY1131" fmla="*/ 3996794 h 4700918"/>
              <a:gd name="connsiteX1132" fmla="*/ 5205042 w 6257926"/>
              <a:gd name="connsiteY1132" fmla="*/ 4002082 h 4700918"/>
              <a:gd name="connsiteX1133" fmla="*/ 5243452 w 6257926"/>
              <a:gd name="connsiteY1133" fmla="*/ 3992390 h 4700918"/>
              <a:gd name="connsiteX1134" fmla="*/ 5243379 w 6257926"/>
              <a:gd name="connsiteY1134" fmla="*/ 3982477 h 4700918"/>
              <a:gd name="connsiteX1135" fmla="*/ 5223437 w 6257926"/>
              <a:gd name="connsiteY1135" fmla="*/ 3972455 h 4700918"/>
              <a:gd name="connsiteX1136" fmla="*/ 5213210 w 6257926"/>
              <a:gd name="connsiteY1136" fmla="*/ 3941066 h 4700918"/>
              <a:gd name="connsiteX1137" fmla="*/ 5243748 w 6257926"/>
              <a:gd name="connsiteY1137" fmla="*/ 3930821 h 4700918"/>
              <a:gd name="connsiteX1138" fmla="*/ 5326166 w 6257926"/>
              <a:gd name="connsiteY1138" fmla="*/ 3925205 h 4700918"/>
              <a:gd name="connsiteX1139" fmla="*/ 5411968 w 6257926"/>
              <a:gd name="connsiteY1139" fmla="*/ 3916724 h 4700918"/>
              <a:gd name="connsiteX1140" fmla="*/ 5439582 w 6257926"/>
              <a:gd name="connsiteY1140" fmla="*/ 3912910 h 4700918"/>
              <a:gd name="connsiteX1141" fmla="*/ 5463018 w 6257926"/>
              <a:gd name="connsiteY1141" fmla="*/ 3896972 h 4700918"/>
              <a:gd name="connsiteX1142" fmla="*/ 5462963 w 6257926"/>
              <a:gd name="connsiteY1142" fmla="*/ 3898220 h 4700918"/>
              <a:gd name="connsiteX1143" fmla="*/ 5464041 w 6257926"/>
              <a:gd name="connsiteY1143" fmla="*/ 3897576 h 4700918"/>
              <a:gd name="connsiteX1144" fmla="*/ 5468556 w 6257926"/>
              <a:gd name="connsiteY1144" fmla="*/ 3916325 h 4700918"/>
              <a:gd name="connsiteX1145" fmla="*/ 5479962 w 6257926"/>
              <a:gd name="connsiteY1145" fmla="*/ 3922230 h 4700918"/>
              <a:gd name="connsiteX1146" fmla="*/ 5518669 w 6257926"/>
              <a:gd name="connsiteY1146" fmla="*/ 3926526 h 4700918"/>
              <a:gd name="connsiteX1147" fmla="*/ 5540966 w 6257926"/>
              <a:gd name="connsiteY1147" fmla="*/ 3912097 h 4700918"/>
              <a:gd name="connsiteX1148" fmla="*/ 5500272 w 6257926"/>
              <a:gd name="connsiteY1148" fmla="*/ 3895908 h 4700918"/>
              <a:gd name="connsiteX1149" fmla="*/ 5480790 w 6257926"/>
              <a:gd name="connsiteY1149" fmla="*/ 3887564 h 4700918"/>
              <a:gd name="connsiteX1150" fmla="*/ 5464041 w 6257926"/>
              <a:gd name="connsiteY1150" fmla="*/ 3897576 h 4700918"/>
              <a:gd name="connsiteX1151" fmla="*/ 5463772 w 6257926"/>
              <a:gd name="connsiteY1151" fmla="*/ 3896459 h 4700918"/>
              <a:gd name="connsiteX1152" fmla="*/ 5463018 w 6257926"/>
              <a:gd name="connsiteY1152" fmla="*/ 3896972 h 4700918"/>
              <a:gd name="connsiteX1153" fmla="*/ 5465319 w 6257926"/>
              <a:gd name="connsiteY1153" fmla="*/ 3844362 h 4700918"/>
              <a:gd name="connsiteX1154" fmla="*/ 5513076 w 6257926"/>
              <a:gd name="connsiteY1154" fmla="*/ 3829714 h 4700918"/>
              <a:gd name="connsiteX1155" fmla="*/ 5535080 w 6257926"/>
              <a:gd name="connsiteY1155" fmla="*/ 3834779 h 4700918"/>
              <a:gd name="connsiteX1156" fmla="*/ 5629050 w 6257926"/>
              <a:gd name="connsiteY1156" fmla="*/ 3830375 h 4700918"/>
              <a:gd name="connsiteX1157" fmla="*/ 5649213 w 6257926"/>
              <a:gd name="connsiteY1157" fmla="*/ 3844141 h 4700918"/>
              <a:gd name="connsiteX1158" fmla="*/ 5679826 w 6257926"/>
              <a:gd name="connsiteY1158" fmla="*/ 3843040 h 4700918"/>
              <a:gd name="connsiteX1159" fmla="*/ 5687331 w 6257926"/>
              <a:gd name="connsiteY1159" fmla="*/ 3826959 h 4700918"/>
              <a:gd name="connsiteX1160" fmla="*/ 5680708 w 6257926"/>
              <a:gd name="connsiteY1160" fmla="*/ 3811541 h 4700918"/>
              <a:gd name="connsiteX1161" fmla="*/ 5658778 w 6257926"/>
              <a:gd name="connsiteY1161" fmla="*/ 3803500 h 4700918"/>
              <a:gd name="connsiteX1162" fmla="*/ 5531988 w 6257926"/>
              <a:gd name="connsiteY1162" fmla="*/ 3802399 h 4700918"/>
              <a:gd name="connsiteX1163" fmla="*/ 5514034 w 6257926"/>
              <a:gd name="connsiteY1163" fmla="*/ 3801408 h 4700918"/>
              <a:gd name="connsiteX1164" fmla="*/ 5480523 w 6257926"/>
              <a:gd name="connsiteY1164" fmla="*/ 3791455 h 4700918"/>
              <a:gd name="connsiteX1165" fmla="*/ 1304333 w 6257926"/>
              <a:gd name="connsiteY1165" fmla="*/ 3788961 h 4700918"/>
              <a:gd name="connsiteX1166" fmla="*/ 1286524 w 6257926"/>
              <a:gd name="connsiteY1166" fmla="*/ 3797002 h 4700918"/>
              <a:gd name="connsiteX1167" fmla="*/ 1304700 w 6257926"/>
              <a:gd name="connsiteY1167" fmla="*/ 3798543 h 4700918"/>
              <a:gd name="connsiteX1168" fmla="*/ 1308380 w 6257926"/>
              <a:gd name="connsiteY1168" fmla="*/ 3790945 h 4700918"/>
              <a:gd name="connsiteX1169" fmla="*/ 1304333 w 6257926"/>
              <a:gd name="connsiteY1169" fmla="*/ 3788961 h 4700918"/>
              <a:gd name="connsiteX1170" fmla="*/ 2723019 w 6257926"/>
              <a:gd name="connsiteY1170" fmla="*/ 3772001 h 4700918"/>
              <a:gd name="connsiteX1171" fmla="*/ 2699766 w 6257926"/>
              <a:gd name="connsiteY1171" fmla="*/ 3804491 h 4700918"/>
              <a:gd name="connsiteX1172" fmla="*/ 2722357 w 6257926"/>
              <a:gd name="connsiteY1172" fmla="*/ 3816276 h 4700918"/>
              <a:gd name="connsiteX1173" fmla="*/ 2728391 w 6257926"/>
              <a:gd name="connsiteY1173" fmla="*/ 3794469 h 4700918"/>
              <a:gd name="connsiteX1174" fmla="*/ 2723019 w 6257926"/>
              <a:gd name="connsiteY1174" fmla="*/ 3772001 h 4700918"/>
              <a:gd name="connsiteX1175" fmla="*/ 1488742 w 6257926"/>
              <a:gd name="connsiteY1175" fmla="*/ 3763080 h 4700918"/>
              <a:gd name="connsiteX1176" fmla="*/ 1482487 w 6257926"/>
              <a:gd name="connsiteY1176" fmla="*/ 3768806 h 4700918"/>
              <a:gd name="connsiteX1177" fmla="*/ 1487049 w 6257926"/>
              <a:gd name="connsiteY1177" fmla="*/ 3777397 h 4700918"/>
              <a:gd name="connsiteX1178" fmla="*/ 1493525 w 6257926"/>
              <a:gd name="connsiteY1178" fmla="*/ 3772442 h 4700918"/>
              <a:gd name="connsiteX1179" fmla="*/ 1488742 w 6257926"/>
              <a:gd name="connsiteY1179" fmla="*/ 3763080 h 4700918"/>
              <a:gd name="connsiteX1180" fmla="*/ 779215 w 6257926"/>
              <a:gd name="connsiteY1180" fmla="*/ 3761206 h 4700918"/>
              <a:gd name="connsiteX1181" fmla="*/ 782967 w 6257926"/>
              <a:gd name="connsiteY1181" fmla="*/ 3764621 h 4700918"/>
              <a:gd name="connsiteX1182" fmla="*/ 777669 w 6257926"/>
              <a:gd name="connsiteY1182" fmla="*/ 3773102 h 4700918"/>
              <a:gd name="connsiteX1183" fmla="*/ 772224 w 6257926"/>
              <a:gd name="connsiteY1183" fmla="*/ 3766934 h 4700918"/>
              <a:gd name="connsiteX1184" fmla="*/ 779215 w 6257926"/>
              <a:gd name="connsiteY1184" fmla="*/ 3761206 h 4700918"/>
              <a:gd name="connsiteX1185" fmla="*/ 950967 w 6257926"/>
              <a:gd name="connsiteY1185" fmla="*/ 3755590 h 4700918"/>
              <a:gd name="connsiteX1186" fmla="*/ 936544 w 6257926"/>
              <a:gd name="connsiteY1186" fmla="*/ 3777397 h 4700918"/>
              <a:gd name="connsiteX1187" fmla="*/ 937501 w 6257926"/>
              <a:gd name="connsiteY1187" fmla="*/ 3782684 h 4700918"/>
              <a:gd name="connsiteX1188" fmla="*/ 945595 w 6257926"/>
              <a:gd name="connsiteY1188" fmla="*/ 3784226 h 4700918"/>
              <a:gd name="connsiteX1189" fmla="*/ 954426 w 6257926"/>
              <a:gd name="connsiteY1189" fmla="*/ 3758563 h 4700918"/>
              <a:gd name="connsiteX1190" fmla="*/ 950967 w 6257926"/>
              <a:gd name="connsiteY1190" fmla="*/ 3755590 h 4700918"/>
              <a:gd name="connsiteX1191" fmla="*/ 3022004 w 6257926"/>
              <a:gd name="connsiteY1191" fmla="*/ 3754158 h 4700918"/>
              <a:gd name="connsiteX1192" fmla="*/ 3014572 w 6257926"/>
              <a:gd name="connsiteY1192" fmla="*/ 3756471 h 4700918"/>
              <a:gd name="connsiteX1193" fmla="*/ 3015234 w 6257926"/>
              <a:gd name="connsiteY1193" fmla="*/ 3761648 h 4700918"/>
              <a:gd name="connsiteX1194" fmla="*/ 3022593 w 6257926"/>
              <a:gd name="connsiteY1194" fmla="*/ 3759444 h 4700918"/>
              <a:gd name="connsiteX1195" fmla="*/ 3022004 w 6257926"/>
              <a:gd name="connsiteY1195" fmla="*/ 3754158 h 4700918"/>
              <a:gd name="connsiteX1196" fmla="*/ 3066653 w 6257926"/>
              <a:gd name="connsiteY1196" fmla="*/ 3752314 h 4700918"/>
              <a:gd name="connsiteX1197" fmla="*/ 3023844 w 6257926"/>
              <a:gd name="connsiteY1197" fmla="*/ 3782244 h 4700918"/>
              <a:gd name="connsiteX1198" fmla="*/ 3091250 w 6257926"/>
              <a:gd name="connsiteY1198" fmla="*/ 3759554 h 4700918"/>
              <a:gd name="connsiteX1199" fmla="*/ 3066653 w 6257926"/>
              <a:gd name="connsiteY1199" fmla="*/ 3752314 h 4700918"/>
              <a:gd name="connsiteX1200" fmla="*/ 1525306 w 6257926"/>
              <a:gd name="connsiteY1200" fmla="*/ 3746420 h 4700918"/>
              <a:gd name="connsiteX1201" fmla="*/ 1508832 w 6257926"/>
              <a:gd name="connsiteY1201" fmla="*/ 3768255 h 4700918"/>
              <a:gd name="connsiteX1202" fmla="*/ 1546582 w 6257926"/>
              <a:gd name="connsiteY1202" fmla="*/ 3762749 h 4700918"/>
              <a:gd name="connsiteX1203" fmla="*/ 1525306 w 6257926"/>
              <a:gd name="connsiteY1203" fmla="*/ 3746420 h 4700918"/>
              <a:gd name="connsiteX1204" fmla="*/ 1658811 w 6257926"/>
              <a:gd name="connsiteY1204" fmla="*/ 3737306 h 4700918"/>
              <a:gd name="connsiteX1205" fmla="*/ 1648647 w 6257926"/>
              <a:gd name="connsiteY1205" fmla="*/ 3761536 h 4700918"/>
              <a:gd name="connsiteX1206" fmla="*/ 1679186 w 6257926"/>
              <a:gd name="connsiteY1206" fmla="*/ 3753388 h 4700918"/>
              <a:gd name="connsiteX1207" fmla="*/ 1658811 w 6257926"/>
              <a:gd name="connsiteY1207" fmla="*/ 3737306 h 4700918"/>
              <a:gd name="connsiteX1208" fmla="*/ 1067971 w 6257926"/>
              <a:gd name="connsiteY1208" fmla="*/ 3716050 h 4700918"/>
              <a:gd name="connsiteX1209" fmla="*/ 1012118 w 6257926"/>
              <a:gd name="connsiteY1209" fmla="*/ 3722767 h 4700918"/>
              <a:gd name="connsiteX1210" fmla="*/ 1006967 w 6257926"/>
              <a:gd name="connsiteY1210" fmla="*/ 3746118 h 4700918"/>
              <a:gd name="connsiteX1211" fmla="*/ 1014105 w 6257926"/>
              <a:gd name="connsiteY1211" fmla="*/ 3760105 h 4700918"/>
              <a:gd name="connsiteX1212" fmla="*/ 1066498 w 6257926"/>
              <a:gd name="connsiteY1212" fmla="*/ 3732129 h 4700918"/>
              <a:gd name="connsiteX1213" fmla="*/ 1067971 w 6257926"/>
              <a:gd name="connsiteY1213" fmla="*/ 3716050 h 4700918"/>
              <a:gd name="connsiteX1214" fmla="*/ 1808993 w 6257926"/>
              <a:gd name="connsiteY1214" fmla="*/ 3710542 h 4700918"/>
              <a:gd name="connsiteX1215" fmla="*/ 1682350 w 6257926"/>
              <a:gd name="connsiteY1215" fmla="*/ 3736976 h 4700918"/>
              <a:gd name="connsiteX1216" fmla="*/ 1721424 w 6257926"/>
              <a:gd name="connsiteY1216" fmla="*/ 3807244 h 4700918"/>
              <a:gd name="connsiteX1217" fmla="*/ 1794497 w 6257926"/>
              <a:gd name="connsiteY1217" fmla="*/ 3751183 h 4700918"/>
              <a:gd name="connsiteX1218" fmla="*/ 1875222 w 6257926"/>
              <a:gd name="connsiteY1218" fmla="*/ 3722437 h 4700918"/>
              <a:gd name="connsiteX1219" fmla="*/ 1808993 w 6257926"/>
              <a:gd name="connsiteY1219" fmla="*/ 3710542 h 4700918"/>
              <a:gd name="connsiteX1220" fmla="*/ 3515479 w 6257926"/>
              <a:gd name="connsiteY1220" fmla="*/ 3677391 h 4700918"/>
              <a:gd name="connsiteX1221" fmla="*/ 3479127 w 6257926"/>
              <a:gd name="connsiteY1221" fmla="*/ 3706468 h 4700918"/>
              <a:gd name="connsiteX1222" fmla="*/ 3515479 w 6257926"/>
              <a:gd name="connsiteY1222" fmla="*/ 3677391 h 4700918"/>
              <a:gd name="connsiteX1223" fmla="*/ 509297 w 6257926"/>
              <a:gd name="connsiteY1223" fmla="*/ 3665054 h 4700918"/>
              <a:gd name="connsiteX1224" fmla="*/ 520483 w 6257926"/>
              <a:gd name="connsiteY1224" fmla="*/ 3672654 h 4700918"/>
              <a:gd name="connsiteX1225" fmla="*/ 513934 w 6257926"/>
              <a:gd name="connsiteY1225" fmla="*/ 3693911 h 4700918"/>
              <a:gd name="connsiteX1226" fmla="*/ 500613 w 6257926"/>
              <a:gd name="connsiteY1226" fmla="*/ 3698317 h 4700918"/>
              <a:gd name="connsiteX1227" fmla="*/ 473239 w 6257926"/>
              <a:gd name="connsiteY1227" fmla="*/ 3697987 h 4700918"/>
              <a:gd name="connsiteX1228" fmla="*/ 449102 w 6257926"/>
              <a:gd name="connsiteY1228" fmla="*/ 3710652 h 4700918"/>
              <a:gd name="connsiteX1229" fmla="*/ 447116 w 6257926"/>
              <a:gd name="connsiteY1229" fmla="*/ 3697877 h 4700918"/>
              <a:gd name="connsiteX1230" fmla="*/ 479935 w 6257926"/>
              <a:gd name="connsiteY1230" fmla="*/ 3683007 h 4700918"/>
              <a:gd name="connsiteX1231" fmla="*/ 509297 w 6257926"/>
              <a:gd name="connsiteY1231" fmla="*/ 3665054 h 4700918"/>
              <a:gd name="connsiteX1232" fmla="*/ 555004 w 6257926"/>
              <a:gd name="connsiteY1232" fmla="*/ 3651233 h 4700918"/>
              <a:gd name="connsiteX1233" fmla="*/ 573538 w 6257926"/>
              <a:gd name="connsiteY1233" fmla="*/ 3655032 h 4700918"/>
              <a:gd name="connsiteX1234" fmla="*/ 541822 w 6257926"/>
              <a:gd name="connsiteY1234" fmla="*/ 3660319 h 4700918"/>
              <a:gd name="connsiteX1235" fmla="*/ 555004 w 6257926"/>
              <a:gd name="connsiteY1235" fmla="*/ 3651233 h 4700918"/>
              <a:gd name="connsiteX1236" fmla="*/ 630716 w 6257926"/>
              <a:gd name="connsiteY1236" fmla="*/ 3650407 h 4700918"/>
              <a:gd name="connsiteX1237" fmla="*/ 635426 w 6257926"/>
              <a:gd name="connsiteY1237" fmla="*/ 3658117 h 4700918"/>
              <a:gd name="connsiteX1238" fmla="*/ 632849 w 6257926"/>
              <a:gd name="connsiteY1238" fmla="*/ 3662522 h 4700918"/>
              <a:gd name="connsiteX1239" fmla="*/ 628214 w 6257926"/>
              <a:gd name="connsiteY1239" fmla="*/ 3654921 h 4700918"/>
              <a:gd name="connsiteX1240" fmla="*/ 630716 w 6257926"/>
              <a:gd name="connsiteY1240" fmla="*/ 3650407 h 4700918"/>
              <a:gd name="connsiteX1241" fmla="*/ 5694984 w 6257926"/>
              <a:gd name="connsiteY1241" fmla="*/ 3643137 h 4700918"/>
              <a:gd name="connsiteX1242" fmla="*/ 5686963 w 6257926"/>
              <a:gd name="connsiteY1242" fmla="*/ 3645119 h 4700918"/>
              <a:gd name="connsiteX1243" fmla="*/ 5687478 w 6257926"/>
              <a:gd name="connsiteY1243" fmla="*/ 3649196 h 4700918"/>
              <a:gd name="connsiteX1244" fmla="*/ 5695499 w 6257926"/>
              <a:gd name="connsiteY1244" fmla="*/ 3646881 h 4700918"/>
              <a:gd name="connsiteX1245" fmla="*/ 5694984 w 6257926"/>
              <a:gd name="connsiteY1245" fmla="*/ 3643137 h 4700918"/>
              <a:gd name="connsiteX1246" fmla="*/ 5727656 w 6257926"/>
              <a:gd name="connsiteY1246" fmla="*/ 3637739 h 4700918"/>
              <a:gd name="connsiteX1247" fmla="*/ 5722654 w 6257926"/>
              <a:gd name="connsiteY1247" fmla="*/ 3647874 h 4700918"/>
              <a:gd name="connsiteX1248" fmla="*/ 5727877 w 6257926"/>
              <a:gd name="connsiteY1248" fmla="*/ 3655913 h 4700918"/>
              <a:gd name="connsiteX1249" fmla="*/ 5735090 w 6257926"/>
              <a:gd name="connsiteY1249" fmla="*/ 3649636 h 4700918"/>
              <a:gd name="connsiteX1250" fmla="*/ 5727656 w 6257926"/>
              <a:gd name="connsiteY1250" fmla="*/ 3637739 h 4700918"/>
              <a:gd name="connsiteX1251" fmla="*/ 5849886 w 6257926"/>
              <a:gd name="connsiteY1251" fmla="*/ 3636418 h 4700918"/>
              <a:gd name="connsiteX1252" fmla="*/ 5846941 w 6257926"/>
              <a:gd name="connsiteY1252" fmla="*/ 3641155 h 4700918"/>
              <a:gd name="connsiteX1253" fmla="*/ 5852313 w 6257926"/>
              <a:gd name="connsiteY1253" fmla="*/ 3650076 h 4700918"/>
              <a:gd name="connsiteX1254" fmla="*/ 5855404 w 6257926"/>
              <a:gd name="connsiteY1254" fmla="*/ 3645560 h 4700918"/>
              <a:gd name="connsiteX1255" fmla="*/ 5849886 w 6257926"/>
              <a:gd name="connsiteY1255" fmla="*/ 3636418 h 4700918"/>
              <a:gd name="connsiteX1256" fmla="*/ 489944 w 6257926"/>
              <a:gd name="connsiteY1256" fmla="*/ 3573640 h 4700918"/>
              <a:gd name="connsiteX1257" fmla="*/ 452782 w 6257926"/>
              <a:gd name="connsiteY1257" fmla="*/ 3579806 h 4700918"/>
              <a:gd name="connsiteX1258" fmla="*/ 489944 w 6257926"/>
              <a:gd name="connsiteY1258" fmla="*/ 3573640 h 4700918"/>
              <a:gd name="connsiteX1259" fmla="*/ 540351 w 6257926"/>
              <a:gd name="connsiteY1259" fmla="*/ 3547756 h 4700918"/>
              <a:gd name="connsiteX1260" fmla="*/ 542337 w 6257926"/>
              <a:gd name="connsiteY1260" fmla="*/ 3556127 h 4700918"/>
              <a:gd name="connsiteX1261" fmla="*/ 528135 w 6257926"/>
              <a:gd name="connsiteY1261" fmla="*/ 3564718 h 4700918"/>
              <a:gd name="connsiteX1262" fmla="*/ 525044 w 6257926"/>
              <a:gd name="connsiteY1262" fmla="*/ 3554255 h 4700918"/>
              <a:gd name="connsiteX1263" fmla="*/ 540351 w 6257926"/>
              <a:gd name="connsiteY1263" fmla="*/ 3547756 h 4700918"/>
              <a:gd name="connsiteX1264" fmla="*/ 592303 w 6257926"/>
              <a:gd name="connsiteY1264" fmla="*/ 3532226 h 4700918"/>
              <a:gd name="connsiteX1265" fmla="*/ 592450 w 6257926"/>
              <a:gd name="connsiteY1265" fmla="*/ 3535862 h 4700918"/>
              <a:gd name="connsiteX1266" fmla="*/ 589581 w 6257926"/>
              <a:gd name="connsiteY1266" fmla="*/ 3534428 h 4700918"/>
              <a:gd name="connsiteX1267" fmla="*/ 5112616 w 6257926"/>
              <a:gd name="connsiteY1267" fmla="*/ 3510529 h 4700918"/>
              <a:gd name="connsiteX1268" fmla="*/ 5110113 w 6257926"/>
              <a:gd name="connsiteY1268" fmla="*/ 3512841 h 4700918"/>
              <a:gd name="connsiteX1269" fmla="*/ 5111659 w 6257926"/>
              <a:gd name="connsiteY1269" fmla="*/ 3518019 h 4700918"/>
              <a:gd name="connsiteX1270" fmla="*/ 5114160 w 6257926"/>
              <a:gd name="connsiteY1270" fmla="*/ 3515704 h 4700918"/>
              <a:gd name="connsiteX1271" fmla="*/ 5112616 w 6257926"/>
              <a:gd name="connsiteY1271" fmla="*/ 3510529 h 4700918"/>
              <a:gd name="connsiteX1272" fmla="*/ 671592 w 6257926"/>
              <a:gd name="connsiteY1272" fmla="*/ 3493986 h 4700918"/>
              <a:gd name="connsiteX1273" fmla="*/ 661034 w 6257926"/>
              <a:gd name="connsiteY1273" fmla="*/ 3533437 h 4700918"/>
              <a:gd name="connsiteX1274" fmla="*/ 615851 w 6257926"/>
              <a:gd name="connsiteY1274" fmla="*/ 3535972 h 4700918"/>
              <a:gd name="connsiteX1275" fmla="*/ 622106 w 6257926"/>
              <a:gd name="connsiteY1275" fmla="*/ 3494778 h 4700918"/>
              <a:gd name="connsiteX1276" fmla="*/ 646758 w 6257926"/>
              <a:gd name="connsiteY1276" fmla="*/ 3499515 h 4700918"/>
              <a:gd name="connsiteX1277" fmla="*/ 672146 w 6257926"/>
              <a:gd name="connsiteY1277" fmla="*/ 3491915 h 4700918"/>
              <a:gd name="connsiteX1278" fmla="*/ 673470 w 6257926"/>
              <a:gd name="connsiteY1278" fmla="*/ 3493567 h 4700918"/>
              <a:gd name="connsiteX1279" fmla="*/ 671592 w 6257926"/>
              <a:gd name="connsiteY1279" fmla="*/ 3493986 h 4700918"/>
              <a:gd name="connsiteX1280" fmla="*/ 672146 w 6257926"/>
              <a:gd name="connsiteY1280" fmla="*/ 3491695 h 4700918"/>
              <a:gd name="connsiteX1281" fmla="*/ 673595 w 6257926"/>
              <a:gd name="connsiteY1281" fmla="*/ 3493091 h 4700918"/>
              <a:gd name="connsiteX1282" fmla="*/ 673544 w 6257926"/>
              <a:gd name="connsiteY1282" fmla="*/ 3493237 h 4700918"/>
              <a:gd name="connsiteX1283" fmla="*/ 576261 w 6257926"/>
              <a:gd name="connsiteY1283" fmla="*/ 3381004 h 4700918"/>
              <a:gd name="connsiteX1284" fmla="*/ 577513 w 6257926"/>
              <a:gd name="connsiteY1284" fmla="*/ 3384420 h 4700918"/>
              <a:gd name="connsiteX1285" fmla="*/ 574421 w 6257926"/>
              <a:gd name="connsiteY1285" fmla="*/ 3386292 h 4700918"/>
              <a:gd name="connsiteX1286" fmla="*/ 573171 w 6257926"/>
              <a:gd name="connsiteY1286" fmla="*/ 3382876 h 4700918"/>
              <a:gd name="connsiteX1287" fmla="*/ 576261 w 6257926"/>
              <a:gd name="connsiteY1287" fmla="*/ 3381004 h 4700918"/>
              <a:gd name="connsiteX1288" fmla="*/ 2419546 w 6257926"/>
              <a:gd name="connsiteY1288" fmla="*/ 3380784 h 4700918"/>
              <a:gd name="connsiteX1289" fmla="*/ 2418148 w 6257926"/>
              <a:gd name="connsiteY1289" fmla="*/ 3393559 h 4700918"/>
              <a:gd name="connsiteX1290" fmla="*/ 2425654 w 6257926"/>
              <a:gd name="connsiteY1290" fmla="*/ 3396425 h 4700918"/>
              <a:gd name="connsiteX1291" fmla="*/ 2427272 w 6257926"/>
              <a:gd name="connsiteY1291" fmla="*/ 3384420 h 4700918"/>
              <a:gd name="connsiteX1292" fmla="*/ 2419546 w 6257926"/>
              <a:gd name="connsiteY1292" fmla="*/ 3380784 h 4700918"/>
              <a:gd name="connsiteX1293" fmla="*/ 502527 w 6257926"/>
              <a:gd name="connsiteY1293" fmla="*/ 3379022 h 4700918"/>
              <a:gd name="connsiteX1294" fmla="*/ 471326 w 6257926"/>
              <a:gd name="connsiteY1294" fmla="*/ 3393670 h 4700918"/>
              <a:gd name="connsiteX1295" fmla="*/ 502527 w 6257926"/>
              <a:gd name="connsiteY1295" fmla="*/ 3379022 h 4700918"/>
              <a:gd name="connsiteX1296" fmla="*/ 650805 w 6257926"/>
              <a:gd name="connsiteY1296" fmla="*/ 3372523 h 4700918"/>
              <a:gd name="connsiteX1297" fmla="*/ 659562 w 6257926"/>
              <a:gd name="connsiteY1297" fmla="*/ 3385521 h 4700918"/>
              <a:gd name="connsiteX1298" fmla="*/ 642858 w 6257926"/>
              <a:gd name="connsiteY1298" fmla="*/ 3411402 h 4700918"/>
              <a:gd name="connsiteX1299" fmla="*/ 636161 w 6257926"/>
              <a:gd name="connsiteY1299" fmla="*/ 3402040 h 4700918"/>
              <a:gd name="connsiteX1300" fmla="*/ 650805 w 6257926"/>
              <a:gd name="connsiteY1300" fmla="*/ 3372523 h 4700918"/>
              <a:gd name="connsiteX1301" fmla="*/ 2796165 w 6257926"/>
              <a:gd name="connsiteY1301" fmla="*/ 3337280 h 4700918"/>
              <a:gd name="connsiteX1302" fmla="*/ 2792485 w 6257926"/>
              <a:gd name="connsiteY1302" fmla="*/ 3340033 h 4700918"/>
              <a:gd name="connsiteX1303" fmla="*/ 2797489 w 6257926"/>
              <a:gd name="connsiteY1303" fmla="*/ 3348734 h 4700918"/>
              <a:gd name="connsiteX1304" fmla="*/ 2800654 w 6257926"/>
              <a:gd name="connsiteY1304" fmla="*/ 3346312 h 4700918"/>
              <a:gd name="connsiteX1305" fmla="*/ 2796165 w 6257926"/>
              <a:gd name="connsiteY1305" fmla="*/ 3337280 h 4700918"/>
              <a:gd name="connsiteX1306" fmla="*/ 607462 w 6257926"/>
              <a:gd name="connsiteY1306" fmla="*/ 3319107 h 4700918"/>
              <a:gd name="connsiteX1307" fmla="*/ 609744 w 6257926"/>
              <a:gd name="connsiteY1307" fmla="*/ 3327586 h 4700918"/>
              <a:gd name="connsiteX1308" fmla="*/ 582885 w 6257926"/>
              <a:gd name="connsiteY1308" fmla="*/ 3345979 h 4700918"/>
              <a:gd name="connsiteX1309" fmla="*/ 558601 w 6257926"/>
              <a:gd name="connsiteY1309" fmla="*/ 3359968 h 4700918"/>
              <a:gd name="connsiteX1310" fmla="*/ 564414 w 6257926"/>
              <a:gd name="connsiteY1310" fmla="*/ 3346530 h 4700918"/>
              <a:gd name="connsiteX1311" fmla="*/ 607462 w 6257926"/>
              <a:gd name="connsiteY1311" fmla="*/ 3319107 h 4700918"/>
              <a:gd name="connsiteX1312" fmla="*/ 1589041 w 6257926"/>
              <a:gd name="connsiteY1312" fmla="*/ 3261062 h 4700918"/>
              <a:gd name="connsiteX1313" fmla="*/ 1576458 w 6257926"/>
              <a:gd name="connsiteY1313" fmla="*/ 3268992 h 4700918"/>
              <a:gd name="connsiteX1314" fmla="*/ 1585657 w 6257926"/>
              <a:gd name="connsiteY1314" fmla="*/ 3274169 h 4700918"/>
              <a:gd name="connsiteX1315" fmla="*/ 1598240 w 6257926"/>
              <a:gd name="connsiteY1315" fmla="*/ 3266679 h 4700918"/>
              <a:gd name="connsiteX1316" fmla="*/ 1589041 w 6257926"/>
              <a:gd name="connsiteY1316" fmla="*/ 3261062 h 4700918"/>
              <a:gd name="connsiteX1317" fmla="*/ 4033608 w 6257926"/>
              <a:gd name="connsiteY1317" fmla="*/ 3228791 h 4700918"/>
              <a:gd name="connsiteX1318" fmla="*/ 4010206 w 6257926"/>
              <a:gd name="connsiteY1318" fmla="*/ 3235070 h 4700918"/>
              <a:gd name="connsiteX1319" fmla="*/ 4010868 w 6257926"/>
              <a:gd name="connsiteY1319" fmla="*/ 3240796 h 4700918"/>
              <a:gd name="connsiteX1320" fmla="*/ 4034268 w 6257926"/>
              <a:gd name="connsiteY1320" fmla="*/ 3234520 h 4700918"/>
              <a:gd name="connsiteX1321" fmla="*/ 4033608 w 6257926"/>
              <a:gd name="connsiteY1321" fmla="*/ 3228791 h 4700918"/>
              <a:gd name="connsiteX1322" fmla="*/ 3403922 w 6257926"/>
              <a:gd name="connsiteY1322" fmla="*/ 3226809 h 4700918"/>
              <a:gd name="connsiteX1323" fmla="*/ 3381624 w 6257926"/>
              <a:gd name="connsiteY1323" fmla="*/ 3231104 h 4700918"/>
              <a:gd name="connsiteX1324" fmla="*/ 3366834 w 6257926"/>
              <a:gd name="connsiteY1324" fmla="*/ 3253133 h 4700918"/>
              <a:gd name="connsiteX1325" fmla="*/ 3373310 w 6257926"/>
              <a:gd name="connsiteY1325" fmla="*/ 3287826 h 4700918"/>
              <a:gd name="connsiteX1326" fmla="*/ 3404952 w 6257926"/>
              <a:gd name="connsiteY1326" fmla="*/ 3253353 h 4700918"/>
              <a:gd name="connsiteX1327" fmla="*/ 3442261 w 6257926"/>
              <a:gd name="connsiteY1327" fmla="*/ 3235511 h 4700918"/>
              <a:gd name="connsiteX1328" fmla="*/ 3425482 w 6257926"/>
              <a:gd name="connsiteY1328" fmla="*/ 3234409 h 4700918"/>
              <a:gd name="connsiteX1329" fmla="*/ 3403922 w 6257926"/>
              <a:gd name="connsiteY1329" fmla="*/ 3226809 h 4700918"/>
              <a:gd name="connsiteX1330" fmla="*/ 3037162 w 6257926"/>
              <a:gd name="connsiteY1330" fmla="*/ 3224497 h 4700918"/>
              <a:gd name="connsiteX1331" fmla="*/ 3005373 w 6257926"/>
              <a:gd name="connsiteY1331" fmla="*/ 3247405 h 4700918"/>
              <a:gd name="connsiteX1332" fmla="*/ 2965710 w 6257926"/>
              <a:gd name="connsiteY1332" fmla="*/ 3261722 h 4700918"/>
              <a:gd name="connsiteX1333" fmla="*/ 2969537 w 6257926"/>
              <a:gd name="connsiteY1333" fmla="*/ 3279895 h 4700918"/>
              <a:gd name="connsiteX1334" fmla="*/ 2994998 w 6257926"/>
              <a:gd name="connsiteY1334" fmla="*/ 3286174 h 4700918"/>
              <a:gd name="connsiteX1335" fmla="*/ 3039298 w 6257926"/>
              <a:gd name="connsiteY1335" fmla="*/ 3277913 h 4700918"/>
              <a:gd name="connsiteX1336" fmla="*/ 3072264 w 6257926"/>
              <a:gd name="connsiteY1336" fmla="*/ 3236171 h 4700918"/>
              <a:gd name="connsiteX1337" fmla="*/ 3037162 w 6257926"/>
              <a:gd name="connsiteY1337" fmla="*/ 3224497 h 4700918"/>
              <a:gd name="connsiteX1338" fmla="*/ 3252829 w 6257926"/>
              <a:gd name="connsiteY1338" fmla="*/ 3222294 h 4700918"/>
              <a:gd name="connsiteX1339" fmla="*/ 3228270 w 6257926"/>
              <a:gd name="connsiteY1339" fmla="*/ 3248066 h 4700918"/>
              <a:gd name="connsiteX1340" fmla="*/ 3265946 w 6257926"/>
              <a:gd name="connsiteY1340" fmla="*/ 3273619 h 4700918"/>
              <a:gd name="connsiteX1341" fmla="*/ 3294497 w 6257926"/>
              <a:gd name="connsiteY1341" fmla="*/ 3230223 h 4700918"/>
              <a:gd name="connsiteX1342" fmla="*/ 3252829 w 6257926"/>
              <a:gd name="connsiteY1342" fmla="*/ 3222294 h 4700918"/>
              <a:gd name="connsiteX1343" fmla="*/ 662358 w 6257926"/>
              <a:gd name="connsiteY1343" fmla="*/ 3214252 h 4700918"/>
              <a:gd name="connsiteX1344" fmla="*/ 670011 w 6257926"/>
              <a:gd name="connsiteY1344" fmla="*/ 3217998 h 4700918"/>
              <a:gd name="connsiteX1345" fmla="*/ 664344 w 6257926"/>
              <a:gd name="connsiteY1345" fmla="*/ 3228241 h 4700918"/>
              <a:gd name="connsiteX1346" fmla="*/ 655882 w 6257926"/>
              <a:gd name="connsiteY1346" fmla="*/ 3221191 h 4700918"/>
              <a:gd name="connsiteX1347" fmla="*/ 662358 w 6257926"/>
              <a:gd name="connsiteY1347" fmla="*/ 3214252 h 4700918"/>
              <a:gd name="connsiteX1348" fmla="*/ 3625953 w 6257926"/>
              <a:gd name="connsiteY1348" fmla="*/ 3211582 h 4700918"/>
              <a:gd name="connsiteX1349" fmla="*/ 3618870 w 6257926"/>
              <a:gd name="connsiteY1349" fmla="*/ 3212270 h 4700918"/>
              <a:gd name="connsiteX1350" fmla="*/ 3608734 w 6257926"/>
              <a:gd name="connsiteY1350" fmla="*/ 3237591 h 4700918"/>
              <a:gd name="connsiteX1351" fmla="*/ 3606654 w 6257926"/>
              <a:gd name="connsiteY1351" fmla="*/ 3237383 h 4700918"/>
              <a:gd name="connsiteX1352" fmla="*/ 3605901 w 6257926"/>
              <a:gd name="connsiteY1352" fmla="*/ 3239805 h 4700918"/>
              <a:gd name="connsiteX1353" fmla="*/ 3577440 w 6257926"/>
              <a:gd name="connsiteY1353" fmla="*/ 3250709 h 4700918"/>
              <a:gd name="connsiteX1354" fmla="*/ 3560441 w 6257926"/>
              <a:gd name="connsiteY1354" fmla="*/ 3274940 h 4700918"/>
              <a:gd name="connsiteX1355" fmla="*/ 3593630 w 6257926"/>
              <a:gd name="connsiteY1355" fmla="*/ 3270423 h 4700918"/>
              <a:gd name="connsiteX1356" fmla="*/ 3600942 w 6257926"/>
              <a:gd name="connsiteY1356" fmla="*/ 3255762 h 4700918"/>
              <a:gd name="connsiteX1357" fmla="*/ 3605901 w 6257926"/>
              <a:gd name="connsiteY1357" fmla="*/ 3239805 h 4700918"/>
              <a:gd name="connsiteX1358" fmla="*/ 3608200 w 6257926"/>
              <a:gd name="connsiteY1358" fmla="*/ 3238924 h 4700918"/>
              <a:gd name="connsiteX1359" fmla="*/ 3608734 w 6257926"/>
              <a:gd name="connsiteY1359" fmla="*/ 3237591 h 4700918"/>
              <a:gd name="connsiteX1360" fmla="*/ 3617371 w 6257926"/>
              <a:gd name="connsiteY1360" fmla="*/ 3238456 h 4700918"/>
              <a:gd name="connsiteX1361" fmla="*/ 3627700 w 6257926"/>
              <a:gd name="connsiteY1361" fmla="*/ 3237383 h 4700918"/>
              <a:gd name="connsiteX1362" fmla="*/ 3633146 w 6257926"/>
              <a:gd name="connsiteY1362" fmla="*/ 3216677 h 4700918"/>
              <a:gd name="connsiteX1363" fmla="*/ 3625953 w 6257926"/>
              <a:gd name="connsiteY1363" fmla="*/ 3211582 h 4700918"/>
              <a:gd name="connsiteX1364" fmla="*/ 3333866 w 6257926"/>
              <a:gd name="connsiteY1364" fmla="*/ 3200926 h 4700918"/>
              <a:gd name="connsiteX1365" fmla="*/ 3313924 w 6257926"/>
              <a:gd name="connsiteY1365" fmla="*/ 3220311 h 4700918"/>
              <a:gd name="connsiteX1366" fmla="*/ 3344610 w 6257926"/>
              <a:gd name="connsiteY1366" fmla="*/ 3275601 h 4700918"/>
              <a:gd name="connsiteX1367" fmla="*/ 3333866 w 6257926"/>
              <a:gd name="connsiteY1367" fmla="*/ 3200926 h 4700918"/>
              <a:gd name="connsiteX1368" fmla="*/ 3492299 w 6257926"/>
              <a:gd name="connsiteY1368" fmla="*/ 3197182 h 4700918"/>
              <a:gd name="connsiteX1369" fmla="*/ 3460511 w 6257926"/>
              <a:gd name="connsiteY1369" fmla="*/ 3242117 h 4700918"/>
              <a:gd name="connsiteX1370" fmla="*/ 3476552 w 6257926"/>
              <a:gd name="connsiteY1370" fmla="*/ 3270423 h 4700918"/>
              <a:gd name="connsiteX1371" fmla="*/ 3546460 w 6257926"/>
              <a:gd name="connsiteY1371" fmla="*/ 3245533 h 4700918"/>
              <a:gd name="connsiteX1372" fmla="*/ 3492299 w 6257926"/>
              <a:gd name="connsiteY1372" fmla="*/ 3197182 h 4700918"/>
              <a:gd name="connsiteX1373" fmla="*/ 880544 w 6257926"/>
              <a:gd name="connsiteY1373" fmla="*/ 3188591 h 4700918"/>
              <a:gd name="connsiteX1374" fmla="*/ 876791 w 6257926"/>
              <a:gd name="connsiteY1374" fmla="*/ 3191344 h 4700918"/>
              <a:gd name="connsiteX1375" fmla="*/ 880765 w 6257926"/>
              <a:gd name="connsiteY1375" fmla="*/ 3193106 h 4700918"/>
              <a:gd name="connsiteX1376" fmla="*/ 738562 w 6257926"/>
              <a:gd name="connsiteY1376" fmla="*/ 3183121 h 4700918"/>
              <a:gd name="connsiteX1377" fmla="*/ 739109 w 6257926"/>
              <a:gd name="connsiteY1377" fmla="*/ 3185065 h 4700918"/>
              <a:gd name="connsiteX1378" fmla="*/ 737954 w 6257926"/>
              <a:gd name="connsiteY1378" fmla="*/ 3183844 h 4700918"/>
              <a:gd name="connsiteX1379" fmla="*/ 740067 w 6257926"/>
              <a:gd name="connsiteY1379" fmla="*/ 3179339 h 4700918"/>
              <a:gd name="connsiteX1380" fmla="*/ 739109 w 6257926"/>
              <a:gd name="connsiteY1380" fmla="*/ 3185065 h 4700918"/>
              <a:gd name="connsiteX1381" fmla="*/ 738594 w 6257926"/>
              <a:gd name="connsiteY1381" fmla="*/ 3183083 h 4700918"/>
              <a:gd name="connsiteX1382" fmla="*/ 738562 w 6257926"/>
              <a:gd name="connsiteY1382" fmla="*/ 3183121 h 4700918"/>
              <a:gd name="connsiteX1383" fmla="*/ 738521 w 6257926"/>
              <a:gd name="connsiteY1383" fmla="*/ 3182973 h 4700918"/>
              <a:gd name="connsiteX1384" fmla="*/ 740067 w 6257926"/>
              <a:gd name="connsiteY1384" fmla="*/ 3179339 h 4700918"/>
              <a:gd name="connsiteX1385" fmla="*/ 728587 w 6257926"/>
              <a:gd name="connsiteY1385" fmla="*/ 3173942 h 4700918"/>
              <a:gd name="connsiteX1386" fmla="*/ 737954 w 6257926"/>
              <a:gd name="connsiteY1386" fmla="*/ 3183844 h 4700918"/>
              <a:gd name="connsiteX1387" fmla="*/ 728587 w 6257926"/>
              <a:gd name="connsiteY1387" fmla="*/ 3194978 h 4700918"/>
              <a:gd name="connsiteX1388" fmla="*/ 718211 w 6257926"/>
              <a:gd name="connsiteY1388" fmla="*/ 3189362 h 4700918"/>
              <a:gd name="connsiteX1389" fmla="*/ 717696 w 6257926"/>
              <a:gd name="connsiteY1389" fmla="*/ 3178128 h 4700918"/>
              <a:gd name="connsiteX1390" fmla="*/ 728587 w 6257926"/>
              <a:gd name="connsiteY1390" fmla="*/ 3173942 h 4700918"/>
              <a:gd name="connsiteX1391" fmla="*/ 3040842 w 6257926"/>
              <a:gd name="connsiteY1391" fmla="*/ 3171299 h 4700918"/>
              <a:gd name="connsiteX1392" fmla="*/ 3037383 w 6257926"/>
              <a:gd name="connsiteY1392" fmla="*/ 3173831 h 4700918"/>
              <a:gd name="connsiteX1393" fmla="*/ 3040696 w 6257926"/>
              <a:gd name="connsiteY1393" fmla="*/ 3175703 h 4700918"/>
              <a:gd name="connsiteX1394" fmla="*/ 3044668 w 6257926"/>
              <a:gd name="connsiteY1394" fmla="*/ 3171409 h 4700918"/>
              <a:gd name="connsiteX1395" fmla="*/ 3040842 w 6257926"/>
              <a:gd name="connsiteY1395" fmla="*/ 3171299 h 4700918"/>
              <a:gd name="connsiteX1396" fmla="*/ 4879181 w 6257926"/>
              <a:gd name="connsiteY1396" fmla="*/ 3166268 h 4700918"/>
              <a:gd name="connsiteX1397" fmla="*/ 4879344 w 6257926"/>
              <a:gd name="connsiteY1397" fmla="*/ 3167773 h 4700918"/>
              <a:gd name="connsiteX1398" fmla="*/ 4878020 w 6257926"/>
              <a:gd name="connsiteY1398" fmla="*/ 3167222 h 4700918"/>
              <a:gd name="connsiteX1399" fmla="*/ 5324398 w 6257926"/>
              <a:gd name="connsiteY1399" fmla="*/ 3163919 h 4700918"/>
              <a:gd name="connsiteX1400" fmla="*/ 5329403 w 6257926"/>
              <a:gd name="connsiteY1400" fmla="*/ 3178128 h 4700918"/>
              <a:gd name="connsiteX1401" fmla="*/ 5322486 w 6257926"/>
              <a:gd name="connsiteY1401" fmla="*/ 3182533 h 4700918"/>
              <a:gd name="connsiteX1402" fmla="*/ 5318438 w 6257926"/>
              <a:gd name="connsiteY1402" fmla="*/ 3172290 h 4700918"/>
              <a:gd name="connsiteX1403" fmla="*/ 5324398 w 6257926"/>
              <a:gd name="connsiteY1403" fmla="*/ 3163919 h 4700918"/>
              <a:gd name="connsiteX1404" fmla="*/ 5391822 w 6257926"/>
              <a:gd name="connsiteY1404" fmla="*/ 3162639 h 4700918"/>
              <a:gd name="connsiteX1405" fmla="*/ 5391364 w 6257926"/>
              <a:gd name="connsiteY1405" fmla="*/ 3164249 h 4700918"/>
              <a:gd name="connsiteX1406" fmla="*/ 5390407 w 6257926"/>
              <a:gd name="connsiteY1406" fmla="*/ 3162708 h 4700918"/>
              <a:gd name="connsiteX1407" fmla="*/ 910863 w 6257926"/>
              <a:gd name="connsiteY1407" fmla="*/ 3162598 h 4700918"/>
              <a:gd name="connsiteX1408" fmla="*/ 907183 w 6257926"/>
              <a:gd name="connsiteY1408" fmla="*/ 3172620 h 4700918"/>
              <a:gd name="connsiteX1409" fmla="*/ 919766 w 6257926"/>
              <a:gd name="connsiteY1409" fmla="*/ 3172400 h 4700918"/>
              <a:gd name="connsiteX1410" fmla="*/ 922120 w 6257926"/>
              <a:gd name="connsiteY1410" fmla="*/ 3167335 h 4700918"/>
              <a:gd name="connsiteX1411" fmla="*/ 910863 w 6257926"/>
              <a:gd name="connsiteY1411" fmla="*/ 3162598 h 4700918"/>
              <a:gd name="connsiteX1412" fmla="*/ 3345733 w 6257926"/>
              <a:gd name="connsiteY1412" fmla="*/ 3157104 h 4700918"/>
              <a:gd name="connsiteX1413" fmla="*/ 3330629 w 6257926"/>
              <a:gd name="connsiteY1413" fmla="*/ 3161386 h 4700918"/>
              <a:gd name="connsiteX1414" fmla="*/ 3326949 w 6257926"/>
              <a:gd name="connsiteY1414" fmla="*/ 3170968 h 4700918"/>
              <a:gd name="connsiteX1415" fmla="*/ 3332762 w 6257926"/>
              <a:gd name="connsiteY1415" fmla="*/ 3180220 h 4700918"/>
              <a:gd name="connsiteX1416" fmla="*/ 3359180 w 6257926"/>
              <a:gd name="connsiteY1416" fmla="*/ 3175703 h 4700918"/>
              <a:gd name="connsiteX1417" fmla="*/ 3345733 w 6257926"/>
              <a:gd name="connsiteY1417" fmla="*/ 3157104 h 4700918"/>
              <a:gd name="connsiteX1418" fmla="*/ 5394528 w 6257926"/>
              <a:gd name="connsiteY1418" fmla="*/ 3153126 h 4700918"/>
              <a:gd name="connsiteX1419" fmla="*/ 5397250 w 6257926"/>
              <a:gd name="connsiteY1419" fmla="*/ 3162377 h 4700918"/>
              <a:gd name="connsiteX1420" fmla="*/ 5391822 w 6257926"/>
              <a:gd name="connsiteY1420" fmla="*/ 3162639 h 4700918"/>
              <a:gd name="connsiteX1421" fmla="*/ 5196800 w 6257926"/>
              <a:gd name="connsiteY1421" fmla="*/ 3152922 h 4700918"/>
              <a:gd name="connsiteX1422" fmla="*/ 5197387 w 6257926"/>
              <a:gd name="connsiteY1422" fmla="*/ 3152990 h 4700918"/>
              <a:gd name="connsiteX1423" fmla="*/ 5197682 w 6257926"/>
              <a:gd name="connsiteY1423" fmla="*/ 3153126 h 4700918"/>
              <a:gd name="connsiteX1424" fmla="*/ 5196799 w 6257926"/>
              <a:gd name="connsiteY1424" fmla="*/ 3153015 h 4700918"/>
              <a:gd name="connsiteX1425" fmla="*/ 5196803 w 6257926"/>
              <a:gd name="connsiteY1425" fmla="*/ 3152644 h 4700918"/>
              <a:gd name="connsiteX1426" fmla="*/ 5197608 w 6257926"/>
              <a:gd name="connsiteY1426" fmla="*/ 3153015 h 4700918"/>
              <a:gd name="connsiteX1427" fmla="*/ 5197387 w 6257926"/>
              <a:gd name="connsiteY1427" fmla="*/ 3152990 h 4700918"/>
              <a:gd name="connsiteX1428" fmla="*/ 5196802 w 6257926"/>
              <a:gd name="connsiteY1428" fmla="*/ 3152720 h 4700918"/>
              <a:gd name="connsiteX1429" fmla="*/ 4635108 w 6257926"/>
              <a:gd name="connsiteY1429" fmla="*/ 3151033 h 4700918"/>
              <a:gd name="connsiteX1430" fmla="*/ 4627014 w 6257926"/>
              <a:gd name="connsiteY1430" fmla="*/ 3159404 h 4700918"/>
              <a:gd name="connsiteX1431" fmla="*/ 4637242 w 6257926"/>
              <a:gd name="connsiteY1431" fmla="*/ 3167222 h 4700918"/>
              <a:gd name="connsiteX1432" fmla="*/ 4644526 w 6257926"/>
              <a:gd name="connsiteY1432" fmla="*/ 3159404 h 4700918"/>
              <a:gd name="connsiteX1433" fmla="*/ 4635108 w 6257926"/>
              <a:gd name="connsiteY1433" fmla="*/ 3151033 h 4700918"/>
              <a:gd name="connsiteX1434" fmla="*/ 4904749 w 6257926"/>
              <a:gd name="connsiteY1434" fmla="*/ 3146709 h 4700918"/>
              <a:gd name="connsiteX1435" fmla="*/ 4904870 w 6257926"/>
              <a:gd name="connsiteY1435" fmla="*/ 3146735 h 4700918"/>
              <a:gd name="connsiteX1436" fmla="*/ 4904863 w 6257926"/>
              <a:gd name="connsiteY1436" fmla="*/ 3146876 h 4700918"/>
              <a:gd name="connsiteX1437" fmla="*/ 4904732 w 6257926"/>
              <a:gd name="connsiteY1437" fmla="*/ 3146847 h 4700918"/>
              <a:gd name="connsiteX1438" fmla="*/ 4904950 w 6257926"/>
              <a:gd name="connsiteY1438" fmla="*/ 3145098 h 4700918"/>
              <a:gd name="connsiteX1439" fmla="*/ 4904749 w 6257926"/>
              <a:gd name="connsiteY1439" fmla="*/ 3146709 h 4700918"/>
              <a:gd name="connsiteX1440" fmla="*/ 4903352 w 6257926"/>
              <a:gd name="connsiteY1440" fmla="*/ 3146411 h 4700918"/>
              <a:gd name="connsiteX1441" fmla="*/ 4904952 w 6257926"/>
              <a:gd name="connsiteY1441" fmla="*/ 3145085 h 4700918"/>
              <a:gd name="connsiteX1442" fmla="*/ 4904951 w 6257926"/>
              <a:gd name="connsiteY1442" fmla="*/ 3145097 h 4700918"/>
              <a:gd name="connsiteX1443" fmla="*/ 4904950 w 6257926"/>
              <a:gd name="connsiteY1443" fmla="*/ 3145098 h 4700918"/>
              <a:gd name="connsiteX1444" fmla="*/ 4905100 w 6257926"/>
              <a:gd name="connsiteY1444" fmla="*/ 3144975 h 4700918"/>
              <a:gd name="connsiteX1445" fmla="*/ 4904879 w 6257926"/>
              <a:gd name="connsiteY1445" fmla="*/ 3146737 h 4700918"/>
              <a:gd name="connsiteX1446" fmla="*/ 4904870 w 6257926"/>
              <a:gd name="connsiteY1446" fmla="*/ 3146735 h 4700918"/>
              <a:gd name="connsiteX1447" fmla="*/ 4904951 w 6257926"/>
              <a:gd name="connsiteY1447" fmla="*/ 3145097 h 4700918"/>
              <a:gd name="connsiteX1448" fmla="*/ 5177043 w 6257926"/>
              <a:gd name="connsiteY1448" fmla="*/ 3143613 h 4700918"/>
              <a:gd name="connsiteX1449" fmla="*/ 5196802 w 6257926"/>
              <a:gd name="connsiteY1449" fmla="*/ 3152720 h 4700918"/>
              <a:gd name="connsiteX1450" fmla="*/ 5196800 w 6257926"/>
              <a:gd name="connsiteY1450" fmla="*/ 3152922 h 4700918"/>
              <a:gd name="connsiteX1451" fmla="*/ 5196652 w 6257926"/>
              <a:gd name="connsiteY1451" fmla="*/ 3152905 h 4700918"/>
              <a:gd name="connsiteX1452" fmla="*/ 5148968 w 6257926"/>
              <a:gd name="connsiteY1452" fmla="*/ 3170748 h 4700918"/>
              <a:gd name="connsiteX1453" fmla="*/ 5160392 w 6257926"/>
              <a:gd name="connsiteY1453" fmla="*/ 3150840 h 4700918"/>
              <a:gd name="connsiteX1454" fmla="*/ 5176516 w 6257926"/>
              <a:gd name="connsiteY1454" fmla="*/ 3144663 h 4700918"/>
              <a:gd name="connsiteX1455" fmla="*/ 5176636 w 6257926"/>
              <a:gd name="connsiteY1455" fmla="*/ 3144865 h 4700918"/>
              <a:gd name="connsiteX1456" fmla="*/ 5175520 w 6257926"/>
              <a:gd name="connsiteY1456" fmla="*/ 3142987 h 4700918"/>
              <a:gd name="connsiteX1457" fmla="*/ 5176562 w 6257926"/>
              <a:gd name="connsiteY1457" fmla="*/ 3144645 h 4700918"/>
              <a:gd name="connsiteX1458" fmla="*/ 5176516 w 6257926"/>
              <a:gd name="connsiteY1458" fmla="*/ 3144663 h 4700918"/>
              <a:gd name="connsiteX1459" fmla="*/ 5175386 w 6257926"/>
              <a:gd name="connsiteY1459" fmla="*/ 3142773 h 4700918"/>
              <a:gd name="connsiteX1460" fmla="*/ 5177064 w 6257926"/>
              <a:gd name="connsiteY1460" fmla="*/ 3143546 h 4700918"/>
              <a:gd name="connsiteX1461" fmla="*/ 5177043 w 6257926"/>
              <a:gd name="connsiteY1461" fmla="*/ 3143613 h 4700918"/>
              <a:gd name="connsiteX1462" fmla="*/ 5175459 w 6257926"/>
              <a:gd name="connsiteY1462" fmla="*/ 3142883 h 4700918"/>
              <a:gd name="connsiteX1463" fmla="*/ 5175520 w 6257926"/>
              <a:gd name="connsiteY1463" fmla="*/ 3142987 h 4700918"/>
              <a:gd name="connsiteX1464" fmla="*/ 4020285 w 6257926"/>
              <a:gd name="connsiteY1464" fmla="*/ 3140826 h 4700918"/>
              <a:gd name="connsiteX1465" fmla="*/ 4021430 w 6257926"/>
              <a:gd name="connsiteY1465" fmla="*/ 3141859 h 4700918"/>
              <a:gd name="connsiteX1466" fmla="*/ 4021539 w 6257926"/>
              <a:gd name="connsiteY1466" fmla="*/ 3142002 h 4700918"/>
              <a:gd name="connsiteX1467" fmla="*/ 4017859 w 6257926"/>
              <a:gd name="connsiteY1467" fmla="*/ 3152355 h 4700918"/>
              <a:gd name="connsiteX1468" fmla="*/ 4876415 w 6257926"/>
              <a:gd name="connsiteY1468" fmla="*/ 3140652 h 4700918"/>
              <a:gd name="connsiteX1469" fmla="*/ 4903352 w 6257926"/>
              <a:gd name="connsiteY1469" fmla="*/ 3146411 h 4700918"/>
              <a:gd name="connsiteX1470" fmla="*/ 4879181 w 6257926"/>
              <a:gd name="connsiteY1470" fmla="*/ 3166268 h 4700918"/>
              <a:gd name="connsiteX1471" fmla="*/ 4020362 w 6257926"/>
              <a:gd name="connsiteY1471" fmla="*/ 3140460 h 4700918"/>
              <a:gd name="connsiteX1472" fmla="*/ 4021466 w 6257926"/>
              <a:gd name="connsiteY1472" fmla="*/ 3141892 h 4700918"/>
              <a:gd name="connsiteX1473" fmla="*/ 4021430 w 6257926"/>
              <a:gd name="connsiteY1473" fmla="*/ 3141859 h 4700918"/>
              <a:gd name="connsiteX1474" fmla="*/ 4876106 w 6257926"/>
              <a:gd name="connsiteY1474" fmla="*/ 3138586 h 4700918"/>
              <a:gd name="connsiteX1475" fmla="*/ 4876022 w 6257926"/>
              <a:gd name="connsiteY1475" fmla="*/ 3138727 h 4700918"/>
              <a:gd name="connsiteX1476" fmla="*/ 4875002 w 6257926"/>
              <a:gd name="connsiteY1476" fmla="*/ 3140350 h 4700918"/>
              <a:gd name="connsiteX1477" fmla="*/ 4875052 w 6257926"/>
              <a:gd name="connsiteY1477" fmla="*/ 3140361 h 4700918"/>
              <a:gd name="connsiteX1478" fmla="*/ 4874928 w 6257926"/>
              <a:gd name="connsiteY1478" fmla="*/ 3140570 h 4700918"/>
              <a:gd name="connsiteX1479" fmla="*/ 4872401 w 6257926"/>
              <a:gd name="connsiteY1479" fmla="*/ 3139205 h 4700918"/>
              <a:gd name="connsiteX1480" fmla="*/ 4876180 w 6257926"/>
              <a:gd name="connsiteY1480" fmla="*/ 3138476 h 4700918"/>
              <a:gd name="connsiteX1481" fmla="*/ 4876415 w 6257926"/>
              <a:gd name="connsiteY1481" fmla="*/ 3140652 h 4700918"/>
              <a:gd name="connsiteX1482" fmla="*/ 4875052 w 6257926"/>
              <a:gd name="connsiteY1482" fmla="*/ 3140361 h 4700918"/>
              <a:gd name="connsiteX1483" fmla="*/ 4876022 w 6257926"/>
              <a:gd name="connsiteY1483" fmla="*/ 3138727 h 4700918"/>
              <a:gd name="connsiteX1484" fmla="*/ 5346990 w 6257926"/>
              <a:gd name="connsiteY1484" fmla="*/ 3137925 h 4700918"/>
              <a:gd name="connsiteX1485" fmla="*/ 5390407 w 6257926"/>
              <a:gd name="connsiteY1485" fmla="*/ 3162708 h 4700918"/>
              <a:gd name="connsiteX1486" fmla="*/ 5391364 w 6257926"/>
              <a:gd name="connsiteY1486" fmla="*/ 3164470 h 4700918"/>
              <a:gd name="connsiteX1487" fmla="*/ 5346990 w 6257926"/>
              <a:gd name="connsiteY1487" fmla="*/ 3137925 h 4700918"/>
              <a:gd name="connsiteX1488" fmla="*/ 5016002 w 6257926"/>
              <a:gd name="connsiteY1488" fmla="*/ 3128964 h 4700918"/>
              <a:gd name="connsiteX1489" fmla="*/ 5016010 w 6257926"/>
              <a:gd name="connsiteY1489" fmla="*/ 3128969 h 4700918"/>
              <a:gd name="connsiteX1490" fmla="*/ 5015996 w 6257926"/>
              <a:gd name="connsiteY1490" fmla="*/ 3129004 h 4700918"/>
              <a:gd name="connsiteX1491" fmla="*/ 5016262 w 6257926"/>
              <a:gd name="connsiteY1491" fmla="*/ 3127337 h 4700918"/>
              <a:gd name="connsiteX1492" fmla="*/ 5016002 w 6257926"/>
              <a:gd name="connsiteY1492" fmla="*/ 3128964 h 4700918"/>
              <a:gd name="connsiteX1493" fmla="*/ 5014738 w 6257926"/>
              <a:gd name="connsiteY1493" fmla="*/ 3128216 h 4700918"/>
              <a:gd name="connsiteX1494" fmla="*/ 5016732 w 6257926"/>
              <a:gd name="connsiteY1494" fmla="*/ 3127132 h 4700918"/>
              <a:gd name="connsiteX1495" fmla="*/ 5016758 w 6257926"/>
              <a:gd name="connsiteY1495" fmla="*/ 3127151 h 4700918"/>
              <a:gd name="connsiteX1496" fmla="*/ 5016070 w 6257926"/>
              <a:gd name="connsiteY1496" fmla="*/ 3129004 h 4700918"/>
              <a:gd name="connsiteX1497" fmla="*/ 5016010 w 6257926"/>
              <a:gd name="connsiteY1497" fmla="*/ 3128969 h 4700918"/>
              <a:gd name="connsiteX1498" fmla="*/ 969511 w 6257926"/>
              <a:gd name="connsiteY1498" fmla="*/ 3126912 h 4700918"/>
              <a:gd name="connsiteX1499" fmla="*/ 964433 w 6257926"/>
              <a:gd name="connsiteY1499" fmla="*/ 3136494 h 4700918"/>
              <a:gd name="connsiteX1500" fmla="*/ 971203 w 6257926"/>
              <a:gd name="connsiteY1500" fmla="*/ 3140240 h 4700918"/>
              <a:gd name="connsiteX1501" fmla="*/ 973853 w 6257926"/>
              <a:gd name="connsiteY1501" fmla="*/ 3136054 h 4700918"/>
              <a:gd name="connsiteX1502" fmla="*/ 969511 w 6257926"/>
              <a:gd name="connsiteY1502" fmla="*/ 3126912 h 4700918"/>
              <a:gd name="connsiteX1503" fmla="*/ 547710 w 6257926"/>
              <a:gd name="connsiteY1503" fmla="*/ 3124489 h 4700918"/>
              <a:gd name="connsiteX1504" fmla="*/ 558012 w 6257926"/>
              <a:gd name="connsiteY1504" fmla="*/ 3132200 h 4700918"/>
              <a:gd name="connsiteX1505" fmla="*/ 555362 w 6257926"/>
              <a:gd name="connsiteY1505" fmla="*/ 3141011 h 4700918"/>
              <a:gd name="connsiteX1506" fmla="*/ 544692 w 6257926"/>
              <a:gd name="connsiteY1506" fmla="*/ 3137925 h 4700918"/>
              <a:gd name="connsiteX1507" fmla="*/ 547710 w 6257926"/>
              <a:gd name="connsiteY1507" fmla="*/ 3124489 h 4700918"/>
              <a:gd name="connsiteX1508" fmla="*/ 3645508 w 6257926"/>
              <a:gd name="connsiteY1508" fmla="*/ 3121076 h 4700918"/>
              <a:gd name="connsiteX1509" fmla="*/ 3629392 w 6257926"/>
              <a:gd name="connsiteY1509" fmla="*/ 3131759 h 4700918"/>
              <a:gd name="connsiteX1510" fmla="*/ 3584946 w 6257926"/>
              <a:gd name="connsiteY1510" fmla="*/ 3155438 h 4700918"/>
              <a:gd name="connsiteX1511" fmla="*/ 3502528 w 6257926"/>
              <a:gd name="connsiteY1511" fmla="*/ 3155989 h 4700918"/>
              <a:gd name="connsiteX1512" fmla="*/ 3463012 w 6257926"/>
              <a:gd name="connsiteY1512" fmla="*/ 3170088 h 4700918"/>
              <a:gd name="connsiteX1513" fmla="*/ 3464116 w 6257926"/>
              <a:gd name="connsiteY1513" fmla="*/ 3186166 h 4700918"/>
              <a:gd name="connsiteX1514" fmla="*/ 3506870 w 6257926"/>
              <a:gd name="connsiteY1514" fmla="*/ 3185285 h 4700918"/>
              <a:gd name="connsiteX1515" fmla="*/ 3584578 w 6257926"/>
              <a:gd name="connsiteY1515" fmla="*/ 3181431 h 4700918"/>
              <a:gd name="connsiteX1516" fmla="*/ 3653529 w 6257926"/>
              <a:gd name="connsiteY1516" fmla="*/ 3180991 h 4700918"/>
              <a:gd name="connsiteX1517" fmla="*/ 3671337 w 6257926"/>
              <a:gd name="connsiteY1517" fmla="*/ 3138366 h 4700918"/>
              <a:gd name="connsiteX1518" fmla="*/ 3645508 w 6257926"/>
              <a:gd name="connsiteY1518" fmla="*/ 3121076 h 4700918"/>
              <a:gd name="connsiteX1519" fmla="*/ 4061791 w 6257926"/>
              <a:gd name="connsiteY1519" fmla="*/ 3120525 h 4700918"/>
              <a:gd name="connsiteX1520" fmla="*/ 4020362 w 6257926"/>
              <a:gd name="connsiteY1520" fmla="*/ 3140460 h 4700918"/>
              <a:gd name="connsiteX1521" fmla="*/ 4020285 w 6257926"/>
              <a:gd name="connsiteY1521" fmla="*/ 3140826 h 4700918"/>
              <a:gd name="connsiteX1522" fmla="*/ 4011972 w 6257926"/>
              <a:gd name="connsiteY1522" fmla="*/ 3133327 h 4700918"/>
              <a:gd name="connsiteX1523" fmla="*/ 4002259 w 6257926"/>
              <a:gd name="connsiteY1523" fmla="*/ 3127573 h 4700918"/>
              <a:gd name="connsiteX1524" fmla="*/ 3940740 w 6257926"/>
              <a:gd name="connsiteY1524" fmla="*/ 3120966 h 4700918"/>
              <a:gd name="connsiteX1525" fmla="*/ 3931173 w 6257926"/>
              <a:gd name="connsiteY1525" fmla="*/ 3177908 h 4700918"/>
              <a:gd name="connsiteX1526" fmla="*/ 3998285 w 6257926"/>
              <a:gd name="connsiteY1526" fmla="*/ 3189142 h 4700918"/>
              <a:gd name="connsiteX1527" fmla="*/ 4055094 w 6257926"/>
              <a:gd name="connsiteY1527" fmla="*/ 3172070 h 4700918"/>
              <a:gd name="connsiteX1528" fmla="*/ 4112051 w 6257926"/>
              <a:gd name="connsiteY1528" fmla="*/ 3191014 h 4700918"/>
              <a:gd name="connsiteX1529" fmla="*/ 4134936 w 6257926"/>
              <a:gd name="connsiteY1529" fmla="*/ 3193216 h 4700918"/>
              <a:gd name="connsiteX1530" fmla="*/ 4326558 w 6257926"/>
              <a:gd name="connsiteY1530" fmla="*/ 3174822 h 4700918"/>
              <a:gd name="connsiteX1531" fmla="*/ 4353490 w 6257926"/>
              <a:gd name="connsiteY1531" fmla="*/ 3175593 h 4700918"/>
              <a:gd name="connsiteX1532" fmla="*/ 4371446 w 6257926"/>
              <a:gd name="connsiteY1532" fmla="*/ 3190903 h 4700918"/>
              <a:gd name="connsiteX1533" fmla="*/ 4420602 w 6257926"/>
              <a:gd name="connsiteY1533" fmla="*/ 3172400 h 4700918"/>
              <a:gd name="connsiteX1534" fmla="*/ 4440323 w 6257926"/>
              <a:gd name="connsiteY1534" fmla="*/ 3156869 h 4700918"/>
              <a:gd name="connsiteX1535" fmla="*/ 4442900 w 6257926"/>
              <a:gd name="connsiteY1535" fmla="*/ 3138256 h 4700918"/>
              <a:gd name="connsiteX1536" fmla="*/ 4433848 w 6257926"/>
              <a:gd name="connsiteY1536" fmla="*/ 3125921 h 4700918"/>
              <a:gd name="connsiteX1537" fmla="*/ 4353784 w 6257926"/>
              <a:gd name="connsiteY1537" fmla="*/ 3139689 h 4700918"/>
              <a:gd name="connsiteX1538" fmla="*/ 4286230 w 6257926"/>
              <a:gd name="connsiteY1538" fmla="*/ 3122617 h 4700918"/>
              <a:gd name="connsiteX1539" fmla="*/ 4270410 w 6257926"/>
              <a:gd name="connsiteY1539" fmla="*/ 3124820 h 4700918"/>
              <a:gd name="connsiteX1540" fmla="*/ 4262758 w 6257926"/>
              <a:gd name="connsiteY1540" fmla="*/ 3151804 h 4700918"/>
              <a:gd name="connsiteX1541" fmla="*/ 4211246 w 6257926"/>
              <a:gd name="connsiteY1541" fmla="*/ 3137045 h 4700918"/>
              <a:gd name="connsiteX1542" fmla="*/ 4202636 w 6257926"/>
              <a:gd name="connsiteY1542" fmla="*/ 3139469 h 4700918"/>
              <a:gd name="connsiteX1543" fmla="*/ 4098952 w 6257926"/>
              <a:gd name="connsiteY1543" fmla="*/ 3136934 h 4700918"/>
              <a:gd name="connsiteX1544" fmla="*/ 4061791 w 6257926"/>
              <a:gd name="connsiteY1544" fmla="*/ 3120525 h 4700918"/>
              <a:gd name="connsiteX1545" fmla="*/ 4998298 w 6257926"/>
              <a:gd name="connsiteY1545" fmla="*/ 3118487 h 4700918"/>
              <a:gd name="connsiteX1546" fmla="*/ 5014738 w 6257926"/>
              <a:gd name="connsiteY1546" fmla="*/ 3128216 h 4700918"/>
              <a:gd name="connsiteX1547" fmla="*/ 5000046 w 6257926"/>
              <a:gd name="connsiteY1547" fmla="*/ 3136701 h 4700918"/>
              <a:gd name="connsiteX1548" fmla="*/ 4980748 w 6257926"/>
              <a:gd name="connsiteY1548" fmla="*/ 3133080 h 4700918"/>
              <a:gd name="connsiteX1549" fmla="*/ 4998298 w 6257926"/>
              <a:gd name="connsiteY1549" fmla="*/ 3118487 h 4700918"/>
              <a:gd name="connsiteX1550" fmla="*/ 4537825 w 6257926"/>
              <a:gd name="connsiteY1550" fmla="*/ 3113366 h 4700918"/>
              <a:gd name="connsiteX1551" fmla="*/ 4475572 w 6257926"/>
              <a:gd name="connsiteY1551" fmla="*/ 3134842 h 4700918"/>
              <a:gd name="connsiteX1552" fmla="*/ 4550557 w 6257926"/>
              <a:gd name="connsiteY1552" fmla="*/ 3149051 h 4700918"/>
              <a:gd name="connsiteX1553" fmla="*/ 4598314 w 6257926"/>
              <a:gd name="connsiteY1553" fmla="*/ 3153346 h 4700918"/>
              <a:gd name="connsiteX1554" fmla="*/ 4603907 w 6257926"/>
              <a:gd name="connsiteY1554" fmla="*/ 3121076 h 4700918"/>
              <a:gd name="connsiteX1555" fmla="*/ 4537825 w 6257926"/>
              <a:gd name="connsiteY1555" fmla="*/ 3113366 h 4700918"/>
              <a:gd name="connsiteX1556" fmla="*/ 5187978 w 6257926"/>
              <a:gd name="connsiteY1556" fmla="*/ 3109955 h 4700918"/>
              <a:gd name="connsiteX1557" fmla="*/ 5197084 w 6257926"/>
              <a:gd name="connsiteY1557" fmla="*/ 3127504 h 4700918"/>
              <a:gd name="connsiteX1558" fmla="*/ 5196803 w 6257926"/>
              <a:gd name="connsiteY1558" fmla="*/ 3152644 h 4700918"/>
              <a:gd name="connsiteX1559" fmla="*/ 5177064 w 6257926"/>
              <a:gd name="connsiteY1559" fmla="*/ 3143546 h 4700918"/>
              <a:gd name="connsiteX1560" fmla="*/ 5186731 w 6257926"/>
              <a:gd name="connsiteY1560" fmla="*/ 3107552 h 4700918"/>
              <a:gd name="connsiteX1561" fmla="*/ 5186758 w 6257926"/>
              <a:gd name="connsiteY1561" fmla="*/ 3107559 h 4700918"/>
              <a:gd name="connsiteX1562" fmla="*/ 5188337 w 6257926"/>
              <a:gd name="connsiteY1562" fmla="*/ 3108849 h 4700918"/>
              <a:gd name="connsiteX1563" fmla="*/ 5187978 w 6257926"/>
              <a:gd name="connsiteY1563" fmla="*/ 3109955 h 4700918"/>
              <a:gd name="connsiteX1564" fmla="*/ 5186947 w 6257926"/>
              <a:gd name="connsiteY1564" fmla="*/ 3107969 h 4700918"/>
              <a:gd name="connsiteX1565" fmla="*/ 5188116 w 6257926"/>
              <a:gd name="connsiteY1565" fmla="*/ 3108739 h 4700918"/>
              <a:gd name="connsiteX1566" fmla="*/ 5186773 w 6257926"/>
              <a:gd name="connsiteY1566" fmla="*/ 3107634 h 4700918"/>
              <a:gd name="connsiteX1567" fmla="*/ 3778774 w 6257926"/>
              <a:gd name="connsiteY1567" fmla="*/ 3101469 h 4700918"/>
              <a:gd name="connsiteX1568" fmla="*/ 3753976 w 6257926"/>
              <a:gd name="connsiteY1568" fmla="*/ 3121626 h 4700918"/>
              <a:gd name="connsiteX1569" fmla="*/ 3734181 w 6257926"/>
              <a:gd name="connsiteY1569" fmla="*/ 3154337 h 4700918"/>
              <a:gd name="connsiteX1570" fmla="*/ 3721450 w 6257926"/>
              <a:gd name="connsiteY1570" fmla="*/ 3129114 h 4700918"/>
              <a:gd name="connsiteX1571" fmla="*/ 3704451 w 6257926"/>
              <a:gd name="connsiteY1571" fmla="*/ 3153346 h 4700918"/>
              <a:gd name="connsiteX1572" fmla="*/ 3674722 w 6257926"/>
              <a:gd name="connsiteY1572" fmla="*/ 3169207 h 4700918"/>
              <a:gd name="connsiteX1573" fmla="*/ 3709455 w 6257926"/>
              <a:gd name="connsiteY1573" fmla="*/ 3204119 h 4700918"/>
              <a:gd name="connsiteX1574" fmla="*/ 3717991 w 6257926"/>
              <a:gd name="connsiteY1574" fmla="*/ 3221412 h 4700918"/>
              <a:gd name="connsiteX1575" fmla="*/ 3673765 w 6257926"/>
              <a:gd name="connsiteY1575" fmla="*/ 3259850 h 4700918"/>
              <a:gd name="connsiteX1576" fmla="*/ 3766264 w 6257926"/>
              <a:gd name="connsiteY1576" fmla="*/ 3240356 h 4700918"/>
              <a:gd name="connsiteX1577" fmla="*/ 3776862 w 6257926"/>
              <a:gd name="connsiteY1577" fmla="*/ 3230003 h 4700918"/>
              <a:gd name="connsiteX1578" fmla="*/ 3778260 w 6257926"/>
              <a:gd name="connsiteY1578" fmla="*/ 3196742 h 4700918"/>
              <a:gd name="connsiteX1579" fmla="*/ 3783632 w 6257926"/>
              <a:gd name="connsiteY1579" fmla="*/ 3196742 h 4700918"/>
              <a:gd name="connsiteX1580" fmla="*/ 3791652 w 6257926"/>
              <a:gd name="connsiteY1580" fmla="*/ 3218328 h 4700918"/>
              <a:gd name="connsiteX1581" fmla="*/ 3818511 w 6257926"/>
              <a:gd name="connsiteY1581" fmla="*/ 3235180 h 4700918"/>
              <a:gd name="connsiteX1582" fmla="*/ 3850080 w 6257926"/>
              <a:gd name="connsiteY1582" fmla="*/ 3195638 h 4700918"/>
              <a:gd name="connsiteX1583" fmla="*/ 3883122 w 6257926"/>
              <a:gd name="connsiteY1583" fmla="*/ 3191564 h 4700918"/>
              <a:gd name="connsiteX1584" fmla="*/ 3905270 w 6257926"/>
              <a:gd name="connsiteY1584" fmla="*/ 3175483 h 4700918"/>
              <a:gd name="connsiteX1585" fmla="*/ 3865902 w 6257926"/>
              <a:gd name="connsiteY1585" fmla="*/ 3165791 h 4700918"/>
              <a:gd name="connsiteX1586" fmla="*/ 3861486 w 6257926"/>
              <a:gd name="connsiteY1586" fmla="*/ 3128674 h 4700918"/>
              <a:gd name="connsiteX1587" fmla="*/ 3821455 w 6257926"/>
              <a:gd name="connsiteY1587" fmla="*/ 3113806 h 4700918"/>
              <a:gd name="connsiteX1588" fmla="*/ 3778774 w 6257926"/>
              <a:gd name="connsiteY1588" fmla="*/ 3101469 h 4700918"/>
              <a:gd name="connsiteX1589" fmla="*/ 600324 w 6257926"/>
              <a:gd name="connsiteY1589" fmla="*/ 3091999 h 4700918"/>
              <a:gd name="connsiteX1590" fmla="*/ 606064 w 6257926"/>
              <a:gd name="connsiteY1590" fmla="*/ 3096844 h 4700918"/>
              <a:gd name="connsiteX1591" fmla="*/ 603342 w 6257926"/>
              <a:gd name="connsiteY1591" fmla="*/ 3101028 h 4700918"/>
              <a:gd name="connsiteX1592" fmla="*/ 595983 w 6257926"/>
              <a:gd name="connsiteY1592" fmla="*/ 3099157 h 4700918"/>
              <a:gd name="connsiteX1593" fmla="*/ 600324 w 6257926"/>
              <a:gd name="connsiteY1593" fmla="*/ 3091999 h 4700918"/>
              <a:gd name="connsiteX1594" fmla="*/ 660519 w 6257926"/>
              <a:gd name="connsiteY1594" fmla="*/ 3062590 h 4700918"/>
              <a:gd name="connsiteX1595" fmla="*/ 656397 w 6257926"/>
              <a:gd name="connsiteY1595" fmla="*/ 3081424 h 4700918"/>
              <a:gd name="connsiteX1596" fmla="*/ 640871 w 6257926"/>
              <a:gd name="connsiteY1596" fmla="*/ 3088694 h 4700918"/>
              <a:gd name="connsiteX1597" fmla="*/ 635867 w 6257926"/>
              <a:gd name="connsiteY1597" fmla="*/ 3079882 h 4700918"/>
              <a:gd name="connsiteX1598" fmla="*/ 646685 w 6257926"/>
              <a:gd name="connsiteY1598" fmla="*/ 3063361 h 4700918"/>
              <a:gd name="connsiteX1599" fmla="*/ 660519 w 6257926"/>
              <a:gd name="connsiteY1599" fmla="*/ 3062590 h 4700918"/>
              <a:gd name="connsiteX1600" fmla="*/ 5549282 w 6257926"/>
              <a:gd name="connsiteY1600" fmla="*/ 3061489 h 4700918"/>
              <a:gd name="connsiteX1601" fmla="*/ 5557449 w 6257926"/>
              <a:gd name="connsiteY1601" fmla="*/ 3065565 h 4700918"/>
              <a:gd name="connsiteX1602" fmla="*/ 5557228 w 6257926"/>
              <a:gd name="connsiteY1602" fmla="*/ 3079552 h 4700918"/>
              <a:gd name="connsiteX1603" fmla="*/ 5546192 w 6257926"/>
              <a:gd name="connsiteY1603" fmla="*/ 3069970 h 4700918"/>
              <a:gd name="connsiteX1604" fmla="*/ 5549282 w 6257926"/>
              <a:gd name="connsiteY1604" fmla="*/ 3061489 h 4700918"/>
              <a:gd name="connsiteX1605" fmla="*/ 724024 w 6257926"/>
              <a:gd name="connsiteY1605" fmla="*/ 3003666 h 4700918"/>
              <a:gd name="connsiteX1606" fmla="*/ 734254 w 6257926"/>
              <a:gd name="connsiteY1606" fmla="*/ 3026686 h 4700918"/>
              <a:gd name="connsiteX1607" fmla="*/ 728587 w 6257926"/>
              <a:gd name="connsiteY1607" fmla="*/ 3038360 h 4700918"/>
              <a:gd name="connsiteX1608" fmla="*/ 692382 w 6257926"/>
              <a:gd name="connsiteY1608" fmla="*/ 3062480 h 4700918"/>
              <a:gd name="connsiteX1609" fmla="*/ 688555 w 6257926"/>
              <a:gd name="connsiteY1609" fmla="*/ 3054441 h 4700918"/>
              <a:gd name="connsiteX1610" fmla="*/ 724024 w 6257926"/>
              <a:gd name="connsiteY1610" fmla="*/ 3003666 h 4700918"/>
              <a:gd name="connsiteX1611" fmla="*/ 2671288 w 6257926"/>
              <a:gd name="connsiteY1611" fmla="*/ 2992872 h 4700918"/>
              <a:gd name="connsiteX1612" fmla="*/ 2665548 w 6257926"/>
              <a:gd name="connsiteY1612" fmla="*/ 3015560 h 4700918"/>
              <a:gd name="connsiteX1613" fmla="*/ 2674894 w 6257926"/>
              <a:gd name="connsiteY1613" fmla="*/ 3022610 h 4700918"/>
              <a:gd name="connsiteX1614" fmla="*/ 2680707 w 6257926"/>
              <a:gd name="connsiteY1614" fmla="*/ 3010495 h 4700918"/>
              <a:gd name="connsiteX1615" fmla="*/ 2671288 w 6257926"/>
              <a:gd name="connsiteY1615" fmla="*/ 2992872 h 4700918"/>
              <a:gd name="connsiteX1616" fmla="*/ 6019298 w 6257926"/>
              <a:gd name="connsiteY1616" fmla="*/ 2981425 h 4700918"/>
              <a:gd name="connsiteX1617" fmla="*/ 6019401 w 6257926"/>
              <a:gd name="connsiteY1617" fmla="*/ 2981505 h 4700918"/>
              <a:gd name="connsiteX1618" fmla="*/ 6019356 w 6257926"/>
              <a:gd name="connsiteY1618" fmla="*/ 2981639 h 4700918"/>
              <a:gd name="connsiteX1619" fmla="*/ 5997574 w 6257926"/>
              <a:gd name="connsiteY1619" fmla="*/ 2989789 h 4700918"/>
              <a:gd name="connsiteX1620" fmla="*/ 5997132 w 6257926"/>
              <a:gd name="connsiteY1620" fmla="*/ 2982519 h 4700918"/>
              <a:gd name="connsiteX1621" fmla="*/ 1084528 w 6257926"/>
              <a:gd name="connsiteY1621" fmla="*/ 2976131 h 4700918"/>
              <a:gd name="connsiteX1622" fmla="*/ 1067381 w 6257926"/>
              <a:gd name="connsiteY1622" fmla="*/ 2989569 h 4700918"/>
              <a:gd name="connsiteX1623" fmla="*/ 1072312 w 6257926"/>
              <a:gd name="connsiteY1623" fmla="*/ 2998380 h 4700918"/>
              <a:gd name="connsiteX1624" fmla="*/ 1087472 w 6257926"/>
              <a:gd name="connsiteY1624" fmla="*/ 2988578 h 4700918"/>
              <a:gd name="connsiteX1625" fmla="*/ 1090635 w 6257926"/>
              <a:gd name="connsiteY1625" fmla="*/ 2978776 h 4700918"/>
              <a:gd name="connsiteX1626" fmla="*/ 1084528 w 6257926"/>
              <a:gd name="connsiteY1626" fmla="*/ 2976131 h 4700918"/>
              <a:gd name="connsiteX1627" fmla="*/ 787383 w 6257926"/>
              <a:gd name="connsiteY1627" fmla="*/ 2931303 h 4700918"/>
              <a:gd name="connsiteX1628" fmla="*/ 842353 w 6257926"/>
              <a:gd name="connsiteY1628" fmla="*/ 2979656 h 4700918"/>
              <a:gd name="connsiteX1629" fmla="*/ 818437 w 6257926"/>
              <a:gd name="connsiteY1629" fmla="*/ 2991881 h 4700918"/>
              <a:gd name="connsiteX1630" fmla="*/ 758389 w 6257926"/>
              <a:gd name="connsiteY1630" fmla="*/ 2992322 h 4700918"/>
              <a:gd name="connsiteX1631" fmla="*/ 781054 w 6257926"/>
              <a:gd name="connsiteY1631" fmla="*/ 2952892 h 4700918"/>
              <a:gd name="connsiteX1632" fmla="*/ 765234 w 6257926"/>
              <a:gd name="connsiteY1632" fmla="*/ 2935600 h 4700918"/>
              <a:gd name="connsiteX1633" fmla="*/ 787383 w 6257926"/>
              <a:gd name="connsiteY1633" fmla="*/ 2931303 h 4700918"/>
              <a:gd name="connsiteX1634" fmla="*/ 807398 w 6257926"/>
              <a:gd name="connsiteY1634" fmla="*/ 2924256 h 4700918"/>
              <a:gd name="connsiteX1635" fmla="*/ 807398 w 6257926"/>
              <a:gd name="connsiteY1635" fmla="*/ 2931526 h 4700918"/>
              <a:gd name="connsiteX1636" fmla="*/ 804088 w 6257926"/>
              <a:gd name="connsiteY1636" fmla="*/ 2930312 h 4700918"/>
              <a:gd name="connsiteX1637" fmla="*/ 804235 w 6257926"/>
              <a:gd name="connsiteY1637" fmla="*/ 2925687 h 4700918"/>
              <a:gd name="connsiteX1638" fmla="*/ 807398 w 6257926"/>
              <a:gd name="connsiteY1638" fmla="*/ 2924256 h 4700918"/>
              <a:gd name="connsiteX1639" fmla="*/ 1057879 w 6257926"/>
              <a:gd name="connsiteY1639" fmla="*/ 2876196 h 4700918"/>
              <a:gd name="connsiteX1640" fmla="*/ 1026100 w 6257926"/>
              <a:gd name="connsiteY1640" fmla="*/ 2905532 h 4700918"/>
              <a:gd name="connsiteX1641" fmla="*/ 1064291 w 6257926"/>
              <a:gd name="connsiteY1641" fmla="*/ 2925467 h 4700918"/>
              <a:gd name="connsiteX1642" fmla="*/ 1073563 w 6257926"/>
              <a:gd name="connsiteY1642" fmla="*/ 2881080 h 4700918"/>
              <a:gd name="connsiteX1643" fmla="*/ 1057879 w 6257926"/>
              <a:gd name="connsiteY1643" fmla="*/ 2876196 h 4700918"/>
              <a:gd name="connsiteX1644" fmla="*/ 1169742 w 6257926"/>
              <a:gd name="connsiteY1644" fmla="*/ 2858062 h 4700918"/>
              <a:gd name="connsiteX1645" fmla="*/ 1159734 w 6257926"/>
              <a:gd name="connsiteY1645" fmla="*/ 2864779 h 4700918"/>
              <a:gd name="connsiteX1646" fmla="*/ 1164811 w 6257926"/>
              <a:gd name="connsiteY1646" fmla="*/ 2883833 h 4700918"/>
              <a:gd name="connsiteX1647" fmla="*/ 1173347 w 6257926"/>
              <a:gd name="connsiteY1647" fmla="*/ 2867754 h 4700918"/>
              <a:gd name="connsiteX1648" fmla="*/ 1169742 w 6257926"/>
              <a:gd name="connsiteY1648" fmla="*/ 2858062 h 4700918"/>
              <a:gd name="connsiteX1649" fmla="*/ 6211492 w 6257926"/>
              <a:gd name="connsiteY1649" fmla="*/ 2516740 h 4700918"/>
              <a:gd name="connsiteX1650" fmla="*/ 6209212 w 6257926"/>
              <a:gd name="connsiteY1650" fmla="*/ 2522025 h 4700918"/>
              <a:gd name="connsiteX1651" fmla="*/ 6216496 w 6257926"/>
              <a:gd name="connsiteY1651" fmla="*/ 2526542 h 4700918"/>
              <a:gd name="connsiteX1652" fmla="*/ 6218556 w 6257926"/>
              <a:gd name="connsiteY1652" fmla="*/ 2521254 h 4700918"/>
              <a:gd name="connsiteX1653" fmla="*/ 6211492 w 6257926"/>
              <a:gd name="connsiteY1653" fmla="*/ 2516740 h 4700918"/>
              <a:gd name="connsiteX1654" fmla="*/ 6243282 w 6257926"/>
              <a:gd name="connsiteY1654" fmla="*/ 2513291 h 4700918"/>
              <a:gd name="connsiteX1655" fmla="*/ 6243282 w 6257926"/>
              <a:gd name="connsiteY1655" fmla="*/ 2513324 h 4700918"/>
              <a:gd name="connsiteX1656" fmla="*/ 6257926 w 6257926"/>
              <a:gd name="connsiteY1656" fmla="*/ 2554515 h 4700918"/>
              <a:gd name="connsiteX1657" fmla="*/ 6241193 w 6257926"/>
              <a:gd name="connsiteY1657" fmla="*/ 2532523 h 4700918"/>
              <a:gd name="connsiteX1658" fmla="*/ 6243254 w 6257926"/>
              <a:gd name="connsiteY1658" fmla="*/ 2513363 h 4700918"/>
              <a:gd name="connsiteX1659" fmla="*/ 6243355 w 6257926"/>
              <a:gd name="connsiteY1659" fmla="*/ 2513104 h 4700918"/>
              <a:gd name="connsiteX1660" fmla="*/ 6243355 w 6257926"/>
              <a:gd name="connsiteY1660" fmla="*/ 2513214 h 4700918"/>
              <a:gd name="connsiteX1661" fmla="*/ 6243340 w 6257926"/>
              <a:gd name="connsiteY1661" fmla="*/ 2513141 h 4700918"/>
              <a:gd name="connsiteX1662" fmla="*/ 6154977 w 6257926"/>
              <a:gd name="connsiteY1662" fmla="*/ 2470701 h 4700918"/>
              <a:gd name="connsiteX1663" fmla="*/ 6153285 w 6257926"/>
              <a:gd name="connsiteY1663" fmla="*/ 2565641 h 4700918"/>
              <a:gd name="connsiteX1664" fmla="*/ 6179482 w 6257926"/>
              <a:gd name="connsiteY1664" fmla="*/ 2552643 h 4700918"/>
              <a:gd name="connsiteX1665" fmla="*/ 6154977 w 6257926"/>
              <a:gd name="connsiteY1665" fmla="*/ 2470701 h 4700918"/>
              <a:gd name="connsiteX1666" fmla="*/ 49304 w 6257926"/>
              <a:gd name="connsiteY1666" fmla="*/ 2438979 h 4700918"/>
              <a:gd name="connsiteX1667" fmla="*/ 52320 w 6257926"/>
              <a:gd name="connsiteY1667" fmla="*/ 2441074 h 4700918"/>
              <a:gd name="connsiteX1668" fmla="*/ 46433 w 6257926"/>
              <a:gd name="connsiteY1668" fmla="*/ 2441955 h 4700918"/>
              <a:gd name="connsiteX1669" fmla="*/ 49304 w 6257926"/>
              <a:gd name="connsiteY1669" fmla="*/ 2438979 h 4700918"/>
              <a:gd name="connsiteX1670" fmla="*/ 688628 w 6257926"/>
              <a:gd name="connsiteY1670" fmla="*/ 1421729 h 4700918"/>
              <a:gd name="connsiteX1671" fmla="*/ 692014 w 6257926"/>
              <a:gd name="connsiteY1671" fmla="*/ 1422059 h 4700918"/>
              <a:gd name="connsiteX1672" fmla="*/ 692970 w 6257926"/>
              <a:gd name="connsiteY1672" fmla="*/ 1426246 h 4700918"/>
              <a:gd name="connsiteX1673" fmla="*/ 690028 w 6257926"/>
              <a:gd name="connsiteY1673" fmla="*/ 1428779 h 4700918"/>
              <a:gd name="connsiteX1674" fmla="*/ 688628 w 6257926"/>
              <a:gd name="connsiteY1674" fmla="*/ 1421729 h 4700918"/>
              <a:gd name="connsiteX1675" fmla="*/ 248724 w 6257926"/>
              <a:gd name="connsiteY1675" fmla="*/ 1198367 h 4700918"/>
              <a:gd name="connsiteX1676" fmla="*/ 253066 w 6257926"/>
              <a:gd name="connsiteY1676" fmla="*/ 1206848 h 4700918"/>
              <a:gd name="connsiteX1677" fmla="*/ 245781 w 6257926"/>
              <a:gd name="connsiteY1677" fmla="*/ 1212905 h 4700918"/>
              <a:gd name="connsiteX1678" fmla="*/ 237319 w 6257926"/>
              <a:gd name="connsiteY1678" fmla="*/ 1208500 h 4700918"/>
              <a:gd name="connsiteX1679" fmla="*/ 248724 w 6257926"/>
              <a:gd name="connsiteY1679" fmla="*/ 1198367 h 4700918"/>
              <a:gd name="connsiteX1680" fmla="*/ 370585 w 6257926"/>
              <a:gd name="connsiteY1680" fmla="*/ 1158385 h 4700918"/>
              <a:gd name="connsiteX1681" fmla="*/ 373896 w 6257926"/>
              <a:gd name="connsiteY1681" fmla="*/ 1158938 h 4700918"/>
              <a:gd name="connsiteX1682" fmla="*/ 373308 w 6257926"/>
              <a:gd name="connsiteY1682" fmla="*/ 1162461 h 4700918"/>
              <a:gd name="connsiteX1683" fmla="*/ 370070 w 6257926"/>
              <a:gd name="connsiteY1683" fmla="*/ 1162241 h 4700918"/>
              <a:gd name="connsiteX1684" fmla="*/ 370585 w 6257926"/>
              <a:gd name="connsiteY1684" fmla="*/ 1158385 h 4700918"/>
              <a:gd name="connsiteX1685" fmla="*/ 322091 w 6257926"/>
              <a:gd name="connsiteY1685" fmla="*/ 1158165 h 4700918"/>
              <a:gd name="connsiteX1686" fmla="*/ 332541 w 6257926"/>
              <a:gd name="connsiteY1686" fmla="*/ 1166315 h 4700918"/>
              <a:gd name="connsiteX1687" fmla="*/ 325330 w 6257926"/>
              <a:gd name="connsiteY1687" fmla="*/ 1178873 h 4700918"/>
              <a:gd name="connsiteX1688" fmla="*/ 308183 w 6257926"/>
              <a:gd name="connsiteY1688" fmla="*/ 1178542 h 4700918"/>
              <a:gd name="connsiteX1689" fmla="*/ 322091 w 6257926"/>
              <a:gd name="connsiteY1689" fmla="*/ 1158165 h 4700918"/>
              <a:gd name="connsiteX1690" fmla="*/ 701948 w 6257926"/>
              <a:gd name="connsiteY1690" fmla="*/ 1153980 h 4700918"/>
              <a:gd name="connsiteX1691" fmla="*/ 705039 w 6257926"/>
              <a:gd name="connsiteY1691" fmla="*/ 1157064 h 4700918"/>
              <a:gd name="connsiteX1692" fmla="*/ 698784 w 6257926"/>
              <a:gd name="connsiteY1692" fmla="*/ 1162792 h 4700918"/>
              <a:gd name="connsiteX1693" fmla="*/ 695913 w 6257926"/>
              <a:gd name="connsiteY1693" fmla="*/ 1159378 h 4700918"/>
              <a:gd name="connsiteX1694" fmla="*/ 701948 w 6257926"/>
              <a:gd name="connsiteY1694" fmla="*/ 1153980 h 4700918"/>
              <a:gd name="connsiteX1695" fmla="*/ 441082 w 6257926"/>
              <a:gd name="connsiteY1695" fmla="*/ 1118735 h 4700918"/>
              <a:gd name="connsiteX1696" fmla="*/ 443804 w 6257926"/>
              <a:gd name="connsiteY1696" fmla="*/ 1123142 h 4700918"/>
              <a:gd name="connsiteX1697" fmla="*/ 443215 w 6257926"/>
              <a:gd name="connsiteY1697" fmla="*/ 1129308 h 4700918"/>
              <a:gd name="connsiteX1698" fmla="*/ 418933 w 6257926"/>
              <a:gd name="connsiteY1698" fmla="*/ 1140985 h 4700918"/>
              <a:gd name="connsiteX1699" fmla="*/ 417681 w 6257926"/>
              <a:gd name="connsiteY1699" fmla="*/ 1132284 h 4700918"/>
              <a:gd name="connsiteX1700" fmla="*/ 441082 w 6257926"/>
              <a:gd name="connsiteY1700" fmla="*/ 1118735 h 4700918"/>
              <a:gd name="connsiteX1701" fmla="*/ 211858 w 6257926"/>
              <a:gd name="connsiteY1701" fmla="*/ 1088447 h 4700918"/>
              <a:gd name="connsiteX1702" fmla="*/ 212594 w 6257926"/>
              <a:gd name="connsiteY1702" fmla="*/ 1092742 h 4700918"/>
              <a:gd name="connsiteX1703" fmla="*/ 208252 w 6257926"/>
              <a:gd name="connsiteY1703" fmla="*/ 1093845 h 4700918"/>
              <a:gd name="connsiteX1704" fmla="*/ 207590 w 6257926"/>
              <a:gd name="connsiteY1704" fmla="*/ 1089769 h 4700918"/>
              <a:gd name="connsiteX1705" fmla="*/ 211858 w 6257926"/>
              <a:gd name="connsiteY1705" fmla="*/ 1088447 h 4700918"/>
              <a:gd name="connsiteX1706" fmla="*/ 329376 w 6257926"/>
              <a:gd name="connsiteY1706" fmla="*/ 1034038 h 4700918"/>
              <a:gd name="connsiteX1707" fmla="*/ 337177 w 6257926"/>
              <a:gd name="connsiteY1707" fmla="*/ 1045382 h 4700918"/>
              <a:gd name="connsiteX1708" fmla="*/ 330259 w 6257926"/>
              <a:gd name="connsiteY1708" fmla="*/ 1050890 h 4700918"/>
              <a:gd name="connsiteX1709" fmla="*/ 321576 w 6257926"/>
              <a:gd name="connsiteY1709" fmla="*/ 1042298 h 4700918"/>
              <a:gd name="connsiteX1710" fmla="*/ 329376 w 6257926"/>
              <a:gd name="connsiteY1710" fmla="*/ 1034038 h 4700918"/>
              <a:gd name="connsiteX1711" fmla="*/ 497082 w 6257926"/>
              <a:gd name="connsiteY1711" fmla="*/ 1024566 h 4700918"/>
              <a:gd name="connsiteX1712" fmla="*/ 493549 w 6257926"/>
              <a:gd name="connsiteY1712" fmla="*/ 1031615 h 4700918"/>
              <a:gd name="connsiteX1713" fmla="*/ 496934 w 6257926"/>
              <a:gd name="connsiteY1713" fmla="*/ 1032716 h 4700918"/>
              <a:gd name="connsiteX1714" fmla="*/ 499289 w 6257926"/>
              <a:gd name="connsiteY1714" fmla="*/ 1028422 h 4700918"/>
              <a:gd name="connsiteX1715" fmla="*/ 497082 w 6257926"/>
              <a:gd name="connsiteY1715" fmla="*/ 1024566 h 4700918"/>
              <a:gd name="connsiteX1716" fmla="*/ 463968 w 6257926"/>
              <a:gd name="connsiteY1716" fmla="*/ 934803 h 4700918"/>
              <a:gd name="connsiteX1717" fmla="*/ 468161 w 6257926"/>
              <a:gd name="connsiteY1717" fmla="*/ 942623 h 4700918"/>
              <a:gd name="connsiteX1718" fmla="*/ 465807 w 6257926"/>
              <a:gd name="connsiteY1718" fmla="*/ 947028 h 4700918"/>
              <a:gd name="connsiteX1719" fmla="*/ 461171 w 6257926"/>
              <a:gd name="connsiteY1719" fmla="*/ 938987 h 4700918"/>
              <a:gd name="connsiteX1720" fmla="*/ 463968 w 6257926"/>
              <a:gd name="connsiteY1720" fmla="*/ 934803 h 4700918"/>
              <a:gd name="connsiteX1721" fmla="*/ 520409 w 6257926"/>
              <a:gd name="connsiteY1721" fmla="*/ 903962 h 4700918"/>
              <a:gd name="connsiteX1722" fmla="*/ 537113 w 6257926"/>
              <a:gd name="connsiteY1722" fmla="*/ 904293 h 4700918"/>
              <a:gd name="connsiteX1723" fmla="*/ 537333 w 6257926"/>
              <a:gd name="connsiteY1723" fmla="*/ 915859 h 4700918"/>
              <a:gd name="connsiteX1724" fmla="*/ 520556 w 6257926"/>
              <a:gd name="connsiteY1724" fmla="*/ 923016 h 4700918"/>
              <a:gd name="connsiteX1725" fmla="*/ 510548 w 6257926"/>
              <a:gd name="connsiteY1725" fmla="*/ 914648 h 4700918"/>
              <a:gd name="connsiteX1726" fmla="*/ 520409 w 6257926"/>
              <a:gd name="connsiteY1726" fmla="*/ 903962 h 4700918"/>
              <a:gd name="connsiteX1727" fmla="*/ 600030 w 6257926"/>
              <a:gd name="connsiteY1727" fmla="*/ 843717 h 4700918"/>
              <a:gd name="connsiteX1728" fmla="*/ 641828 w 6257926"/>
              <a:gd name="connsiteY1728" fmla="*/ 864092 h 4700918"/>
              <a:gd name="connsiteX1729" fmla="*/ 652572 w 6257926"/>
              <a:gd name="connsiteY1729" fmla="*/ 881274 h 4700918"/>
              <a:gd name="connsiteX1730" fmla="*/ 639030 w 6257926"/>
              <a:gd name="connsiteY1730" fmla="*/ 894380 h 4700918"/>
              <a:gd name="connsiteX1731" fmla="*/ 590538 w 6257926"/>
              <a:gd name="connsiteY1731" fmla="*/ 905947 h 4700918"/>
              <a:gd name="connsiteX1732" fmla="*/ 580088 w 6257926"/>
              <a:gd name="connsiteY1732" fmla="*/ 897245 h 4700918"/>
              <a:gd name="connsiteX1733" fmla="*/ 579646 w 6257926"/>
              <a:gd name="connsiteY1733" fmla="*/ 878191 h 4700918"/>
              <a:gd name="connsiteX1734" fmla="*/ 600030 w 6257926"/>
              <a:gd name="connsiteY1734" fmla="*/ 843717 h 4700918"/>
              <a:gd name="connsiteX1735" fmla="*/ 550211 w 6257926"/>
              <a:gd name="connsiteY1735" fmla="*/ 827085 h 4700918"/>
              <a:gd name="connsiteX1736" fmla="*/ 551684 w 6257926"/>
              <a:gd name="connsiteY1736" fmla="*/ 834795 h 4700918"/>
              <a:gd name="connsiteX1737" fmla="*/ 543809 w 6257926"/>
              <a:gd name="connsiteY1737" fmla="*/ 835676 h 4700918"/>
              <a:gd name="connsiteX1738" fmla="*/ 542852 w 6257926"/>
              <a:gd name="connsiteY1738" fmla="*/ 831602 h 4700918"/>
              <a:gd name="connsiteX1739" fmla="*/ 550211 w 6257926"/>
              <a:gd name="connsiteY1739" fmla="*/ 827085 h 4700918"/>
              <a:gd name="connsiteX1740" fmla="*/ 5112843 w 6257926"/>
              <a:gd name="connsiteY1740" fmla="*/ 811583 h 4700918"/>
              <a:gd name="connsiteX1741" fmla="*/ 5112100 w 6257926"/>
              <a:gd name="connsiteY1741" fmla="*/ 813098 h 4700918"/>
              <a:gd name="connsiteX1742" fmla="*/ 5111405 w 6257926"/>
              <a:gd name="connsiteY1742" fmla="*/ 812136 h 4700918"/>
              <a:gd name="connsiteX1743" fmla="*/ 5112910 w 6257926"/>
              <a:gd name="connsiteY1743" fmla="*/ 811447 h 4700918"/>
              <a:gd name="connsiteX1744" fmla="*/ 5117840 w 6257926"/>
              <a:gd name="connsiteY1744" fmla="*/ 816292 h 4700918"/>
              <a:gd name="connsiteX1745" fmla="*/ 5112100 w 6257926"/>
              <a:gd name="connsiteY1745" fmla="*/ 813098 h 4700918"/>
              <a:gd name="connsiteX1746" fmla="*/ 5112910 w 6257926"/>
              <a:gd name="connsiteY1746" fmla="*/ 811557 h 4700918"/>
              <a:gd name="connsiteX1747" fmla="*/ 5112843 w 6257926"/>
              <a:gd name="connsiteY1747" fmla="*/ 811583 h 4700918"/>
              <a:gd name="connsiteX1748" fmla="*/ 5104226 w 6257926"/>
              <a:gd name="connsiteY1748" fmla="*/ 802195 h 4700918"/>
              <a:gd name="connsiteX1749" fmla="*/ 5111405 w 6257926"/>
              <a:gd name="connsiteY1749" fmla="*/ 812136 h 4700918"/>
              <a:gd name="connsiteX1750" fmla="*/ 5104888 w 6257926"/>
              <a:gd name="connsiteY1750" fmla="*/ 814640 h 4700918"/>
              <a:gd name="connsiteX1751" fmla="*/ 5096941 w 6257926"/>
              <a:gd name="connsiteY1751" fmla="*/ 806600 h 4700918"/>
              <a:gd name="connsiteX1752" fmla="*/ 5104226 w 6257926"/>
              <a:gd name="connsiteY1752" fmla="*/ 802195 h 4700918"/>
              <a:gd name="connsiteX1753" fmla="*/ 551389 w 6257926"/>
              <a:gd name="connsiteY1753" fmla="*/ 800211 h 4700918"/>
              <a:gd name="connsiteX1754" fmla="*/ 555142 w 6257926"/>
              <a:gd name="connsiteY1754" fmla="*/ 801094 h 4700918"/>
              <a:gd name="connsiteX1755" fmla="*/ 552272 w 6257926"/>
              <a:gd name="connsiteY1755" fmla="*/ 808912 h 4700918"/>
              <a:gd name="connsiteX1756" fmla="*/ 549475 w 6257926"/>
              <a:gd name="connsiteY1756" fmla="*/ 805168 h 4700918"/>
              <a:gd name="connsiteX1757" fmla="*/ 551389 w 6257926"/>
              <a:gd name="connsiteY1757" fmla="*/ 800211 h 4700918"/>
              <a:gd name="connsiteX1758" fmla="*/ 488252 w 6257926"/>
              <a:gd name="connsiteY1758" fmla="*/ 795476 h 4700918"/>
              <a:gd name="connsiteX1759" fmla="*/ 493696 w 6257926"/>
              <a:gd name="connsiteY1759" fmla="*/ 804948 h 4700918"/>
              <a:gd name="connsiteX1760" fmla="*/ 486264 w 6257926"/>
              <a:gd name="connsiteY1760" fmla="*/ 810123 h 4700918"/>
              <a:gd name="connsiteX1761" fmla="*/ 482144 w 6257926"/>
              <a:gd name="connsiteY1761" fmla="*/ 800321 h 4700918"/>
              <a:gd name="connsiteX1762" fmla="*/ 488252 w 6257926"/>
              <a:gd name="connsiteY1762" fmla="*/ 795476 h 4700918"/>
              <a:gd name="connsiteX1763" fmla="*/ 5061178 w 6257926"/>
              <a:gd name="connsiteY1763" fmla="*/ 787215 h 4700918"/>
              <a:gd name="connsiteX1764" fmla="*/ 5064489 w 6257926"/>
              <a:gd name="connsiteY1764" fmla="*/ 792723 h 4700918"/>
              <a:gd name="connsiteX1765" fmla="*/ 5060809 w 6257926"/>
              <a:gd name="connsiteY1765" fmla="*/ 794375 h 4700918"/>
              <a:gd name="connsiteX1766" fmla="*/ 5058528 w 6257926"/>
              <a:gd name="connsiteY1766" fmla="*/ 790518 h 4700918"/>
              <a:gd name="connsiteX1767" fmla="*/ 5061178 w 6257926"/>
              <a:gd name="connsiteY1767" fmla="*/ 787215 h 4700918"/>
              <a:gd name="connsiteX1768" fmla="*/ 4971106 w 6257926"/>
              <a:gd name="connsiteY1768" fmla="*/ 784242 h 4700918"/>
              <a:gd name="connsiteX1769" fmla="*/ 4971328 w 6257926"/>
              <a:gd name="connsiteY1769" fmla="*/ 788206 h 4700918"/>
              <a:gd name="connsiteX1770" fmla="*/ 4968164 w 6257926"/>
              <a:gd name="connsiteY1770" fmla="*/ 786554 h 4700918"/>
              <a:gd name="connsiteX1771" fmla="*/ 4798546 w 6257926"/>
              <a:gd name="connsiteY1771" fmla="*/ 772458 h 4700918"/>
              <a:gd name="connsiteX1772" fmla="*/ 4795234 w 6257926"/>
              <a:gd name="connsiteY1772" fmla="*/ 774109 h 4700918"/>
              <a:gd name="connsiteX1773" fmla="*/ 4795234 w 6257926"/>
              <a:gd name="connsiteY1773" fmla="*/ 778624 h 4700918"/>
              <a:gd name="connsiteX1774" fmla="*/ 4798692 w 6257926"/>
              <a:gd name="connsiteY1774" fmla="*/ 779505 h 4700918"/>
              <a:gd name="connsiteX1775" fmla="*/ 4798546 w 6257926"/>
              <a:gd name="connsiteY1775" fmla="*/ 772458 h 4700918"/>
              <a:gd name="connsiteX1776" fmla="*/ 784834 w 6257926"/>
              <a:gd name="connsiteY1776" fmla="*/ 768673 h 4700918"/>
              <a:gd name="connsiteX1777" fmla="*/ 784514 w 6257926"/>
              <a:gd name="connsiteY1777" fmla="*/ 769152 h 4700918"/>
              <a:gd name="connsiteX1778" fmla="*/ 784544 w 6257926"/>
              <a:gd name="connsiteY1778" fmla="*/ 769156 h 4700918"/>
              <a:gd name="connsiteX1779" fmla="*/ 784219 w 6257926"/>
              <a:gd name="connsiteY1779" fmla="*/ 769592 h 4700918"/>
              <a:gd name="connsiteX1780" fmla="*/ 783662 w 6257926"/>
              <a:gd name="connsiteY1780" fmla="*/ 769365 h 4700918"/>
              <a:gd name="connsiteX1781" fmla="*/ 784942 w 6257926"/>
              <a:gd name="connsiteY1781" fmla="*/ 768620 h 4700918"/>
              <a:gd name="connsiteX1782" fmla="*/ 784738 w 6257926"/>
              <a:gd name="connsiteY1782" fmla="*/ 769179 h 4700918"/>
              <a:gd name="connsiteX1783" fmla="*/ 784544 w 6257926"/>
              <a:gd name="connsiteY1783" fmla="*/ 769156 h 4700918"/>
              <a:gd name="connsiteX1784" fmla="*/ 784955 w 6257926"/>
              <a:gd name="connsiteY1784" fmla="*/ 768601 h 4700918"/>
              <a:gd name="connsiteX1785" fmla="*/ 784942 w 6257926"/>
              <a:gd name="connsiteY1785" fmla="*/ 768620 h 4700918"/>
              <a:gd name="connsiteX1786" fmla="*/ 784947 w 6257926"/>
              <a:gd name="connsiteY1786" fmla="*/ 768607 h 4700918"/>
              <a:gd name="connsiteX1787" fmla="*/ 785029 w 6257926"/>
              <a:gd name="connsiteY1787" fmla="*/ 768381 h 4700918"/>
              <a:gd name="connsiteX1788" fmla="*/ 784947 w 6257926"/>
              <a:gd name="connsiteY1788" fmla="*/ 768607 h 4700918"/>
              <a:gd name="connsiteX1789" fmla="*/ 784834 w 6257926"/>
              <a:gd name="connsiteY1789" fmla="*/ 768673 h 4700918"/>
              <a:gd name="connsiteX1790" fmla="*/ 4873888 w 6257926"/>
              <a:gd name="connsiteY1790" fmla="*/ 764435 h 4700918"/>
              <a:gd name="connsiteX1791" fmla="*/ 4873678 w 6257926"/>
              <a:gd name="connsiteY1791" fmla="*/ 764637 h 4700918"/>
              <a:gd name="connsiteX1792" fmla="*/ 4873541 w 6257926"/>
              <a:gd name="connsiteY1792" fmla="*/ 764510 h 4700918"/>
              <a:gd name="connsiteX1793" fmla="*/ 4873939 w 6257926"/>
              <a:gd name="connsiteY1793" fmla="*/ 764386 h 4700918"/>
              <a:gd name="connsiteX1794" fmla="*/ 4873972 w 6257926"/>
              <a:gd name="connsiteY1794" fmla="*/ 764417 h 4700918"/>
              <a:gd name="connsiteX1795" fmla="*/ 4873888 w 6257926"/>
              <a:gd name="connsiteY1795" fmla="*/ 764435 h 4700918"/>
              <a:gd name="connsiteX1796" fmla="*/ 4872240 w 6257926"/>
              <a:gd name="connsiteY1796" fmla="*/ 763300 h 4700918"/>
              <a:gd name="connsiteX1797" fmla="*/ 4873541 w 6257926"/>
              <a:gd name="connsiteY1797" fmla="*/ 764510 h 4700918"/>
              <a:gd name="connsiteX1798" fmla="*/ 4872868 w 6257926"/>
              <a:gd name="connsiteY1798" fmla="*/ 764655 h 4700918"/>
              <a:gd name="connsiteX1799" fmla="*/ 4872159 w 6257926"/>
              <a:gd name="connsiteY1799" fmla="*/ 762732 h 4700918"/>
              <a:gd name="connsiteX1800" fmla="*/ 4875249 w 6257926"/>
              <a:gd name="connsiteY1800" fmla="*/ 763126 h 4700918"/>
              <a:gd name="connsiteX1801" fmla="*/ 4873939 w 6257926"/>
              <a:gd name="connsiteY1801" fmla="*/ 764386 h 4700918"/>
              <a:gd name="connsiteX1802" fmla="*/ 4871544 w 6257926"/>
              <a:gd name="connsiteY1802" fmla="*/ 762653 h 4700918"/>
              <a:gd name="connsiteX1803" fmla="*/ 4871965 w 6257926"/>
              <a:gd name="connsiteY1803" fmla="*/ 762707 h 4700918"/>
              <a:gd name="connsiteX1804" fmla="*/ 4872240 w 6257926"/>
              <a:gd name="connsiteY1804" fmla="*/ 763300 h 4700918"/>
              <a:gd name="connsiteX1805" fmla="*/ 4871838 w 6257926"/>
              <a:gd name="connsiteY1805" fmla="*/ 762433 h 4700918"/>
              <a:gd name="connsiteX1806" fmla="*/ 4872159 w 6257926"/>
              <a:gd name="connsiteY1806" fmla="*/ 762732 h 4700918"/>
              <a:gd name="connsiteX1807" fmla="*/ 4871965 w 6257926"/>
              <a:gd name="connsiteY1807" fmla="*/ 762707 h 4700918"/>
              <a:gd name="connsiteX1808" fmla="*/ 734401 w 6257926"/>
              <a:gd name="connsiteY1808" fmla="*/ 752410 h 4700918"/>
              <a:gd name="connsiteX1809" fmla="*/ 733443 w 6257926"/>
              <a:gd name="connsiteY1809" fmla="*/ 754505 h 4700918"/>
              <a:gd name="connsiteX1810" fmla="*/ 732829 w 6257926"/>
              <a:gd name="connsiteY1810" fmla="*/ 752973 h 4700918"/>
              <a:gd name="connsiteX1811" fmla="*/ 734548 w 6257926"/>
              <a:gd name="connsiteY1811" fmla="*/ 752300 h 4700918"/>
              <a:gd name="connsiteX1812" fmla="*/ 735293 w 6257926"/>
              <a:gd name="connsiteY1812" fmla="*/ 752967 h 4700918"/>
              <a:gd name="connsiteX1813" fmla="*/ 733443 w 6257926"/>
              <a:gd name="connsiteY1813" fmla="*/ 754505 h 4700918"/>
              <a:gd name="connsiteX1814" fmla="*/ 734548 w 6257926"/>
              <a:gd name="connsiteY1814" fmla="*/ 752300 h 4700918"/>
              <a:gd name="connsiteX1815" fmla="*/ 754471 w 6257926"/>
              <a:gd name="connsiteY1815" fmla="*/ 742885 h 4700918"/>
              <a:gd name="connsiteX1816" fmla="*/ 772077 w 6257926"/>
              <a:gd name="connsiteY1816" fmla="*/ 764637 h 4700918"/>
              <a:gd name="connsiteX1817" fmla="*/ 783662 w 6257926"/>
              <a:gd name="connsiteY1817" fmla="*/ 769365 h 4700918"/>
              <a:gd name="connsiteX1818" fmla="*/ 770507 w 6257926"/>
              <a:gd name="connsiteY1818" fmla="*/ 777128 h 4700918"/>
              <a:gd name="connsiteX1819" fmla="*/ 757902 w 6257926"/>
              <a:gd name="connsiteY1819" fmla="*/ 773214 h 4700918"/>
              <a:gd name="connsiteX1820" fmla="*/ 735293 w 6257926"/>
              <a:gd name="connsiteY1820" fmla="*/ 752967 h 4700918"/>
              <a:gd name="connsiteX1821" fmla="*/ 744323 w 6257926"/>
              <a:gd name="connsiteY1821" fmla="*/ 745463 h 4700918"/>
              <a:gd name="connsiteX1822" fmla="*/ 754471 w 6257926"/>
              <a:gd name="connsiteY1822" fmla="*/ 742885 h 4700918"/>
              <a:gd name="connsiteX1823" fmla="*/ 5102828 w 6257926"/>
              <a:gd name="connsiteY1823" fmla="*/ 735781 h 4700918"/>
              <a:gd name="connsiteX1824" fmla="*/ 5105920 w 6257926"/>
              <a:gd name="connsiteY1824" fmla="*/ 737763 h 4700918"/>
              <a:gd name="connsiteX1825" fmla="*/ 5102607 w 6257926"/>
              <a:gd name="connsiteY1825" fmla="*/ 739745 h 4700918"/>
              <a:gd name="connsiteX1826" fmla="*/ 830873 w 6257926"/>
              <a:gd name="connsiteY1826" fmla="*/ 729172 h 4700918"/>
              <a:gd name="connsiteX1827" fmla="*/ 822264 w 6257926"/>
              <a:gd name="connsiteY1827" fmla="*/ 764197 h 4700918"/>
              <a:gd name="connsiteX1828" fmla="*/ 859130 w 6257926"/>
              <a:gd name="connsiteY1828" fmla="*/ 773118 h 4700918"/>
              <a:gd name="connsiteX1829" fmla="*/ 830873 w 6257926"/>
              <a:gd name="connsiteY1829" fmla="*/ 729172 h 4700918"/>
              <a:gd name="connsiteX1830" fmla="*/ 4925336 w 6257926"/>
              <a:gd name="connsiteY1830" fmla="*/ 721351 h 4700918"/>
              <a:gd name="connsiteX1831" fmla="*/ 4924415 w 6257926"/>
              <a:gd name="connsiteY1831" fmla="*/ 722692 h 4700918"/>
              <a:gd name="connsiteX1832" fmla="*/ 4923508 w 6257926"/>
              <a:gd name="connsiteY1832" fmla="*/ 721598 h 4700918"/>
              <a:gd name="connsiteX1833" fmla="*/ 4925336 w 6257926"/>
              <a:gd name="connsiteY1833" fmla="*/ 721351 h 4700918"/>
              <a:gd name="connsiteX1834" fmla="*/ 4924748 w 6257926"/>
              <a:gd name="connsiteY1834" fmla="*/ 723003 h 4700918"/>
              <a:gd name="connsiteX1835" fmla="*/ 4995244 w 6257926"/>
              <a:gd name="connsiteY1835" fmla="*/ 753291 h 4700918"/>
              <a:gd name="connsiteX1836" fmla="*/ 4941526 w 6257926"/>
              <a:gd name="connsiteY1836" fmla="*/ 770473 h 4700918"/>
              <a:gd name="connsiteX1837" fmla="*/ 4925042 w 6257926"/>
              <a:gd name="connsiteY1837" fmla="*/ 769482 h 4700918"/>
              <a:gd name="connsiteX1838" fmla="*/ 4875249 w 6257926"/>
              <a:gd name="connsiteY1838" fmla="*/ 763126 h 4700918"/>
              <a:gd name="connsiteX1839" fmla="*/ 4882711 w 6257926"/>
              <a:gd name="connsiteY1839" fmla="*/ 755949 h 4700918"/>
              <a:gd name="connsiteX1840" fmla="*/ 4892075 w 6257926"/>
              <a:gd name="connsiteY1840" fmla="*/ 749657 h 4700918"/>
              <a:gd name="connsiteX1841" fmla="*/ 4911244 w 6257926"/>
              <a:gd name="connsiteY1841" fmla="*/ 741865 h 4700918"/>
              <a:gd name="connsiteX1842" fmla="*/ 4924415 w 6257926"/>
              <a:gd name="connsiteY1842" fmla="*/ 722692 h 4700918"/>
              <a:gd name="connsiteX1843" fmla="*/ 4924674 w 6257926"/>
              <a:gd name="connsiteY1843" fmla="*/ 723003 h 4700918"/>
              <a:gd name="connsiteX1844" fmla="*/ 694736 w 6257926"/>
              <a:gd name="connsiteY1844" fmla="*/ 719039 h 4700918"/>
              <a:gd name="connsiteX1845" fmla="*/ 726805 w 6257926"/>
              <a:gd name="connsiteY1845" fmla="*/ 737935 h 4700918"/>
              <a:gd name="connsiteX1846" fmla="*/ 732829 w 6257926"/>
              <a:gd name="connsiteY1846" fmla="*/ 752973 h 4700918"/>
              <a:gd name="connsiteX1847" fmla="*/ 706557 w 6257926"/>
              <a:gd name="connsiteY1847" fmla="*/ 762379 h 4700918"/>
              <a:gd name="connsiteX1848" fmla="*/ 685171 w 6257926"/>
              <a:gd name="connsiteY1848" fmla="*/ 792172 h 4700918"/>
              <a:gd name="connsiteX1849" fmla="*/ 656692 w 6257926"/>
              <a:gd name="connsiteY1849" fmla="*/ 791952 h 4700918"/>
              <a:gd name="connsiteX1850" fmla="*/ 650805 w 6257926"/>
              <a:gd name="connsiteY1850" fmla="*/ 755606 h 4700918"/>
              <a:gd name="connsiteX1851" fmla="*/ 657427 w 6257926"/>
              <a:gd name="connsiteY1851" fmla="*/ 738093 h 4700918"/>
              <a:gd name="connsiteX1852" fmla="*/ 694736 w 6257926"/>
              <a:gd name="connsiteY1852" fmla="*/ 719039 h 4700918"/>
              <a:gd name="connsiteX1853" fmla="*/ 4659245 w 6257926"/>
              <a:gd name="connsiteY1853" fmla="*/ 714192 h 4700918"/>
              <a:gd name="connsiteX1854" fmla="*/ 4647618 w 6257926"/>
              <a:gd name="connsiteY1854" fmla="*/ 720581 h 4700918"/>
              <a:gd name="connsiteX1855" fmla="*/ 4653726 w 6257926"/>
              <a:gd name="connsiteY1855" fmla="*/ 735340 h 4700918"/>
              <a:gd name="connsiteX1856" fmla="*/ 4674918 w 6257926"/>
              <a:gd name="connsiteY1856" fmla="*/ 740516 h 4700918"/>
              <a:gd name="connsiteX1857" fmla="*/ 4678452 w 6257926"/>
              <a:gd name="connsiteY1857" fmla="*/ 726859 h 4700918"/>
              <a:gd name="connsiteX1858" fmla="*/ 4659245 w 6257926"/>
              <a:gd name="connsiteY1858" fmla="*/ 714192 h 4700918"/>
              <a:gd name="connsiteX1859" fmla="*/ 4905107 w 6257926"/>
              <a:gd name="connsiteY1859" fmla="*/ 712524 h 4700918"/>
              <a:gd name="connsiteX1860" fmla="*/ 4906183 w 6257926"/>
              <a:gd name="connsiteY1860" fmla="*/ 713774 h 4700918"/>
              <a:gd name="connsiteX1861" fmla="*/ 4904290 w 6257926"/>
              <a:gd name="connsiteY1861" fmla="*/ 714082 h 4700918"/>
              <a:gd name="connsiteX1862" fmla="*/ 4904445 w 6257926"/>
              <a:gd name="connsiteY1862" fmla="*/ 713734 h 4700918"/>
              <a:gd name="connsiteX1863" fmla="*/ 4904511 w 6257926"/>
              <a:gd name="connsiteY1863" fmla="*/ 713862 h 4700918"/>
              <a:gd name="connsiteX1864" fmla="*/ 4915723 w 6257926"/>
              <a:gd name="connsiteY1864" fmla="*/ 712224 h 4700918"/>
              <a:gd name="connsiteX1865" fmla="*/ 4923508 w 6257926"/>
              <a:gd name="connsiteY1865" fmla="*/ 721598 h 4700918"/>
              <a:gd name="connsiteX1866" fmla="*/ 4914022 w 6257926"/>
              <a:gd name="connsiteY1866" fmla="*/ 722880 h 4700918"/>
              <a:gd name="connsiteX1867" fmla="*/ 4906183 w 6257926"/>
              <a:gd name="connsiteY1867" fmla="*/ 713774 h 4700918"/>
              <a:gd name="connsiteX1868" fmla="*/ 4905247 w 6257926"/>
              <a:gd name="connsiteY1868" fmla="*/ 712210 h 4700918"/>
              <a:gd name="connsiteX1869" fmla="*/ 4905107 w 6257926"/>
              <a:gd name="connsiteY1869" fmla="*/ 712524 h 4700918"/>
              <a:gd name="connsiteX1870" fmla="*/ 4905026 w 6257926"/>
              <a:gd name="connsiteY1870" fmla="*/ 712430 h 4700918"/>
              <a:gd name="connsiteX1871" fmla="*/ 4904445 w 6257926"/>
              <a:gd name="connsiteY1871" fmla="*/ 713734 h 4700918"/>
              <a:gd name="connsiteX1872" fmla="*/ 4904090 w 6257926"/>
              <a:gd name="connsiteY1872" fmla="*/ 713054 h 4700918"/>
              <a:gd name="connsiteX1873" fmla="*/ 5034171 w 6257926"/>
              <a:gd name="connsiteY1873" fmla="*/ 709237 h 4700918"/>
              <a:gd name="connsiteX1874" fmla="*/ 5036232 w 6257926"/>
              <a:gd name="connsiteY1874" fmla="*/ 723113 h 4700918"/>
              <a:gd name="connsiteX1875" fmla="*/ 5030346 w 6257926"/>
              <a:gd name="connsiteY1875" fmla="*/ 716727 h 4700918"/>
              <a:gd name="connsiteX1876" fmla="*/ 5030442 w 6257926"/>
              <a:gd name="connsiteY1876" fmla="*/ 716294 h 4700918"/>
              <a:gd name="connsiteX1877" fmla="*/ 756550 w 6257926"/>
              <a:gd name="connsiteY1877" fmla="*/ 702628 h 4700918"/>
              <a:gd name="connsiteX1878" fmla="*/ 758683 w 6257926"/>
              <a:gd name="connsiteY1878" fmla="*/ 712320 h 4700918"/>
              <a:gd name="connsiteX1879" fmla="*/ 751030 w 6257926"/>
              <a:gd name="connsiteY1879" fmla="*/ 715403 h 4700918"/>
              <a:gd name="connsiteX1880" fmla="*/ 744040 w 6257926"/>
              <a:gd name="connsiteY1880" fmla="*/ 705491 h 4700918"/>
              <a:gd name="connsiteX1881" fmla="*/ 756550 w 6257926"/>
              <a:gd name="connsiteY1881" fmla="*/ 702628 h 4700918"/>
              <a:gd name="connsiteX1882" fmla="*/ 5028284 w 6257926"/>
              <a:gd name="connsiteY1882" fmla="*/ 697673 h 4700918"/>
              <a:gd name="connsiteX1883" fmla="*/ 5033141 w 6257926"/>
              <a:gd name="connsiteY1883" fmla="*/ 704169 h 4700918"/>
              <a:gd name="connsiteX1884" fmla="*/ 5030442 w 6257926"/>
              <a:gd name="connsiteY1884" fmla="*/ 716294 h 4700918"/>
              <a:gd name="connsiteX1885" fmla="*/ 5030272 w 6257926"/>
              <a:gd name="connsiteY1885" fmla="*/ 716617 h 4700918"/>
              <a:gd name="connsiteX1886" fmla="*/ 5028799 w 6257926"/>
              <a:gd name="connsiteY1886" fmla="*/ 704390 h 4700918"/>
              <a:gd name="connsiteX1887" fmla="*/ 5028284 w 6257926"/>
              <a:gd name="connsiteY1887" fmla="*/ 697673 h 4700918"/>
              <a:gd name="connsiteX1888" fmla="*/ 4959186 w 6257926"/>
              <a:gd name="connsiteY1888" fmla="*/ 657690 h 4700918"/>
              <a:gd name="connsiteX1889" fmla="*/ 4978980 w 6257926"/>
              <a:gd name="connsiteY1889" fmla="*/ 666061 h 4700918"/>
              <a:gd name="connsiteX1890" fmla="*/ 5005105 w 6257926"/>
              <a:gd name="connsiteY1890" fmla="*/ 681702 h 4700918"/>
              <a:gd name="connsiteX1891" fmla="*/ 4959186 w 6257926"/>
              <a:gd name="connsiteY1891" fmla="*/ 657690 h 4700918"/>
              <a:gd name="connsiteX1892" fmla="*/ 4636973 w 6257926"/>
              <a:gd name="connsiteY1892" fmla="*/ 657157 h 4700918"/>
              <a:gd name="connsiteX1893" fmla="*/ 4635778 w 6257926"/>
              <a:gd name="connsiteY1893" fmla="*/ 660443 h 4700918"/>
              <a:gd name="connsiteX1894" fmla="*/ 4634594 w 6257926"/>
              <a:gd name="connsiteY1894" fmla="*/ 659454 h 4700918"/>
              <a:gd name="connsiteX1895" fmla="*/ 4638862 w 6257926"/>
              <a:gd name="connsiteY1895" fmla="*/ 651964 h 4700918"/>
              <a:gd name="connsiteX1896" fmla="*/ 4637904 w 6257926"/>
              <a:gd name="connsiteY1896" fmla="*/ 656259 h 4700918"/>
              <a:gd name="connsiteX1897" fmla="*/ 4636973 w 6257926"/>
              <a:gd name="connsiteY1897" fmla="*/ 657157 h 4700918"/>
              <a:gd name="connsiteX1898" fmla="*/ 727484 w 6257926"/>
              <a:gd name="connsiteY1898" fmla="*/ 597252 h 4700918"/>
              <a:gd name="connsiteX1899" fmla="*/ 733886 w 6257926"/>
              <a:gd name="connsiteY1899" fmla="*/ 597665 h 4700918"/>
              <a:gd name="connsiteX1900" fmla="*/ 770678 w 6257926"/>
              <a:gd name="connsiteY1900" fmla="*/ 624870 h 4700918"/>
              <a:gd name="connsiteX1901" fmla="*/ 778332 w 6257926"/>
              <a:gd name="connsiteY1901" fmla="*/ 629605 h 4700918"/>
              <a:gd name="connsiteX1902" fmla="*/ 727409 w 6257926"/>
              <a:gd name="connsiteY1902" fmla="*/ 646677 h 4700918"/>
              <a:gd name="connsiteX1903" fmla="*/ 715121 w 6257926"/>
              <a:gd name="connsiteY1903" fmla="*/ 597665 h 4700918"/>
              <a:gd name="connsiteX1904" fmla="*/ 727484 w 6257926"/>
              <a:gd name="connsiteY1904" fmla="*/ 597252 h 4700918"/>
              <a:gd name="connsiteX1905" fmla="*/ 4961614 w 6257926"/>
              <a:gd name="connsiteY1905" fmla="*/ 595903 h 4700918"/>
              <a:gd name="connsiteX1906" fmla="*/ 4962056 w 6257926"/>
              <a:gd name="connsiteY1906" fmla="*/ 604164 h 4700918"/>
              <a:gd name="connsiteX1907" fmla="*/ 4960144 w 6257926"/>
              <a:gd name="connsiteY1907" fmla="*/ 600087 h 4700918"/>
              <a:gd name="connsiteX1908" fmla="*/ 4961614 w 6257926"/>
              <a:gd name="connsiteY1908" fmla="*/ 595903 h 4700918"/>
              <a:gd name="connsiteX1909" fmla="*/ 4897374 w 6257926"/>
              <a:gd name="connsiteY1909" fmla="*/ 575087 h 4700918"/>
              <a:gd name="connsiteX1910" fmla="*/ 4896858 w 6257926"/>
              <a:gd name="connsiteY1910" fmla="*/ 576519 h 4700918"/>
              <a:gd name="connsiteX1911" fmla="*/ 4896619 w 6257926"/>
              <a:gd name="connsiteY1911" fmla="*/ 575094 h 4700918"/>
              <a:gd name="connsiteX1912" fmla="*/ 4897447 w 6257926"/>
              <a:gd name="connsiteY1912" fmla="*/ 574977 h 4700918"/>
              <a:gd name="connsiteX1913" fmla="*/ 4898675 w 6257926"/>
              <a:gd name="connsiteY1913" fmla="*/ 575792 h 4700918"/>
              <a:gd name="connsiteX1914" fmla="*/ 4896932 w 6257926"/>
              <a:gd name="connsiteY1914" fmla="*/ 576519 h 4700918"/>
              <a:gd name="connsiteX1915" fmla="*/ 4897447 w 6257926"/>
              <a:gd name="connsiteY1915" fmla="*/ 574977 h 4700918"/>
              <a:gd name="connsiteX1916" fmla="*/ 4913047 w 6257926"/>
              <a:gd name="connsiteY1916" fmla="*/ 569799 h 4700918"/>
              <a:gd name="connsiteX1917" fmla="*/ 4917168 w 6257926"/>
              <a:gd name="connsiteY1917" fmla="*/ 577179 h 4700918"/>
              <a:gd name="connsiteX1918" fmla="*/ 4911722 w 6257926"/>
              <a:gd name="connsiteY1918" fmla="*/ 584449 h 4700918"/>
              <a:gd name="connsiteX1919" fmla="*/ 4898675 w 6257926"/>
              <a:gd name="connsiteY1919" fmla="*/ 575792 h 4700918"/>
              <a:gd name="connsiteX1920" fmla="*/ 932644 w 6257926"/>
              <a:gd name="connsiteY1920" fmla="*/ 566496 h 4700918"/>
              <a:gd name="connsiteX1921" fmla="*/ 923667 w 6257926"/>
              <a:gd name="connsiteY1921" fmla="*/ 574426 h 4700918"/>
              <a:gd name="connsiteX1922" fmla="*/ 937280 w 6257926"/>
              <a:gd name="connsiteY1922" fmla="*/ 585000 h 4700918"/>
              <a:gd name="connsiteX1923" fmla="*/ 940664 w 6257926"/>
              <a:gd name="connsiteY1923" fmla="*/ 576078 h 4700918"/>
              <a:gd name="connsiteX1924" fmla="*/ 932644 w 6257926"/>
              <a:gd name="connsiteY1924" fmla="*/ 566496 h 4700918"/>
              <a:gd name="connsiteX1925" fmla="*/ 4450110 w 6257926"/>
              <a:gd name="connsiteY1925" fmla="*/ 546561 h 4700918"/>
              <a:gd name="connsiteX1926" fmla="*/ 4420676 w 6257926"/>
              <a:gd name="connsiteY1926" fmla="*/ 566936 h 4700918"/>
              <a:gd name="connsiteX1927" fmla="*/ 4470274 w 6257926"/>
              <a:gd name="connsiteY1927" fmla="*/ 599647 h 4700918"/>
              <a:gd name="connsiteX1928" fmla="*/ 4515235 w 6257926"/>
              <a:gd name="connsiteY1928" fmla="*/ 605926 h 4700918"/>
              <a:gd name="connsiteX1929" fmla="*/ 4541652 w 6257926"/>
              <a:gd name="connsiteY1929" fmla="*/ 607687 h 4700918"/>
              <a:gd name="connsiteX1930" fmla="*/ 4575576 w 6257926"/>
              <a:gd name="connsiteY1930" fmla="*/ 641611 h 4700918"/>
              <a:gd name="connsiteX1931" fmla="*/ 4600596 w 6257926"/>
              <a:gd name="connsiteY1931" fmla="*/ 648549 h 4700918"/>
              <a:gd name="connsiteX1932" fmla="*/ 4635697 w 6257926"/>
              <a:gd name="connsiteY1932" fmla="*/ 660665 h 4700918"/>
              <a:gd name="connsiteX1933" fmla="*/ 4635778 w 6257926"/>
              <a:gd name="connsiteY1933" fmla="*/ 660443 h 4700918"/>
              <a:gd name="connsiteX1934" fmla="*/ 4642000 w 6257926"/>
              <a:gd name="connsiteY1934" fmla="*/ 665639 h 4700918"/>
              <a:gd name="connsiteX1935" fmla="*/ 4664912 w 6257926"/>
              <a:gd name="connsiteY1935" fmla="*/ 663749 h 4700918"/>
              <a:gd name="connsiteX1936" fmla="*/ 4694051 w 6257926"/>
              <a:gd name="connsiteY1936" fmla="*/ 670688 h 4700918"/>
              <a:gd name="connsiteX1937" fmla="*/ 4715172 w 6257926"/>
              <a:gd name="connsiteY1937" fmla="*/ 666832 h 4700918"/>
              <a:gd name="connsiteX1938" fmla="*/ 4723780 w 6257926"/>
              <a:gd name="connsiteY1938" fmla="*/ 665841 h 4700918"/>
              <a:gd name="connsiteX1939" fmla="*/ 4735555 w 6257926"/>
              <a:gd name="connsiteY1939" fmla="*/ 695798 h 4700918"/>
              <a:gd name="connsiteX1940" fmla="*/ 4722972 w 6257926"/>
              <a:gd name="connsiteY1940" fmla="*/ 710668 h 4700918"/>
              <a:gd name="connsiteX1941" fmla="*/ 4764916 w 6257926"/>
              <a:gd name="connsiteY1941" fmla="*/ 721462 h 4700918"/>
              <a:gd name="connsiteX1942" fmla="*/ 4793541 w 6257926"/>
              <a:gd name="connsiteY1942" fmla="*/ 700425 h 4700918"/>
              <a:gd name="connsiteX1943" fmla="*/ 4801856 w 6257926"/>
              <a:gd name="connsiteY1943" fmla="*/ 673771 h 4700918"/>
              <a:gd name="connsiteX1944" fmla="*/ 4793615 w 6257926"/>
              <a:gd name="connsiteY1944" fmla="*/ 667823 h 4700918"/>
              <a:gd name="connsiteX1945" fmla="*/ 4691697 w 6257926"/>
              <a:gd name="connsiteY1945" fmla="*/ 632580 h 4700918"/>
              <a:gd name="connsiteX1946" fmla="*/ 4647765 w 6257926"/>
              <a:gd name="connsiteY1946" fmla="*/ 615728 h 4700918"/>
              <a:gd name="connsiteX1947" fmla="*/ 4582126 w 6257926"/>
              <a:gd name="connsiteY1947" fmla="*/ 589845 h 4700918"/>
              <a:gd name="connsiteX1948" fmla="*/ 4516632 w 6257926"/>
              <a:gd name="connsiteY1948" fmla="*/ 570570 h 4700918"/>
              <a:gd name="connsiteX1949" fmla="*/ 4450110 w 6257926"/>
              <a:gd name="connsiteY1949" fmla="*/ 546561 h 4700918"/>
              <a:gd name="connsiteX1950" fmla="*/ 4968900 w 6257926"/>
              <a:gd name="connsiteY1950" fmla="*/ 545127 h 4700918"/>
              <a:gd name="connsiteX1951" fmla="*/ 4972578 w 6257926"/>
              <a:gd name="connsiteY1951" fmla="*/ 545127 h 4700918"/>
              <a:gd name="connsiteX1952" fmla="*/ 4973756 w 6257926"/>
              <a:gd name="connsiteY1952" fmla="*/ 549094 h 4700918"/>
              <a:gd name="connsiteX1953" fmla="*/ 4970592 w 6257926"/>
              <a:gd name="connsiteY1953" fmla="*/ 551516 h 4700918"/>
              <a:gd name="connsiteX1954" fmla="*/ 4968900 w 6257926"/>
              <a:gd name="connsiteY1954" fmla="*/ 545127 h 4700918"/>
              <a:gd name="connsiteX1955" fmla="*/ 4879786 w 6257926"/>
              <a:gd name="connsiteY1955" fmla="*/ 543916 h 4700918"/>
              <a:gd name="connsiteX1956" fmla="*/ 4893096 w 6257926"/>
              <a:gd name="connsiteY1956" fmla="*/ 554105 h 4700918"/>
              <a:gd name="connsiteX1957" fmla="*/ 4896619 w 6257926"/>
              <a:gd name="connsiteY1957" fmla="*/ 575094 h 4700918"/>
              <a:gd name="connsiteX1958" fmla="*/ 4879970 w 6257926"/>
              <a:gd name="connsiteY1958" fmla="*/ 575237 h 4700918"/>
              <a:gd name="connsiteX1959" fmla="*/ 4864774 w 6257926"/>
              <a:gd name="connsiteY1959" fmla="*/ 562750 h 4700918"/>
              <a:gd name="connsiteX1960" fmla="*/ 4879786 w 6257926"/>
              <a:gd name="connsiteY1960" fmla="*/ 543916 h 4700918"/>
              <a:gd name="connsiteX1961" fmla="*/ 4817332 w 6257926"/>
              <a:gd name="connsiteY1961" fmla="*/ 524771 h 4700918"/>
              <a:gd name="connsiteX1962" fmla="*/ 4817520 w 6257926"/>
              <a:gd name="connsiteY1962" fmla="*/ 525861 h 4700918"/>
              <a:gd name="connsiteX1963" fmla="*/ 4816795 w 6257926"/>
              <a:gd name="connsiteY1963" fmla="*/ 526404 h 4700918"/>
              <a:gd name="connsiteX1964" fmla="*/ 4817111 w 6257926"/>
              <a:gd name="connsiteY1964" fmla="*/ 525323 h 4700918"/>
              <a:gd name="connsiteX1965" fmla="*/ 4817300 w 6257926"/>
              <a:gd name="connsiteY1965" fmla="*/ 524674 h 4700918"/>
              <a:gd name="connsiteX1966" fmla="*/ 4817111 w 6257926"/>
              <a:gd name="connsiteY1966" fmla="*/ 525323 h 4700918"/>
              <a:gd name="connsiteX1967" fmla="*/ 4816722 w 6257926"/>
              <a:gd name="connsiteY1967" fmla="*/ 526293 h 4700918"/>
              <a:gd name="connsiteX1968" fmla="*/ 4816091 w 6257926"/>
              <a:gd name="connsiteY1968" fmla="*/ 525148 h 4700918"/>
              <a:gd name="connsiteX1969" fmla="*/ 4817384 w 6257926"/>
              <a:gd name="connsiteY1969" fmla="*/ 524642 h 4700918"/>
              <a:gd name="connsiteX1970" fmla="*/ 4817332 w 6257926"/>
              <a:gd name="connsiteY1970" fmla="*/ 524771 h 4700918"/>
              <a:gd name="connsiteX1971" fmla="*/ 4817315 w 6257926"/>
              <a:gd name="connsiteY1971" fmla="*/ 524669 h 4700918"/>
              <a:gd name="connsiteX1972" fmla="*/ 4817310 w 6257926"/>
              <a:gd name="connsiteY1972" fmla="*/ 524642 h 4700918"/>
              <a:gd name="connsiteX1973" fmla="*/ 4817315 w 6257926"/>
              <a:gd name="connsiteY1973" fmla="*/ 524669 h 4700918"/>
              <a:gd name="connsiteX1974" fmla="*/ 4817300 w 6257926"/>
              <a:gd name="connsiteY1974" fmla="*/ 524674 h 4700918"/>
              <a:gd name="connsiteX1975" fmla="*/ 4820768 w 6257926"/>
              <a:gd name="connsiteY1975" fmla="*/ 523430 h 4700918"/>
              <a:gd name="connsiteX1976" fmla="*/ 4833058 w 6257926"/>
              <a:gd name="connsiteY1976" fmla="*/ 534774 h 4700918"/>
              <a:gd name="connsiteX1977" fmla="*/ 4830188 w 6257926"/>
              <a:gd name="connsiteY1977" fmla="*/ 539622 h 4700918"/>
              <a:gd name="connsiteX1978" fmla="*/ 4819886 w 6257926"/>
              <a:gd name="connsiteY1978" fmla="*/ 539607 h 4700918"/>
              <a:gd name="connsiteX1979" fmla="*/ 4817520 w 6257926"/>
              <a:gd name="connsiteY1979" fmla="*/ 525861 h 4700918"/>
              <a:gd name="connsiteX1980" fmla="*/ 4764097 w 6257926"/>
              <a:gd name="connsiteY1980" fmla="*/ 523067 h 4700918"/>
              <a:gd name="connsiteX1981" fmla="*/ 4765417 w 6257926"/>
              <a:gd name="connsiteY1981" fmla="*/ 524950 h 4700918"/>
              <a:gd name="connsiteX1982" fmla="*/ 4765417 w 6257926"/>
              <a:gd name="connsiteY1982" fmla="*/ 524968 h 4700918"/>
              <a:gd name="connsiteX1983" fmla="*/ 4765036 w 6257926"/>
              <a:gd name="connsiteY1983" fmla="*/ 524847 h 4700918"/>
              <a:gd name="connsiteX1984" fmla="*/ 4763812 w 6257926"/>
              <a:gd name="connsiteY1984" fmla="*/ 523100 h 4700918"/>
              <a:gd name="connsiteX1985" fmla="*/ 848534 w 6257926"/>
              <a:gd name="connsiteY1985" fmla="*/ 522990 h 4700918"/>
              <a:gd name="connsiteX1986" fmla="*/ 850006 w 6257926"/>
              <a:gd name="connsiteY1986" fmla="*/ 530700 h 4700918"/>
              <a:gd name="connsiteX1987" fmla="*/ 846105 w 6257926"/>
              <a:gd name="connsiteY1987" fmla="*/ 530150 h 4700918"/>
              <a:gd name="connsiteX1988" fmla="*/ 845075 w 6257926"/>
              <a:gd name="connsiteY1988" fmla="*/ 525523 h 4700918"/>
              <a:gd name="connsiteX1989" fmla="*/ 848534 w 6257926"/>
              <a:gd name="connsiteY1989" fmla="*/ 522990 h 4700918"/>
              <a:gd name="connsiteX1990" fmla="*/ 4765349 w 6257926"/>
              <a:gd name="connsiteY1990" fmla="*/ 522920 h 4700918"/>
              <a:gd name="connsiteX1991" fmla="*/ 4765398 w 6257926"/>
              <a:gd name="connsiteY1991" fmla="*/ 524394 h 4700918"/>
              <a:gd name="connsiteX1992" fmla="*/ 4764176 w 6257926"/>
              <a:gd name="connsiteY1992" fmla="*/ 523058 h 4700918"/>
              <a:gd name="connsiteX1993" fmla="*/ 4763812 w 6257926"/>
              <a:gd name="connsiteY1993" fmla="*/ 522660 h 4700918"/>
              <a:gd name="connsiteX1994" fmla="*/ 4764176 w 6257926"/>
              <a:gd name="connsiteY1994" fmla="*/ 523058 h 4700918"/>
              <a:gd name="connsiteX1995" fmla="*/ 4764097 w 6257926"/>
              <a:gd name="connsiteY1995" fmla="*/ 523067 h 4700918"/>
              <a:gd name="connsiteX1996" fmla="*/ 4795822 w 6257926"/>
              <a:gd name="connsiteY1996" fmla="*/ 519356 h 4700918"/>
              <a:gd name="connsiteX1997" fmla="*/ 4795540 w 6257926"/>
              <a:gd name="connsiteY1997" fmla="*/ 520024 h 4700918"/>
              <a:gd name="connsiteX1998" fmla="*/ 4794939 w 6257926"/>
              <a:gd name="connsiteY1998" fmla="*/ 521338 h 4700918"/>
              <a:gd name="connsiteX1999" fmla="*/ 4794999 w 6257926"/>
              <a:gd name="connsiteY1999" fmla="*/ 521307 h 4700918"/>
              <a:gd name="connsiteX2000" fmla="*/ 4794939 w 6257926"/>
              <a:gd name="connsiteY2000" fmla="*/ 521448 h 4700918"/>
              <a:gd name="connsiteX2001" fmla="*/ 4794280 w 6257926"/>
              <a:gd name="connsiteY2001" fmla="*/ 519536 h 4700918"/>
              <a:gd name="connsiteX2002" fmla="*/ 4795896 w 6257926"/>
              <a:gd name="connsiteY2002" fmla="*/ 519246 h 4700918"/>
              <a:gd name="connsiteX2003" fmla="*/ 4796942 w 6257926"/>
              <a:gd name="connsiteY2003" fmla="*/ 520293 h 4700918"/>
              <a:gd name="connsiteX2004" fmla="*/ 4794999 w 6257926"/>
              <a:gd name="connsiteY2004" fmla="*/ 521307 h 4700918"/>
              <a:gd name="connsiteX2005" fmla="*/ 4795540 w 6257926"/>
              <a:gd name="connsiteY2005" fmla="*/ 520024 h 4700918"/>
              <a:gd name="connsiteX2006" fmla="*/ 4806659 w 6257926"/>
              <a:gd name="connsiteY2006" fmla="*/ 515225 h 4700918"/>
              <a:gd name="connsiteX2007" fmla="*/ 4811994 w 6257926"/>
              <a:gd name="connsiteY2007" fmla="*/ 517714 h 4700918"/>
              <a:gd name="connsiteX2008" fmla="*/ 4816091 w 6257926"/>
              <a:gd name="connsiteY2008" fmla="*/ 525148 h 4700918"/>
              <a:gd name="connsiteX2009" fmla="*/ 4805812 w 6257926"/>
              <a:gd name="connsiteY2009" fmla="*/ 529172 h 4700918"/>
              <a:gd name="connsiteX2010" fmla="*/ 4796942 w 6257926"/>
              <a:gd name="connsiteY2010" fmla="*/ 520293 h 4700918"/>
              <a:gd name="connsiteX2011" fmla="*/ 4909810 w 6257926"/>
              <a:gd name="connsiteY2011" fmla="*/ 514289 h 4700918"/>
              <a:gd name="connsiteX2012" fmla="*/ 4908999 w 6257926"/>
              <a:gd name="connsiteY2012" fmla="*/ 516161 h 4700918"/>
              <a:gd name="connsiteX2013" fmla="*/ 4909050 w 6257926"/>
              <a:gd name="connsiteY2013" fmla="*/ 516147 h 4700918"/>
              <a:gd name="connsiteX2014" fmla="*/ 4908999 w 6257926"/>
              <a:gd name="connsiteY2014" fmla="*/ 516271 h 4700918"/>
              <a:gd name="connsiteX2015" fmla="*/ 4908783 w 6257926"/>
              <a:gd name="connsiteY2015" fmla="*/ 514462 h 4700918"/>
              <a:gd name="connsiteX2016" fmla="*/ 4909810 w 6257926"/>
              <a:gd name="connsiteY2016" fmla="*/ 514289 h 4700918"/>
              <a:gd name="connsiteX2017" fmla="*/ 4910029 w 6257926"/>
              <a:gd name="connsiteY2017" fmla="*/ 515888 h 4700918"/>
              <a:gd name="connsiteX2018" fmla="*/ 4909050 w 6257926"/>
              <a:gd name="connsiteY2018" fmla="*/ 516147 h 4700918"/>
              <a:gd name="connsiteX2019" fmla="*/ 4926882 w 6257926"/>
              <a:gd name="connsiteY2019" fmla="*/ 511421 h 4700918"/>
              <a:gd name="connsiteX2020" fmla="*/ 4923276 w 6257926"/>
              <a:gd name="connsiteY2020" fmla="*/ 519026 h 4700918"/>
              <a:gd name="connsiteX2021" fmla="*/ 4912164 w 6257926"/>
              <a:gd name="connsiteY2021" fmla="*/ 531471 h 4700918"/>
              <a:gd name="connsiteX2022" fmla="*/ 4910029 w 6257926"/>
              <a:gd name="connsiteY2022" fmla="*/ 515888 h 4700918"/>
              <a:gd name="connsiteX2023" fmla="*/ 4927466 w 6257926"/>
              <a:gd name="connsiteY2023" fmla="*/ 510189 h 4700918"/>
              <a:gd name="connsiteX2024" fmla="*/ 4928942 w 6257926"/>
              <a:gd name="connsiteY2024" fmla="*/ 510875 h 4700918"/>
              <a:gd name="connsiteX2025" fmla="*/ 4926882 w 6257926"/>
              <a:gd name="connsiteY2025" fmla="*/ 511421 h 4700918"/>
              <a:gd name="connsiteX2026" fmla="*/ 4928146 w 6257926"/>
              <a:gd name="connsiteY2026" fmla="*/ 508817 h 4700918"/>
              <a:gd name="connsiteX2027" fmla="*/ 4928942 w 6257926"/>
              <a:gd name="connsiteY2027" fmla="*/ 510875 h 4700918"/>
              <a:gd name="connsiteX2028" fmla="*/ 4928133 w 6257926"/>
              <a:gd name="connsiteY2028" fmla="*/ 508893 h 4700918"/>
              <a:gd name="connsiteX2029" fmla="*/ 4364970 w 6257926"/>
              <a:gd name="connsiteY2029" fmla="*/ 508783 h 4700918"/>
              <a:gd name="connsiteX2030" fmla="*/ 4358420 w 6257926"/>
              <a:gd name="connsiteY2030" fmla="*/ 513958 h 4700918"/>
              <a:gd name="connsiteX2031" fmla="*/ 4363572 w 6257926"/>
              <a:gd name="connsiteY2031" fmla="*/ 519687 h 4700918"/>
              <a:gd name="connsiteX2032" fmla="*/ 4370268 w 6257926"/>
              <a:gd name="connsiteY2032" fmla="*/ 514509 h 4700918"/>
              <a:gd name="connsiteX2033" fmla="*/ 4364970 w 6257926"/>
              <a:gd name="connsiteY2033" fmla="*/ 508783 h 4700918"/>
              <a:gd name="connsiteX2034" fmla="*/ 4907366 w 6257926"/>
              <a:gd name="connsiteY2034" fmla="*/ 502581 h 4700918"/>
              <a:gd name="connsiteX2035" fmla="*/ 4908783 w 6257926"/>
              <a:gd name="connsiteY2035" fmla="*/ 514462 h 4700918"/>
              <a:gd name="connsiteX2036" fmla="*/ 4889498 w 6257926"/>
              <a:gd name="connsiteY2036" fmla="*/ 517705 h 4700918"/>
              <a:gd name="connsiteX2037" fmla="*/ 4888322 w 6257926"/>
              <a:gd name="connsiteY2037" fmla="*/ 509994 h 4700918"/>
              <a:gd name="connsiteX2038" fmla="*/ 4907207 w 6257926"/>
              <a:gd name="connsiteY2038" fmla="*/ 501242 h 4700918"/>
              <a:gd name="connsiteX2039" fmla="*/ 4908337 w 6257926"/>
              <a:gd name="connsiteY2039" fmla="*/ 502174 h 4700918"/>
              <a:gd name="connsiteX2040" fmla="*/ 4907852 w 6257926"/>
              <a:gd name="connsiteY2040" fmla="*/ 501584 h 4700918"/>
              <a:gd name="connsiteX2041" fmla="*/ 4908410 w 6257926"/>
              <a:gd name="connsiteY2041" fmla="*/ 502174 h 4700918"/>
              <a:gd name="connsiteX2042" fmla="*/ 4907366 w 6257926"/>
              <a:gd name="connsiteY2042" fmla="*/ 502581 h 4700918"/>
              <a:gd name="connsiteX2043" fmla="*/ 4773158 w 6257926"/>
              <a:gd name="connsiteY2043" fmla="*/ 499311 h 4700918"/>
              <a:gd name="connsiteX2044" fmla="*/ 4787967 w 6257926"/>
              <a:gd name="connsiteY2044" fmla="*/ 501210 h 4700918"/>
              <a:gd name="connsiteX2045" fmla="*/ 4794280 w 6257926"/>
              <a:gd name="connsiteY2045" fmla="*/ 519536 h 4700918"/>
              <a:gd name="connsiteX2046" fmla="*/ 4765349 w 6257926"/>
              <a:gd name="connsiteY2046" fmla="*/ 522920 h 4700918"/>
              <a:gd name="connsiteX2047" fmla="*/ 4764879 w 6257926"/>
              <a:gd name="connsiteY2047" fmla="*/ 508892 h 4700918"/>
              <a:gd name="connsiteX2048" fmla="*/ 4773158 w 6257926"/>
              <a:gd name="connsiteY2048" fmla="*/ 499311 h 4700918"/>
              <a:gd name="connsiteX2049" fmla="*/ 4565734 w 6257926"/>
              <a:gd name="connsiteY2049" fmla="*/ 493005 h 4700918"/>
              <a:gd name="connsiteX2050" fmla="*/ 4531792 w 6257926"/>
              <a:gd name="connsiteY2050" fmla="*/ 495565 h 4700918"/>
              <a:gd name="connsiteX2051" fmla="*/ 4527230 w 6257926"/>
              <a:gd name="connsiteY2051" fmla="*/ 506028 h 4700918"/>
              <a:gd name="connsiteX2052" fmla="*/ 4530982 w 6257926"/>
              <a:gd name="connsiteY2052" fmla="*/ 517152 h 4700918"/>
              <a:gd name="connsiteX2053" fmla="*/ 4590662 w 6257926"/>
              <a:gd name="connsiteY2053" fmla="*/ 539842 h 4700918"/>
              <a:gd name="connsiteX2054" fmla="*/ 4597873 w 6257926"/>
              <a:gd name="connsiteY2054" fmla="*/ 538080 h 4700918"/>
              <a:gd name="connsiteX2055" fmla="*/ 4605967 w 6257926"/>
              <a:gd name="connsiteY2055" fmla="*/ 519026 h 4700918"/>
              <a:gd name="connsiteX2056" fmla="*/ 4598903 w 6257926"/>
              <a:gd name="connsiteY2056" fmla="*/ 503495 h 4700918"/>
              <a:gd name="connsiteX2057" fmla="*/ 4565734 w 6257926"/>
              <a:gd name="connsiteY2057" fmla="*/ 493005 h 4700918"/>
              <a:gd name="connsiteX2058" fmla="*/ 965905 w 6257926"/>
              <a:gd name="connsiteY2058" fmla="*/ 478273 h 4700918"/>
              <a:gd name="connsiteX2059" fmla="*/ 968702 w 6257926"/>
              <a:gd name="connsiteY2059" fmla="*/ 485102 h 4700918"/>
              <a:gd name="connsiteX2060" fmla="*/ 960606 w 6257926"/>
              <a:gd name="connsiteY2060" fmla="*/ 486754 h 4700918"/>
              <a:gd name="connsiteX2061" fmla="*/ 958546 w 6257926"/>
              <a:gd name="connsiteY2061" fmla="*/ 483010 h 4700918"/>
              <a:gd name="connsiteX2062" fmla="*/ 965905 w 6257926"/>
              <a:gd name="connsiteY2062" fmla="*/ 478273 h 4700918"/>
              <a:gd name="connsiteX2063" fmla="*/ 4468581 w 6257926"/>
              <a:gd name="connsiteY2063" fmla="*/ 471666 h 4700918"/>
              <a:gd name="connsiteX2064" fmla="*/ 4456880 w 6257926"/>
              <a:gd name="connsiteY2064" fmla="*/ 491601 h 4700918"/>
              <a:gd name="connsiteX2065" fmla="*/ 4471230 w 6257926"/>
              <a:gd name="connsiteY2065" fmla="*/ 500522 h 4700918"/>
              <a:gd name="connsiteX2066" fmla="*/ 4479986 w 6257926"/>
              <a:gd name="connsiteY2066" fmla="*/ 480477 h 4700918"/>
              <a:gd name="connsiteX2067" fmla="*/ 4468581 w 6257926"/>
              <a:gd name="connsiteY2067" fmla="*/ 471666 h 4700918"/>
              <a:gd name="connsiteX2068" fmla="*/ 4891707 w 6257926"/>
              <a:gd name="connsiteY2068" fmla="*/ 453383 h 4700918"/>
              <a:gd name="connsiteX2069" fmla="*/ 4930120 w 6257926"/>
              <a:gd name="connsiteY2069" fmla="*/ 491711 h 4700918"/>
              <a:gd name="connsiteX2070" fmla="*/ 4929926 w 6257926"/>
              <a:gd name="connsiteY2070" fmla="*/ 498650 h 4700918"/>
              <a:gd name="connsiteX2071" fmla="*/ 4928146 w 6257926"/>
              <a:gd name="connsiteY2071" fmla="*/ 508817 h 4700918"/>
              <a:gd name="connsiteX2072" fmla="*/ 4928133 w 6257926"/>
              <a:gd name="connsiteY2072" fmla="*/ 508783 h 4700918"/>
              <a:gd name="connsiteX2073" fmla="*/ 4927466 w 6257926"/>
              <a:gd name="connsiteY2073" fmla="*/ 510189 h 4700918"/>
              <a:gd name="connsiteX2074" fmla="*/ 4907160 w 6257926"/>
              <a:gd name="connsiteY2074" fmla="*/ 500743 h 4700918"/>
              <a:gd name="connsiteX2075" fmla="*/ 4907852 w 6257926"/>
              <a:gd name="connsiteY2075" fmla="*/ 501584 h 4700918"/>
              <a:gd name="connsiteX2076" fmla="*/ 4907160 w 6257926"/>
              <a:gd name="connsiteY2076" fmla="*/ 500853 h 4700918"/>
              <a:gd name="connsiteX2077" fmla="*/ 4907207 w 6257926"/>
              <a:gd name="connsiteY2077" fmla="*/ 501242 h 4700918"/>
              <a:gd name="connsiteX2078" fmla="*/ 4886988 w 6257926"/>
              <a:gd name="connsiteY2078" fmla="*/ 484579 h 4700918"/>
              <a:gd name="connsiteX2079" fmla="*/ 4862272 w 6257926"/>
              <a:gd name="connsiteY2079" fmla="*/ 486313 h 4700918"/>
              <a:gd name="connsiteX2080" fmla="*/ 4817090 w 6257926"/>
              <a:gd name="connsiteY2080" fmla="*/ 498868 h 4700918"/>
              <a:gd name="connsiteX2081" fmla="*/ 4812380 w 6257926"/>
              <a:gd name="connsiteY2081" fmla="*/ 459109 h 4700918"/>
              <a:gd name="connsiteX2082" fmla="*/ 4891707 w 6257926"/>
              <a:gd name="connsiteY2082" fmla="*/ 453383 h 4700918"/>
              <a:gd name="connsiteX2083" fmla="*/ 4412654 w 6257926"/>
              <a:gd name="connsiteY2083" fmla="*/ 412079 h 4700918"/>
              <a:gd name="connsiteX2084" fmla="*/ 4407798 w 6257926"/>
              <a:gd name="connsiteY2084" fmla="*/ 428931 h 4700918"/>
              <a:gd name="connsiteX2085" fmla="*/ 4408901 w 6257926"/>
              <a:gd name="connsiteY2085" fmla="*/ 435430 h 4700918"/>
              <a:gd name="connsiteX2086" fmla="*/ 4396170 w 6257926"/>
              <a:gd name="connsiteY2086" fmla="*/ 439394 h 4700918"/>
              <a:gd name="connsiteX2087" fmla="*/ 4388960 w 6257926"/>
              <a:gd name="connsiteY2087" fmla="*/ 460650 h 4700918"/>
              <a:gd name="connsiteX2088" fmla="*/ 4396686 w 6257926"/>
              <a:gd name="connsiteY2088" fmla="*/ 474309 h 4700918"/>
              <a:gd name="connsiteX2089" fmla="*/ 4411550 w 6257926"/>
              <a:gd name="connsiteY2089" fmla="*/ 465497 h 4700918"/>
              <a:gd name="connsiteX2090" fmla="*/ 4414052 w 6257926"/>
              <a:gd name="connsiteY2090" fmla="*/ 440715 h 4700918"/>
              <a:gd name="connsiteX2091" fmla="*/ 4421338 w 6257926"/>
              <a:gd name="connsiteY2091" fmla="*/ 433447 h 4700918"/>
              <a:gd name="connsiteX2092" fmla="*/ 4420234 w 6257926"/>
              <a:gd name="connsiteY2092" fmla="*/ 415605 h 4700918"/>
              <a:gd name="connsiteX2093" fmla="*/ 4412654 w 6257926"/>
              <a:gd name="connsiteY2093" fmla="*/ 412079 h 4700918"/>
              <a:gd name="connsiteX2094" fmla="*/ 4775660 w 6257926"/>
              <a:gd name="connsiteY2094" fmla="*/ 390932 h 4700918"/>
              <a:gd name="connsiteX2095" fmla="*/ 4795454 w 6257926"/>
              <a:gd name="connsiteY2095" fmla="*/ 392474 h 4700918"/>
              <a:gd name="connsiteX2096" fmla="*/ 4789642 w 6257926"/>
              <a:gd name="connsiteY2096" fmla="*/ 463735 h 4700918"/>
              <a:gd name="connsiteX2097" fmla="*/ 4773084 w 6257926"/>
              <a:gd name="connsiteY2097" fmla="*/ 454153 h 4700918"/>
              <a:gd name="connsiteX2098" fmla="*/ 4766903 w 6257926"/>
              <a:gd name="connsiteY2098" fmla="*/ 410537 h 4700918"/>
              <a:gd name="connsiteX2099" fmla="*/ 4775660 w 6257926"/>
              <a:gd name="connsiteY2099" fmla="*/ 390932 h 4700918"/>
              <a:gd name="connsiteX2100" fmla="*/ 4292414 w 6257926"/>
              <a:gd name="connsiteY2100" fmla="*/ 373971 h 4700918"/>
              <a:gd name="connsiteX2101" fmla="*/ 4285789 w 6257926"/>
              <a:gd name="connsiteY2101" fmla="*/ 381791 h 4700918"/>
              <a:gd name="connsiteX2102" fmla="*/ 4337670 w 6257926"/>
              <a:gd name="connsiteY2102" fmla="*/ 387959 h 4700918"/>
              <a:gd name="connsiteX2103" fmla="*/ 4292414 w 6257926"/>
              <a:gd name="connsiteY2103" fmla="*/ 373971 h 4700918"/>
              <a:gd name="connsiteX2104" fmla="*/ 1511701 w 6257926"/>
              <a:gd name="connsiteY2104" fmla="*/ 364278 h 4700918"/>
              <a:gd name="connsiteX2105" fmla="*/ 1501546 w 6257926"/>
              <a:gd name="connsiteY2105" fmla="*/ 370667 h 4700918"/>
              <a:gd name="connsiteX2106" fmla="*/ 1506550 w 6257926"/>
              <a:gd name="connsiteY2106" fmla="*/ 383883 h 4700918"/>
              <a:gd name="connsiteX2107" fmla="*/ 1516485 w 6257926"/>
              <a:gd name="connsiteY2107" fmla="*/ 374301 h 4700918"/>
              <a:gd name="connsiteX2108" fmla="*/ 1511701 w 6257926"/>
              <a:gd name="connsiteY2108" fmla="*/ 364278 h 4700918"/>
              <a:gd name="connsiteX2109" fmla="*/ 4641437 w 6257926"/>
              <a:gd name="connsiteY2109" fmla="*/ 344233 h 4700918"/>
              <a:gd name="connsiteX2110" fmla="*/ 4642688 w 6257926"/>
              <a:gd name="connsiteY2110" fmla="*/ 345334 h 4700918"/>
              <a:gd name="connsiteX2111" fmla="*/ 4642378 w 6257926"/>
              <a:gd name="connsiteY2111" fmla="*/ 345246 h 4700918"/>
              <a:gd name="connsiteX2112" fmla="*/ 4643586 w 6257926"/>
              <a:gd name="connsiteY2112" fmla="*/ 344061 h 4700918"/>
              <a:gd name="connsiteX2113" fmla="*/ 4642688 w 6257926"/>
              <a:gd name="connsiteY2113" fmla="*/ 345224 h 4700918"/>
              <a:gd name="connsiteX2114" fmla="*/ 4641658 w 6257926"/>
              <a:gd name="connsiteY2114" fmla="*/ 344343 h 4700918"/>
              <a:gd name="connsiteX2115" fmla="*/ 4664005 w 6257926"/>
              <a:gd name="connsiteY2115" fmla="*/ 326468 h 4700918"/>
              <a:gd name="connsiteX2116" fmla="*/ 4674772 w 6257926"/>
              <a:gd name="connsiteY2116" fmla="*/ 334431 h 4700918"/>
              <a:gd name="connsiteX2117" fmla="*/ 4658298 w 6257926"/>
              <a:gd name="connsiteY2117" fmla="*/ 341907 h 4700918"/>
              <a:gd name="connsiteX2118" fmla="*/ 4643586 w 6257926"/>
              <a:gd name="connsiteY2118" fmla="*/ 344061 h 4700918"/>
              <a:gd name="connsiteX2119" fmla="*/ 4655749 w 6257926"/>
              <a:gd name="connsiteY2119" fmla="*/ 328304 h 4700918"/>
              <a:gd name="connsiteX2120" fmla="*/ 4664005 w 6257926"/>
              <a:gd name="connsiteY2120" fmla="*/ 326468 h 4700918"/>
              <a:gd name="connsiteX2121" fmla="*/ 4322664 w 6257926"/>
              <a:gd name="connsiteY2121" fmla="*/ 320172 h 4700918"/>
              <a:gd name="connsiteX2122" fmla="*/ 4322289 w 6257926"/>
              <a:gd name="connsiteY2122" fmla="*/ 321215 h 4700918"/>
              <a:gd name="connsiteX2123" fmla="*/ 4322359 w 6257926"/>
              <a:gd name="connsiteY2123" fmla="*/ 321145 h 4700918"/>
              <a:gd name="connsiteX2124" fmla="*/ 4322215 w 6257926"/>
              <a:gd name="connsiteY2124" fmla="*/ 321545 h 4700918"/>
              <a:gd name="connsiteX2125" fmla="*/ 4321974 w 6257926"/>
              <a:gd name="connsiteY2125" fmla="*/ 320779 h 4700918"/>
              <a:gd name="connsiteX2126" fmla="*/ 4322804 w 6257926"/>
              <a:gd name="connsiteY2126" fmla="*/ 319784 h 4700918"/>
              <a:gd name="connsiteX2127" fmla="*/ 4323011 w 6257926"/>
              <a:gd name="connsiteY2127" fmla="*/ 320496 h 4700918"/>
              <a:gd name="connsiteX2128" fmla="*/ 4322359 w 6257926"/>
              <a:gd name="connsiteY2128" fmla="*/ 321145 h 4700918"/>
              <a:gd name="connsiteX2129" fmla="*/ 4322730 w 6257926"/>
              <a:gd name="connsiteY2129" fmla="*/ 320114 h 4700918"/>
              <a:gd name="connsiteX2130" fmla="*/ 4322664 w 6257926"/>
              <a:gd name="connsiteY2130" fmla="*/ 320172 h 4700918"/>
              <a:gd name="connsiteX2131" fmla="*/ 4312383 w 6257926"/>
              <a:gd name="connsiteY2131" fmla="*/ 305436 h 4700918"/>
              <a:gd name="connsiteX2132" fmla="*/ 4318399 w 6257926"/>
              <a:gd name="connsiteY2132" fmla="*/ 309412 h 4700918"/>
              <a:gd name="connsiteX2133" fmla="*/ 4321974 w 6257926"/>
              <a:gd name="connsiteY2133" fmla="*/ 320779 h 4700918"/>
              <a:gd name="connsiteX2134" fmla="*/ 4318978 w 6257926"/>
              <a:gd name="connsiteY2134" fmla="*/ 323417 h 4700918"/>
              <a:gd name="connsiteX2135" fmla="*/ 4296092 w 6257926"/>
              <a:gd name="connsiteY2135" fmla="*/ 318019 h 4700918"/>
              <a:gd name="connsiteX2136" fmla="*/ 4297858 w 6257926"/>
              <a:gd name="connsiteY2136" fmla="*/ 307336 h 4700918"/>
              <a:gd name="connsiteX2137" fmla="*/ 4312383 w 6257926"/>
              <a:gd name="connsiteY2137" fmla="*/ 305436 h 4700918"/>
              <a:gd name="connsiteX2138" fmla="*/ 4252146 w 6257926"/>
              <a:gd name="connsiteY2138" fmla="*/ 299397 h 4700918"/>
              <a:gd name="connsiteX2139" fmla="*/ 4254220 w 6257926"/>
              <a:gd name="connsiteY2139" fmla="*/ 299406 h 4700918"/>
              <a:gd name="connsiteX2140" fmla="*/ 4253484 w 6257926"/>
              <a:gd name="connsiteY2140" fmla="*/ 301610 h 4700918"/>
              <a:gd name="connsiteX2141" fmla="*/ 4227677 w 6257926"/>
              <a:gd name="connsiteY2141" fmla="*/ 299157 h 4700918"/>
              <a:gd name="connsiteX2142" fmla="*/ 4227730 w 6257926"/>
              <a:gd name="connsiteY2142" fmla="*/ 299296 h 4700918"/>
              <a:gd name="connsiteX2143" fmla="*/ 4227656 w 6257926"/>
              <a:gd name="connsiteY2143" fmla="*/ 299406 h 4700918"/>
              <a:gd name="connsiteX2144" fmla="*/ 4533558 w 6257926"/>
              <a:gd name="connsiteY2144" fmla="*/ 298305 h 4700918"/>
              <a:gd name="connsiteX2145" fmla="*/ 4539960 w 6257926"/>
              <a:gd name="connsiteY2145" fmla="*/ 313285 h 4700918"/>
              <a:gd name="connsiteX2146" fmla="*/ 4524286 w 6257926"/>
              <a:gd name="connsiteY2146" fmla="*/ 320664 h 4700918"/>
              <a:gd name="connsiteX2147" fmla="*/ 4518841 w 6257926"/>
              <a:gd name="connsiteY2147" fmla="*/ 306455 h 4700918"/>
              <a:gd name="connsiteX2148" fmla="*/ 4533558 w 6257926"/>
              <a:gd name="connsiteY2148" fmla="*/ 298305 h 4700918"/>
              <a:gd name="connsiteX2149" fmla="*/ 4277686 w 6257926"/>
              <a:gd name="connsiteY2149" fmla="*/ 297065 h 4700918"/>
              <a:gd name="connsiteX2150" fmla="*/ 4253484 w 6257926"/>
              <a:gd name="connsiteY2150" fmla="*/ 301720 h 4700918"/>
              <a:gd name="connsiteX2151" fmla="*/ 4254220 w 6257926"/>
              <a:gd name="connsiteY2151" fmla="*/ 299406 h 4700918"/>
              <a:gd name="connsiteX2152" fmla="*/ 4279665 w 6257926"/>
              <a:gd name="connsiteY2152" fmla="*/ 296684 h 4700918"/>
              <a:gd name="connsiteX2153" fmla="*/ 4279610 w 6257926"/>
              <a:gd name="connsiteY2153" fmla="*/ 296873 h 4700918"/>
              <a:gd name="connsiteX2154" fmla="*/ 4277686 w 6257926"/>
              <a:gd name="connsiteY2154" fmla="*/ 297065 h 4700918"/>
              <a:gd name="connsiteX2155" fmla="*/ 4279777 w 6257926"/>
              <a:gd name="connsiteY2155" fmla="*/ 296299 h 4700918"/>
              <a:gd name="connsiteX2156" fmla="*/ 4279904 w 6257926"/>
              <a:gd name="connsiteY2156" fmla="*/ 296653 h 4700918"/>
              <a:gd name="connsiteX2157" fmla="*/ 4279610 w 6257926"/>
              <a:gd name="connsiteY2157" fmla="*/ 296873 h 4700918"/>
              <a:gd name="connsiteX2158" fmla="*/ 4279828 w 6257926"/>
              <a:gd name="connsiteY2158" fmla="*/ 296653 h 4700918"/>
              <a:gd name="connsiteX2159" fmla="*/ 4279665 w 6257926"/>
              <a:gd name="connsiteY2159" fmla="*/ 296684 h 4700918"/>
              <a:gd name="connsiteX2160" fmla="*/ 4240966 w 6257926"/>
              <a:gd name="connsiteY2160" fmla="*/ 290788 h 4700918"/>
              <a:gd name="connsiteX2161" fmla="*/ 4247401 w 6257926"/>
              <a:gd name="connsiteY2161" fmla="*/ 291552 h 4700918"/>
              <a:gd name="connsiteX2162" fmla="*/ 4252146 w 6257926"/>
              <a:gd name="connsiteY2162" fmla="*/ 299397 h 4700918"/>
              <a:gd name="connsiteX2163" fmla="*/ 4227803 w 6257926"/>
              <a:gd name="connsiteY2163" fmla="*/ 299296 h 4700918"/>
              <a:gd name="connsiteX2164" fmla="*/ 4227730 w 6257926"/>
              <a:gd name="connsiteY2164" fmla="*/ 299296 h 4700918"/>
              <a:gd name="connsiteX2165" fmla="*/ 4240966 w 6257926"/>
              <a:gd name="connsiteY2165" fmla="*/ 290788 h 4700918"/>
              <a:gd name="connsiteX2166" fmla="*/ 4620097 w 6257926"/>
              <a:gd name="connsiteY2166" fmla="*/ 288723 h 4700918"/>
              <a:gd name="connsiteX2167" fmla="*/ 4621495 w 6257926"/>
              <a:gd name="connsiteY2167" fmla="*/ 292028 h 4700918"/>
              <a:gd name="connsiteX2168" fmla="*/ 4615755 w 6257926"/>
              <a:gd name="connsiteY2168" fmla="*/ 291255 h 4700918"/>
              <a:gd name="connsiteX2169" fmla="*/ 4620097 w 6257926"/>
              <a:gd name="connsiteY2169" fmla="*/ 288723 h 4700918"/>
              <a:gd name="connsiteX2170" fmla="*/ 4695348 w 6257926"/>
              <a:gd name="connsiteY2170" fmla="*/ 281729 h 4700918"/>
              <a:gd name="connsiteX2171" fmla="*/ 4702735 w 6257926"/>
              <a:gd name="connsiteY2171" fmla="*/ 287732 h 4700918"/>
              <a:gd name="connsiteX2172" fmla="*/ 4704869 w 6257926"/>
              <a:gd name="connsiteY2172" fmla="*/ 293019 h 4700918"/>
              <a:gd name="connsiteX2173" fmla="*/ 4698540 w 6257926"/>
              <a:gd name="connsiteY2173" fmla="*/ 298745 h 4700918"/>
              <a:gd name="connsiteX2174" fmla="*/ 4686914 w 6257926"/>
              <a:gd name="connsiteY2174" fmla="*/ 289934 h 4700918"/>
              <a:gd name="connsiteX2175" fmla="*/ 4695348 w 6257926"/>
              <a:gd name="connsiteY2175" fmla="*/ 281729 h 4700918"/>
              <a:gd name="connsiteX2176" fmla="*/ 4590368 w 6257926"/>
              <a:gd name="connsiteY2176" fmla="*/ 275397 h 4700918"/>
              <a:gd name="connsiteX2177" fmla="*/ 4623285 w 6257926"/>
              <a:gd name="connsiteY2177" fmla="*/ 339781 h 4700918"/>
              <a:gd name="connsiteX2178" fmla="*/ 4642378 w 6257926"/>
              <a:gd name="connsiteY2178" fmla="*/ 345246 h 4700918"/>
              <a:gd name="connsiteX2179" fmla="*/ 4650994 w 6257926"/>
              <a:gd name="connsiteY2179" fmla="*/ 354519 h 4700918"/>
              <a:gd name="connsiteX2180" fmla="*/ 4684191 w 6257926"/>
              <a:gd name="connsiteY2180" fmla="*/ 364168 h 4700918"/>
              <a:gd name="connsiteX2181" fmla="*/ 4713772 w 6257926"/>
              <a:gd name="connsiteY2181" fmla="*/ 380470 h 4700918"/>
              <a:gd name="connsiteX2182" fmla="*/ 4719806 w 6257926"/>
              <a:gd name="connsiteY2182" fmla="*/ 410868 h 4700918"/>
              <a:gd name="connsiteX2183" fmla="*/ 4712963 w 6257926"/>
              <a:gd name="connsiteY2183" fmla="*/ 424856 h 4700918"/>
              <a:gd name="connsiteX2184" fmla="*/ 4697584 w 6257926"/>
              <a:gd name="connsiteY2184" fmla="*/ 413841 h 4700918"/>
              <a:gd name="connsiteX2185" fmla="*/ 4678598 w 6257926"/>
              <a:gd name="connsiteY2185" fmla="*/ 384764 h 4700918"/>
              <a:gd name="connsiteX2186" fmla="*/ 4634961 w 6257926"/>
              <a:gd name="connsiteY2186" fmla="*/ 396220 h 4700918"/>
              <a:gd name="connsiteX2187" fmla="*/ 4611045 w 6257926"/>
              <a:gd name="connsiteY2187" fmla="*/ 435430 h 4700918"/>
              <a:gd name="connsiteX2188" fmla="*/ 4571602 w 6257926"/>
              <a:gd name="connsiteY2188" fmla="*/ 422101 h 4700918"/>
              <a:gd name="connsiteX2189" fmla="*/ 4566672 w 6257926"/>
              <a:gd name="connsiteY2189" fmla="*/ 399744 h 4700918"/>
              <a:gd name="connsiteX2190" fmla="*/ 4580212 w 6257926"/>
              <a:gd name="connsiteY2190" fmla="*/ 385977 h 4700918"/>
              <a:gd name="connsiteX2191" fmla="*/ 4602288 w 6257926"/>
              <a:gd name="connsiteY2191" fmla="*/ 394016 h 4700918"/>
              <a:gd name="connsiteX2192" fmla="*/ 4622892 w 6257926"/>
              <a:gd name="connsiteY2192" fmla="*/ 373090 h 4700918"/>
              <a:gd name="connsiteX2193" fmla="*/ 4576974 w 6257926"/>
              <a:gd name="connsiteY2193" fmla="*/ 349631 h 4700918"/>
              <a:gd name="connsiteX2194" fmla="*/ 4567922 w 6257926"/>
              <a:gd name="connsiteY2194" fmla="*/ 307997 h 4700918"/>
              <a:gd name="connsiteX2195" fmla="*/ 4590368 w 6257926"/>
              <a:gd name="connsiteY2195" fmla="*/ 275397 h 4700918"/>
              <a:gd name="connsiteX2196" fmla="*/ 4274973 w 6257926"/>
              <a:gd name="connsiteY2196" fmla="*/ 272754 h 4700918"/>
              <a:gd name="connsiteX2197" fmla="*/ 4281816 w 6257926"/>
              <a:gd name="connsiteY2197" fmla="*/ 273304 h 4700918"/>
              <a:gd name="connsiteX2198" fmla="*/ 4283067 w 6257926"/>
              <a:gd name="connsiteY2198" fmla="*/ 284979 h 4700918"/>
              <a:gd name="connsiteX2199" fmla="*/ 4279777 w 6257926"/>
              <a:gd name="connsiteY2199" fmla="*/ 296299 h 4700918"/>
              <a:gd name="connsiteX2200" fmla="*/ 4275708 w 6257926"/>
              <a:gd name="connsiteY2200" fmla="*/ 284979 h 4700918"/>
              <a:gd name="connsiteX2201" fmla="*/ 4274973 w 6257926"/>
              <a:gd name="connsiteY2201" fmla="*/ 272754 h 4700918"/>
              <a:gd name="connsiteX2202" fmla="*/ 4160484 w 6257926"/>
              <a:gd name="connsiteY2202" fmla="*/ 269471 h 4700918"/>
              <a:gd name="connsiteX2203" fmla="*/ 4160851 w 6257926"/>
              <a:gd name="connsiteY2203" fmla="*/ 272659 h 4700918"/>
              <a:gd name="connsiteX2204" fmla="*/ 4160619 w 6257926"/>
              <a:gd name="connsiteY2204" fmla="*/ 272754 h 4700918"/>
              <a:gd name="connsiteX2205" fmla="*/ 4211276 w 6257926"/>
              <a:gd name="connsiteY2205" fmla="*/ 269338 h 4700918"/>
              <a:gd name="connsiteX2206" fmla="*/ 4208670 w 6257926"/>
              <a:gd name="connsiteY2206" fmla="*/ 271651 h 4700918"/>
              <a:gd name="connsiteX2207" fmla="*/ 4205801 w 6257926"/>
              <a:gd name="connsiteY2207" fmla="*/ 276498 h 4700918"/>
              <a:gd name="connsiteX2208" fmla="*/ 4207934 w 6257926"/>
              <a:gd name="connsiteY2208" fmla="*/ 271320 h 4700918"/>
              <a:gd name="connsiteX2209" fmla="*/ 4173570 w 6257926"/>
              <a:gd name="connsiteY2209" fmla="*/ 267466 h 4700918"/>
              <a:gd name="connsiteX2210" fmla="*/ 4160913 w 6257926"/>
              <a:gd name="connsiteY2210" fmla="*/ 273194 h 4700918"/>
              <a:gd name="connsiteX2211" fmla="*/ 4160851 w 6257926"/>
              <a:gd name="connsiteY2211" fmla="*/ 272659 h 4700918"/>
              <a:gd name="connsiteX2212" fmla="*/ 4214998 w 6257926"/>
              <a:gd name="connsiteY2212" fmla="*/ 266035 h 4700918"/>
              <a:gd name="connsiteX2213" fmla="*/ 4215854 w 6257926"/>
              <a:gd name="connsiteY2213" fmla="*/ 266376 h 4700918"/>
              <a:gd name="connsiteX2214" fmla="*/ 4214925 w 6257926"/>
              <a:gd name="connsiteY2214" fmla="*/ 266145 h 4700918"/>
              <a:gd name="connsiteX2215" fmla="*/ 4215248 w 6257926"/>
              <a:gd name="connsiteY2215" fmla="*/ 266982 h 4700918"/>
              <a:gd name="connsiteX2216" fmla="*/ 4211276 w 6257926"/>
              <a:gd name="connsiteY2216" fmla="*/ 269338 h 4700918"/>
              <a:gd name="connsiteX2217" fmla="*/ 4656668 w 6257926"/>
              <a:gd name="connsiteY2217" fmla="*/ 264823 h 4700918"/>
              <a:gd name="connsiteX2218" fmla="*/ 4673447 w 6257926"/>
              <a:gd name="connsiteY2218" fmla="*/ 273855 h 4700918"/>
              <a:gd name="connsiteX2219" fmla="*/ 4656668 w 6257926"/>
              <a:gd name="connsiteY2219" fmla="*/ 276938 h 4700918"/>
              <a:gd name="connsiteX2220" fmla="*/ 4656668 w 6257926"/>
              <a:gd name="connsiteY2220" fmla="*/ 264823 h 4700918"/>
              <a:gd name="connsiteX2221" fmla="*/ 4159590 w 6257926"/>
              <a:gd name="connsiteY2221" fmla="*/ 247730 h 4700918"/>
              <a:gd name="connsiteX2222" fmla="*/ 4160484 w 6257926"/>
              <a:gd name="connsiteY2222" fmla="*/ 269471 h 4700918"/>
              <a:gd name="connsiteX2223" fmla="*/ 4160177 w 6257926"/>
              <a:gd name="connsiteY2223" fmla="*/ 266806 h 4700918"/>
              <a:gd name="connsiteX2224" fmla="*/ 4149948 w 6257926"/>
              <a:gd name="connsiteY2224" fmla="*/ 256673 h 4700918"/>
              <a:gd name="connsiteX2225" fmla="*/ 4214631 w 6257926"/>
              <a:gd name="connsiteY2225" fmla="*/ 246650 h 4700918"/>
              <a:gd name="connsiteX2226" fmla="*/ 4229408 w 6257926"/>
              <a:gd name="connsiteY2226" fmla="*/ 278153 h 4700918"/>
              <a:gd name="connsiteX2227" fmla="*/ 4227677 w 6257926"/>
              <a:gd name="connsiteY2227" fmla="*/ 299157 h 4700918"/>
              <a:gd name="connsiteX2228" fmla="*/ 4215248 w 6257926"/>
              <a:gd name="connsiteY2228" fmla="*/ 266982 h 4700918"/>
              <a:gd name="connsiteX2229" fmla="*/ 4216102 w 6257926"/>
              <a:gd name="connsiteY2229" fmla="*/ 266475 h 4700918"/>
              <a:gd name="connsiteX2230" fmla="*/ 4215854 w 6257926"/>
              <a:gd name="connsiteY2230" fmla="*/ 266376 h 4700918"/>
              <a:gd name="connsiteX2231" fmla="*/ 4216251 w 6257926"/>
              <a:gd name="connsiteY2231" fmla="*/ 266475 h 4700918"/>
              <a:gd name="connsiteX2232" fmla="*/ 4214631 w 6257926"/>
              <a:gd name="connsiteY2232" fmla="*/ 246650 h 4700918"/>
              <a:gd name="connsiteX2233" fmla="*/ 4159604 w 6257926"/>
              <a:gd name="connsiteY2233" fmla="*/ 245992 h 4700918"/>
              <a:gd name="connsiteX2234" fmla="*/ 4161382 w 6257926"/>
              <a:gd name="connsiteY2234" fmla="*/ 246232 h 4700918"/>
              <a:gd name="connsiteX2235" fmla="*/ 4160398 w 6257926"/>
              <a:gd name="connsiteY2235" fmla="*/ 246870 h 4700918"/>
              <a:gd name="connsiteX2236" fmla="*/ 4159696 w 6257926"/>
              <a:gd name="connsiteY2236" fmla="*/ 246105 h 4700918"/>
              <a:gd name="connsiteX2237" fmla="*/ 4159514 w 6257926"/>
              <a:gd name="connsiteY2237" fmla="*/ 245879 h 4700918"/>
              <a:gd name="connsiteX2238" fmla="*/ 4159604 w 6257926"/>
              <a:gd name="connsiteY2238" fmla="*/ 245992 h 4700918"/>
              <a:gd name="connsiteX2239" fmla="*/ 4159589 w 6257926"/>
              <a:gd name="connsiteY2239" fmla="*/ 245989 h 4700918"/>
              <a:gd name="connsiteX2240" fmla="*/ 4159696 w 6257926"/>
              <a:gd name="connsiteY2240" fmla="*/ 246105 h 4700918"/>
              <a:gd name="connsiteX2241" fmla="*/ 4160398 w 6257926"/>
              <a:gd name="connsiteY2241" fmla="*/ 246981 h 4700918"/>
              <a:gd name="connsiteX2242" fmla="*/ 4159590 w 6257926"/>
              <a:gd name="connsiteY2242" fmla="*/ 247730 h 4700918"/>
              <a:gd name="connsiteX2243" fmla="*/ 4049870 w 6257926"/>
              <a:gd name="connsiteY2243" fmla="*/ 245329 h 4700918"/>
              <a:gd name="connsiteX2244" fmla="*/ 4031620 w 6257926"/>
              <a:gd name="connsiteY2244" fmla="*/ 245989 h 4700918"/>
              <a:gd name="connsiteX2245" fmla="*/ 4028824 w 6257926"/>
              <a:gd name="connsiteY2245" fmla="*/ 250284 h 4700918"/>
              <a:gd name="connsiteX2246" fmla="*/ 4034122 w 6257926"/>
              <a:gd name="connsiteY2246" fmla="*/ 255462 h 4700918"/>
              <a:gd name="connsiteX2247" fmla="*/ 4049870 w 6257926"/>
              <a:gd name="connsiteY2247" fmla="*/ 245329 h 4700918"/>
              <a:gd name="connsiteX2248" fmla="*/ 4176881 w 6257926"/>
              <a:gd name="connsiteY2248" fmla="*/ 236187 h 4700918"/>
              <a:gd name="connsiteX2249" fmla="*/ 4180266 w 6257926"/>
              <a:gd name="connsiteY2249" fmla="*/ 238279 h 4700918"/>
              <a:gd name="connsiteX2250" fmla="*/ 4177469 w 6257926"/>
              <a:gd name="connsiteY2250" fmla="*/ 248412 h 4700918"/>
              <a:gd name="connsiteX2251" fmla="*/ 4161382 w 6257926"/>
              <a:gd name="connsiteY2251" fmla="*/ 246232 h 4700918"/>
              <a:gd name="connsiteX2252" fmla="*/ 4595886 w 6257926"/>
              <a:gd name="connsiteY2252" fmla="*/ 234203 h 4700918"/>
              <a:gd name="connsiteX2253" fmla="*/ 4611707 w 6257926"/>
              <a:gd name="connsiteY2253" fmla="*/ 243895 h 4700918"/>
              <a:gd name="connsiteX2254" fmla="*/ 4617520 w 6257926"/>
              <a:gd name="connsiteY2254" fmla="*/ 251716 h 4700918"/>
              <a:gd name="connsiteX2255" fmla="*/ 4610088 w 6257926"/>
              <a:gd name="connsiteY2255" fmla="*/ 257994 h 4700918"/>
              <a:gd name="connsiteX2256" fmla="*/ 4595886 w 6257926"/>
              <a:gd name="connsiteY2256" fmla="*/ 234203 h 4700918"/>
              <a:gd name="connsiteX2257" fmla="*/ 4487566 w 6257926"/>
              <a:gd name="connsiteY2257" fmla="*/ 223079 h 4700918"/>
              <a:gd name="connsiteX2258" fmla="*/ 4496764 w 6257926"/>
              <a:gd name="connsiteY2258" fmla="*/ 233652 h 4700918"/>
              <a:gd name="connsiteX2259" fmla="*/ 4491245 w 6257926"/>
              <a:gd name="connsiteY2259" fmla="*/ 249954 h 4700918"/>
              <a:gd name="connsiteX2260" fmla="*/ 4478882 w 6257926"/>
              <a:gd name="connsiteY2260" fmla="*/ 240812 h 4700918"/>
              <a:gd name="connsiteX2261" fmla="*/ 4487566 w 6257926"/>
              <a:gd name="connsiteY2261" fmla="*/ 223079 h 4700918"/>
              <a:gd name="connsiteX2262" fmla="*/ 3743599 w 6257926"/>
              <a:gd name="connsiteY2262" fmla="*/ 211625 h 4700918"/>
              <a:gd name="connsiteX2263" fmla="*/ 3740877 w 6257926"/>
              <a:gd name="connsiteY2263" fmla="*/ 216693 h 4700918"/>
              <a:gd name="connsiteX2264" fmla="*/ 3749045 w 6257926"/>
              <a:gd name="connsiteY2264" fmla="*/ 219776 h 4700918"/>
              <a:gd name="connsiteX2265" fmla="*/ 3751695 w 6257926"/>
              <a:gd name="connsiteY2265" fmla="*/ 214598 h 4700918"/>
              <a:gd name="connsiteX2266" fmla="*/ 3743599 w 6257926"/>
              <a:gd name="connsiteY2266" fmla="*/ 211625 h 4700918"/>
              <a:gd name="connsiteX2267" fmla="*/ 4543346 w 6257926"/>
              <a:gd name="connsiteY2267" fmla="*/ 207826 h 4700918"/>
              <a:gd name="connsiteX2268" fmla="*/ 4564392 w 6257926"/>
              <a:gd name="connsiteY2268" fmla="*/ 223740 h 4700918"/>
              <a:gd name="connsiteX2269" fmla="*/ 4535103 w 6257926"/>
              <a:gd name="connsiteY2269" fmla="*/ 251495 h 4700918"/>
              <a:gd name="connsiteX2270" fmla="*/ 4527450 w 6257926"/>
              <a:gd name="connsiteY2270" fmla="*/ 228917 h 4700918"/>
              <a:gd name="connsiteX2271" fmla="*/ 4520754 w 6257926"/>
              <a:gd name="connsiteY2271" fmla="*/ 210744 h 4700918"/>
              <a:gd name="connsiteX2272" fmla="*/ 4543346 w 6257926"/>
              <a:gd name="connsiteY2272" fmla="*/ 207826 h 4700918"/>
              <a:gd name="connsiteX2273" fmla="*/ 3790990 w 6257926"/>
              <a:gd name="connsiteY2273" fmla="*/ 200942 h 4700918"/>
              <a:gd name="connsiteX2274" fmla="*/ 3783190 w 6257926"/>
              <a:gd name="connsiteY2274" fmla="*/ 203915 h 4700918"/>
              <a:gd name="connsiteX2275" fmla="*/ 3784146 w 6257926"/>
              <a:gd name="connsiteY2275" fmla="*/ 207551 h 4700918"/>
              <a:gd name="connsiteX2276" fmla="*/ 3792314 w 6257926"/>
              <a:gd name="connsiteY2276" fmla="*/ 207991 h 4700918"/>
              <a:gd name="connsiteX2277" fmla="*/ 3795847 w 6257926"/>
              <a:gd name="connsiteY2277" fmla="*/ 205677 h 4700918"/>
              <a:gd name="connsiteX2278" fmla="*/ 3790990 w 6257926"/>
              <a:gd name="connsiteY2278" fmla="*/ 200942 h 4700918"/>
              <a:gd name="connsiteX2279" fmla="*/ 3708278 w 6257926"/>
              <a:gd name="connsiteY2279" fmla="*/ 200501 h 4700918"/>
              <a:gd name="connsiteX2280" fmla="*/ 3702023 w 6257926"/>
              <a:gd name="connsiteY2280" fmla="*/ 212066 h 4700918"/>
              <a:gd name="connsiteX2281" fmla="*/ 3714239 w 6257926"/>
              <a:gd name="connsiteY2281" fmla="*/ 213607 h 4700918"/>
              <a:gd name="connsiteX2282" fmla="*/ 3715857 w 6257926"/>
              <a:gd name="connsiteY2282" fmla="*/ 204135 h 4700918"/>
              <a:gd name="connsiteX2283" fmla="*/ 3708278 w 6257926"/>
              <a:gd name="connsiteY2283" fmla="*/ 200501 h 4700918"/>
              <a:gd name="connsiteX2284" fmla="*/ 3611510 w 6257926"/>
              <a:gd name="connsiteY2284" fmla="*/ 199731 h 4700918"/>
              <a:gd name="connsiteX2285" fmla="*/ 3604962 w 6257926"/>
              <a:gd name="connsiteY2285" fmla="*/ 206338 h 4700918"/>
              <a:gd name="connsiteX2286" fmla="*/ 3609524 w 6257926"/>
              <a:gd name="connsiteY2286" fmla="*/ 215259 h 4700918"/>
              <a:gd name="connsiteX2287" fmla="*/ 3616662 w 6257926"/>
              <a:gd name="connsiteY2287" fmla="*/ 209203 h 4700918"/>
              <a:gd name="connsiteX2288" fmla="*/ 3611510 w 6257926"/>
              <a:gd name="connsiteY2288" fmla="*/ 199731 h 4700918"/>
              <a:gd name="connsiteX2289" fmla="*/ 4272825 w 6257926"/>
              <a:gd name="connsiteY2289" fmla="*/ 198550 h 4700918"/>
              <a:gd name="connsiteX2290" fmla="*/ 4271008 w 6257926"/>
              <a:gd name="connsiteY2290" fmla="*/ 211405 h 4700918"/>
              <a:gd name="connsiteX2291" fmla="*/ 4262904 w 6257926"/>
              <a:gd name="connsiteY2291" fmla="*/ 218785 h 4700918"/>
              <a:gd name="connsiteX2292" fmla="*/ 4232292 w 6257926"/>
              <a:gd name="connsiteY2292" fmla="*/ 208432 h 4700918"/>
              <a:gd name="connsiteX2293" fmla="*/ 4256346 w 6257926"/>
              <a:gd name="connsiteY2293" fmla="*/ 198932 h 4700918"/>
              <a:gd name="connsiteX2294" fmla="*/ 4272985 w 6257926"/>
              <a:gd name="connsiteY2294" fmla="*/ 197418 h 4700918"/>
              <a:gd name="connsiteX2295" fmla="*/ 4274164 w 6257926"/>
              <a:gd name="connsiteY2295" fmla="*/ 198519 h 4700918"/>
              <a:gd name="connsiteX2296" fmla="*/ 4272825 w 6257926"/>
              <a:gd name="connsiteY2296" fmla="*/ 198550 h 4700918"/>
              <a:gd name="connsiteX2297" fmla="*/ 4272985 w 6257926"/>
              <a:gd name="connsiteY2297" fmla="*/ 196976 h 4700918"/>
              <a:gd name="connsiteX2298" fmla="*/ 4274092 w 6257926"/>
              <a:gd name="connsiteY2298" fmla="*/ 197181 h 4700918"/>
              <a:gd name="connsiteX2299" fmla="*/ 4274311 w 6257926"/>
              <a:gd name="connsiteY2299" fmla="*/ 198299 h 4700918"/>
              <a:gd name="connsiteX2300" fmla="*/ 3842878 w 6257926"/>
              <a:gd name="connsiteY2300" fmla="*/ 190781 h 4700918"/>
              <a:gd name="connsiteX2301" fmla="*/ 3824692 w 6257926"/>
              <a:gd name="connsiteY2301" fmla="*/ 194994 h 4700918"/>
              <a:gd name="connsiteX2302" fmla="*/ 3805413 w 6257926"/>
              <a:gd name="connsiteY2302" fmla="*/ 238169 h 4700918"/>
              <a:gd name="connsiteX2303" fmla="*/ 3799894 w 6257926"/>
              <a:gd name="connsiteY2303" fmla="*/ 247641 h 4700918"/>
              <a:gd name="connsiteX2304" fmla="*/ 3875614 w 6257926"/>
              <a:gd name="connsiteY2304" fmla="*/ 268347 h 4700918"/>
              <a:gd name="connsiteX2305" fmla="*/ 3891731 w 6257926"/>
              <a:gd name="connsiteY2305" fmla="*/ 306015 h 4700918"/>
              <a:gd name="connsiteX2306" fmla="*/ 3929334 w 6257926"/>
              <a:gd name="connsiteY2306" fmla="*/ 310642 h 4700918"/>
              <a:gd name="connsiteX2307" fmla="*/ 3937796 w 6257926"/>
              <a:gd name="connsiteY2307" fmla="*/ 303042 h 4700918"/>
              <a:gd name="connsiteX2308" fmla="*/ 3910348 w 6257926"/>
              <a:gd name="connsiteY2308" fmla="*/ 280462 h 4700918"/>
              <a:gd name="connsiteX2309" fmla="*/ 3916603 w 6257926"/>
              <a:gd name="connsiteY2309" fmla="*/ 233652 h 4700918"/>
              <a:gd name="connsiteX2310" fmla="*/ 3952963 w 6257926"/>
              <a:gd name="connsiteY2310" fmla="*/ 235922 h 4700918"/>
              <a:gd name="connsiteX2311" fmla="*/ 3954501 w 6257926"/>
              <a:gd name="connsiteY2311" fmla="*/ 238390 h 4700918"/>
              <a:gd name="connsiteX2312" fmla="*/ 3955858 w 6257926"/>
              <a:gd name="connsiteY2312" fmla="*/ 237717 h 4700918"/>
              <a:gd name="connsiteX2313" fmla="*/ 3961344 w 6257926"/>
              <a:gd name="connsiteY2313" fmla="*/ 260169 h 4700918"/>
              <a:gd name="connsiteX2314" fmla="*/ 3977165 w 6257926"/>
              <a:gd name="connsiteY2314" fmla="*/ 269558 h 4700918"/>
              <a:gd name="connsiteX2315" fmla="*/ 3989068 w 6257926"/>
              <a:gd name="connsiteY2315" fmla="*/ 263129 h 4700918"/>
              <a:gd name="connsiteX2316" fmla="*/ 3991413 w 6257926"/>
              <a:gd name="connsiteY2316" fmla="*/ 245854 h 4700918"/>
              <a:gd name="connsiteX2317" fmla="*/ 3991662 w 6257926"/>
              <a:gd name="connsiteY2317" fmla="*/ 246320 h 4700918"/>
              <a:gd name="connsiteX2318" fmla="*/ 3999021 w 6257926"/>
              <a:gd name="connsiteY2318" fmla="*/ 244558 h 4700918"/>
              <a:gd name="connsiteX2319" fmla="*/ 3991589 w 6257926"/>
              <a:gd name="connsiteY2319" fmla="*/ 244558 h 4700918"/>
              <a:gd name="connsiteX2320" fmla="*/ 3991413 w 6257926"/>
              <a:gd name="connsiteY2320" fmla="*/ 245854 h 4700918"/>
              <a:gd name="connsiteX2321" fmla="*/ 3983620 w 6257926"/>
              <a:gd name="connsiteY2321" fmla="*/ 231280 h 4700918"/>
              <a:gd name="connsiteX2322" fmla="*/ 3974406 w 6257926"/>
              <a:gd name="connsiteY2322" fmla="*/ 228517 h 4700918"/>
              <a:gd name="connsiteX2323" fmla="*/ 3955858 w 6257926"/>
              <a:gd name="connsiteY2323" fmla="*/ 237717 h 4700918"/>
              <a:gd name="connsiteX2324" fmla="*/ 3955457 w 6257926"/>
              <a:gd name="connsiteY2324" fmla="*/ 236077 h 4700918"/>
              <a:gd name="connsiteX2325" fmla="*/ 3952963 w 6257926"/>
              <a:gd name="connsiteY2325" fmla="*/ 235922 h 4700918"/>
              <a:gd name="connsiteX2326" fmla="*/ 3949552 w 6257926"/>
              <a:gd name="connsiteY2326" fmla="*/ 230445 h 4700918"/>
              <a:gd name="connsiteX2327" fmla="*/ 3944272 w 6257926"/>
              <a:gd name="connsiteY2327" fmla="*/ 225061 h 4700918"/>
              <a:gd name="connsiteX2328" fmla="*/ 3859794 w 6257926"/>
              <a:gd name="connsiteY2328" fmla="*/ 198299 h 4700918"/>
              <a:gd name="connsiteX2329" fmla="*/ 3842878 w 6257926"/>
              <a:gd name="connsiteY2329" fmla="*/ 190781 h 4700918"/>
              <a:gd name="connsiteX2330" fmla="*/ 4049428 w 6257926"/>
              <a:gd name="connsiteY2330" fmla="*/ 188717 h 4700918"/>
              <a:gd name="connsiteX2331" fmla="*/ 4047442 w 6257926"/>
              <a:gd name="connsiteY2331" fmla="*/ 201052 h 4700918"/>
              <a:gd name="connsiteX2332" fmla="*/ 4050900 w 6257926"/>
              <a:gd name="connsiteY2332" fmla="*/ 205126 h 4700918"/>
              <a:gd name="connsiteX2333" fmla="*/ 4052887 w 6257926"/>
              <a:gd name="connsiteY2333" fmla="*/ 192791 h 4700918"/>
              <a:gd name="connsiteX2334" fmla="*/ 4049428 w 6257926"/>
              <a:gd name="connsiteY2334" fmla="*/ 188717 h 4700918"/>
              <a:gd name="connsiteX2335" fmla="*/ 3902402 w 6257926"/>
              <a:gd name="connsiteY2335" fmla="*/ 159198 h 4700918"/>
              <a:gd name="connsiteX2336" fmla="*/ 3899310 w 6257926"/>
              <a:gd name="connsiteY2336" fmla="*/ 161292 h 4700918"/>
              <a:gd name="connsiteX2337" fmla="*/ 3901592 w 6257926"/>
              <a:gd name="connsiteY2337" fmla="*/ 165256 h 4700918"/>
              <a:gd name="connsiteX2338" fmla="*/ 3904608 w 6257926"/>
              <a:gd name="connsiteY2338" fmla="*/ 163274 h 4700918"/>
              <a:gd name="connsiteX2339" fmla="*/ 3902402 w 6257926"/>
              <a:gd name="connsiteY2339" fmla="*/ 159198 h 4700918"/>
              <a:gd name="connsiteX2340" fmla="*/ 3789960 w 6257926"/>
              <a:gd name="connsiteY2340" fmla="*/ 157876 h 4700918"/>
              <a:gd name="connsiteX2341" fmla="*/ 3786427 w 6257926"/>
              <a:gd name="connsiteY2341" fmla="*/ 160962 h 4700918"/>
              <a:gd name="connsiteX2342" fmla="*/ 3789739 w 6257926"/>
              <a:gd name="connsiteY2342" fmla="*/ 163935 h 4700918"/>
              <a:gd name="connsiteX2343" fmla="*/ 3793124 w 6257926"/>
              <a:gd name="connsiteY2343" fmla="*/ 161072 h 4700918"/>
              <a:gd name="connsiteX2344" fmla="*/ 3789960 w 6257926"/>
              <a:gd name="connsiteY2344" fmla="*/ 157876 h 4700918"/>
              <a:gd name="connsiteX2345" fmla="*/ 2129006 w 6257926"/>
              <a:gd name="connsiteY2345" fmla="*/ 149947 h 4700918"/>
              <a:gd name="connsiteX2346" fmla="*/ 2091421 w 6257926"/>
              <a:gd name="connsiteY2346" fmla="*/ 183650 h 4700918"/>
              <a:gd name="connsiteX2347" fmla="*/ 2145434 w 6257926"/>
              <a:gd name="connsiteY2347" fmla="*/ 153031 h 4700918"/>
              <a:gd name="connsiteX2348" fmla="*/ 2129006 w 6257926"/>
              <a:gd name="connsiteY2348" fmla="*/ 149947 h 4700918"/>
              <a:gd name="connsiteX2349" fmla="*/ 3967526 w 6257926"/>
              <a:gd name="connsiteY2349" fmla="*/ 142899 h 4700918"/>
              <a:gd name="connsiteX2350" fmla="*/ 3924918 w 6257926"/>
              <a:gd name="connsiteY2350" fmla="*/ 167899 h 4700918"/>
              <a:gd name="connsiteX2351" fmla="*/ 3946461 w 6257926"/>
              <a:gd name="connsiteY2351" fmla="*/ 177867 h 4700918"/>
              <a:gd name="connsiteX2352" fmla="*/ 3965851 w 6257926"/>
              <a:gd name="connsiteY2352" fmla="*/ 175690 h 4700918"/>
              <a:gd name="connsiteX2353" fmla="*/ 3965760 w 6257926"/>
              <a:gd name="connsiteY2353" fmla="*/ 177481 h 4700918"/>
              <a:gd name="connsiteX2354" fmla="*/ 3968415 w 6257926"/>
              <a:gd name="connsiteY2354" fmla="*/ 177665 h 4700918"/>
              <a:gd name="connsiteX2355" fmla="*/ 3972898 w 6257926"/>
              <a:gd name="connsiteY2355" fmla="*/ 182659 h 4700918"/>
              <a:gd name="connsiteX2356" fmla="*/ 3977680 w 6257926"/>
              <a:gd name="connsiteY2356" fmla="*/ 178364 h 4700918"/>
              <a:gd name="connsiteX2357" fmla="*/ 3973707 w 6257926"/>
              <a:gd name="connsiteY2357" fmla="*/ 178032 h 4700918"/>
              <a:gd name="connsiteX2358" fmla="*/ 3968415 w 6257926"/>
              <a:gd name="connsiteY2358" fmla="*/ 177665 h 4700918"/>
              <a:gd name="connsiteX2359" fmla="*/ 3966569 w 6257926"/>
              <a:gd name="connsiteY2359" fmla="*/ 175609 h 4700918"/>
              <a:gd name="connsiteX2360" fmla="*/ 3965851 w 6257926"/>
              <a:gd name="connsiteY2360" fmla="*/ 175690 h 4700918"/>
              <a:gd name="connsiteX2361" fmla="*/ 2202464 w 6257926"/>
              <a:gd name="connsiteY2361" fmla="*/ 134087 h 4700918"/>
              <a:gd name="connsiteX2362" fmla="*/ 2172293 w 6257926"/>
              <a:gd name="connsiteY2362" fmla="*/ 142128 h 4700918"/>
              <a:gd name="connsiteX2363" fmla="*/ 2176709 w 6257926"/>
              <a:gd name="connsiteY2363" fmla="*/ 169883 h 4700918"/>
              <a:gd name="connsiteX2364" fmla="*/ 2202464 w 6257926"/>
              <a:gd name="connsiteY2364" fmla="*/ 134087 h 4700918"/>
              <a:gd name="connsiteX2365" fmla="*/ 3707101 w 6257926"/>
              <a:gd name="connsiteY2365" fmla="*/ 120319 h 4700918"/>
              <a:gd name="connsiteX2366" fmla="*/ 3658386 w 6257926"/>
              <a:gd name="connsiteY2366" fmla="*/ 133757 h 4700918"/>
              <a:gd name="connsiteX2367" fmla="*/ 3707101 w 6257926"/>
              <a:gd name="connsiteY2367" fmla="*/ 120319 h 4700918"/>
              <a:gd name="connsiteX2368" fmla="*/ 2430612 w 6257926"/>
              <a:gd name="connsiteY2368" fmla="*/ 113932 h 4700918"/>
              <a:gd name="connsiteX2369" fmla="*/ 2412997 w 6257926"/>
              <a:gd name="connsiteY2369" fmla="*/ 126708 h 4700918"/>
              <a:gd name="connsiteX2370" fmla="*/ 2411452 w 6257926"/>
              <a:gd name="connsiteY2370" fmla="*/ 142789 h 4700918"/>
              <a:gd name="connsiteX2371" fmla="*/ 2450894 w 6257926"/>
              <a:gd name="connsiteY2371" fmla="*/ 135629 h 4700918"/>
              <a:gd name="connsiteX2372" fmla="*/ 2454721 w 6257926"/>
              <a:gd name="connsiteY2372" fmla="*/ 125606 h 4700918"/>
              <a:gd name="connsiteX2373" fmla="*/ 2450158 w 6257926"/>
              <a:gd name="connsiteY2373" fmla="*/ 115694 h 4700918"/>
              <a:gd name="connsiteX2374" fmla="*/ 2430612 w 6257926"/>
              <a:gd name="connsiteY2374" fmla="*/ 113932 h 4700918"/>
              <a:gd name="connsiteX2375" fmla="*/ 4581242 w 6257926"/>
              <a:gd name="connsiteY2375" fmla="*/ 96970 h 4700918"/>
              <a:gd name="connsiteX2376" fmla="*/ 4586393 w 6257926"/>
              <a:gd name="connsiteY2376" fmla="*/ 104901 h 4700918"/>
              <a:gd name="connsiteX2377" fmla="*/ 4579550 w 6257926"/>
              <a:gd name="connsiteY2377" fmla="*/ 109305 h 4700918"/>
              <a:gd name="connsiteX2378" fmla="*/ 4574325 w 6257926"/>
              <a:gd name="connsiteY2378" fmla="*/ 101595 h 4700918"/>
              <a:gd name="connsiteX2379" fmla="*/ 4581242 w 6257926"/>
              <a:gd name="connsiteY2379" fmla="*/ 96970 h 4700918"/>
              <a:gd name="connsiteX2380" fmla="*/ 4527303 w 6257926"/>
              <a:gd name="connsiteY2380" fmla="*/ 96860 h 4700918"/>
              <a:gd name="connsiteX2381" fmla="*/ 4570058 w 6257926"/>
              <a:gd name="connsiteY2381" fmla="*/ 146753 h 4700918"/>
              <a:gd name="connsiteX2382" fmla="*/ 4633931 w 6257926"/>
              <a:gd name="connsiteY2382" fmla="*/ 180787 h 4700918"/>
              <a:gd name="connsiteX2383" fmla="*/ 4651519 w 6257926"/>
              <a:gd name="connsiteY2383" fmla="*/ 185301 h 4700918"/>
              <a:gd name="connsiteX2384" fmla="*/ 4753069 w 6257926"/>
              <a:gd name="connsiteY2384" fmla="*/ 248302 h 4700918"/>
              <a:gd name="connsiteX2385" fmla="*/ 4765505 w 6257926"/>
              <a:gd name="connsiteY2385" fmla="*/ 268677 h 4700918"/>
              <a:gd name="connsiteX2386" fmla="*/ 4721720 w 6257926"/>
              <a:gd name="connsiteY2386" fmla="*/ 262289 h 4700918"/>
              <a:gd name="connsiteX2387" fmla="*/ 4687649 w 6257926"/>
              <a:gd name="connsiteY2387" fmla="*/ 238059 h 4700918"/>
              <a:gd name="connsiteX2388" fmla="*/ 4677054 w 6257926"/>
              <a:gd name="connsiteY2388" fmla="*/ 227486 h 4700918"/>
              <a:gd name="connsiteX2389" fmla="*/ 4605452 w 6257926"/>
              <a:gd name="connsiteY2389" fmla="*/ 211185 h 4700918"/>
              <a:gd name="connsiteX2390" fmla="*/ 4596770 w 6257926"/>
              <a:gd name="connsiteY2390" fmla="*/ 209092 h 4700918"/>
              <a:gd name="connsiteX2391" fmla="*/ 4546730 w 6257926"/>
              <a:gd name="connsiteY2391" fmla="*/ 173407 h 4700918"/>
              <a:gd name="connsiteX2392" fmla="*/ 4472333 w 6257926"/>
              <a:gd name="connsiteY2392" fmla="*/ 153031 h 4700918"/>
              <a:gd name="connsiteX2393" fmla="*/ 4480796 w 6257926"/>
              <a:gd name="connsiteY2393" fmla="*/ 114152 h 4700918"/>
              <a:gd name="connsiteX2394" fmla="*/ 4527303 w 6257926"/>
              <a:gd name="connsiteY2394" fmla="*/ 96860 h 4700918"/>
              <a:gd name="connsiteX2395" fmla="*/ 2855623 w 6257926"/>
              <a:gd name="connsiteY2395" fmla="*/ 85516 h 4700918"/>
              <a:gd name="connsiteX2396" fmla="*/ 2854887 w 6257926"/>
              <a:gd name="connsiteY2396" fmla="*/ 89480 h 4700918"/>
              <a:gd name="connsiteX2397" fmla="*/ 2858420 w 6257926"/>
              <a:gd name="connsiteY2397" fmla="*/ 90141 h 4700918"/>
              <a:gd name="connsiteX2398" fmla="*/ 2855623 w 6257926"/>
              <a:gd name="connsiteY2398" fmla="*/ 85516 h 4700918"/>
              <a:gd name="connsiteX2399" fmla="*/ 3401033 w 6257926"/>
              <a:gd name="connsiteY2399" fmla="*/ 74735 h 4700918"/>
              <a:gd name="connsiteX2400" fmla="*/ 3377798 w 6257926"/>
              <a:gd name="connsiteY2400" fmla="*/ 87168 h 4700918"/>
              <a:gd name="connsiteX2401" fmla="*/ 3415768 w 6257926"/>
              <a:gd name="connsiteY2401" fmla="*/ 92784 h 4700918"/>
              <a:gd name="connsiteX2402" fmla="*/ 3401033 w 6257926"/>
              <a:gd name="connsiteY2402" fmla="*/ 74735 h 4700918"/>
              <a:gd name="connsiteX2403" fmla="*/ 3891363 w 6257926"/>
              <a:gd name="connsiteY2403" fmla="*/ 71968 h 4700918"/>
              <a:gd name="connsiteX2404" fmla="*/ 3878706 w 6257926"/>
              <a:gd name="connsiteY2404" fmla="*/ 76815 h 4700918"/>
              <a:gd name="connsiteX2405" fmla="*/ 3884740 w 6257926"/>
              <a:gd name="connsiteY2405" fmla="*/ 86067 h 4700918"/>
              <a:gd name="connsiteX2406" fmla="*/ 3895926 w 6257926"/>
              <a:gd name="connsiteY2406" fmla="*/ 79788 h 4700918"/>
              <a:gd name="connsiteX2407" fmla="*/ 3891363 w 6257926"/>
              <a:gd name="connsiteY2407" fmla="*/ 71968 h 4700918"/>
              <a:gd name="connsiteX2408" fmla="*/ 4272840 w 6257926"/>
              <a:gd name="connsiteY2408" fmla="*/ 57761 h 4700918"/>
              <a:gd name="connsiteX2409" fmla="*/ 4256356 w 6257926"/>
              <a:gd name="connsiteY2409" fmla="*/ 69325 h 4700918"/>
              <a:gd name="connsiteX2410" fmla="*/ 4250836 w 6257926"/>
              <a:gd name="connsiteY2410" fmla="*/ 63707 h 4700918"/>
              <a:gd name="connsiteX2411" fmla="*/ 4253779 w 6257926"/>
              <a:gd name="connsiteY2411" fmla="*/ 59082 h 4700918"/>
              <a:gd name="connsiteX2412" fmla="*/ 4272840 w 6257926"/>
              <a:gd name="connsiteY2412" fmla="*/ 57761 h 4700918"/>
              <a:gd name="connsiteX2413" fmla="*/ 2369359 w 6257926"/>
              <a:gd name="connsiteY2413" fmla="*/ 54455 h 4700918"/>
              <a:gd name="connsiteX2414" fmla="*/ 2371272 w 6257926"/>
              <a:gd name="connsiteY2414" fmla="*/ 59963 h 4700918"/>
              <a:gd name="connsiteX2415" fmla="*/ 2368697 w 6257926"/>
              <a:gd name="connsiteY2415" fmla="*/ 61835 h 4700918"/>
              <a:gd name="connsiteX2416" fmla="*/ 2369359 w 6257926"/>
              <a:gd name="connsiteY2416" fmla="*/ 54455 h 4700918"/>
              <a:gd name="connsiteX2417" fmla="*/ 4064292 w 6257926"/>
              <a:gd name="connsiteY2417" fmla="*/ 43331 h 4700918"/>
              <a:gd name="connsiteX2418" fmla="*/ 4067604 w 6257926"/>
              <a:gd name="connsiteY2418" fmla="*/ 45754 h 4700918"/>
              <a:gd name="connsiteX2419" fmla="*/ 4064366 w 6257926"/>
              <a:gd name="connsiteY2419" fmla="*/ 48509 h 4700918"/>
              <a:gd name="connsiteX2420" fmla="*/ 4061055 w 6257926"/>
              <a:gd name="connsiteY2420" fmla="*/ 46194 h 4700918"/>
              <a:gd name="connsiteX2421" fmla="*/ 4064292 w 6257926"/>
              <a:gd name="connsiteY2421" fmla="*/ 43331 h 4700918"/>
              <a:gd name="connsiteX2422" fmla="*/ 4183283 w 6257926"/>
              <a:gd name="connsiteY2422" fmla="*/ 37716 h 4700918"/>
              <a:gd name="connsiteX2423" fmla="*/ 4184976 w 6257926"/>
              <a:gd name="connsiteY2423" fmla="*/ 41900 h 4700918"/>
              <a:gd name="connsiteX2424" fmla="*/ 4181517 w 6257926"/>
              <a:gd name="connsiteY2424" fmla="*/ 45424 h 4700918"/>
              <a:gd name="connsiteX2425" fmla="*/ 4179678 w 6257926"/>
              <a:gd name="connsiteY2425" fmla="*/ 40358 h 4700918"/>
              <a:gd name="connsiteX2426" fmla="*/ 4183283 w 6257926"/>
              <a:gd name="connsiteY2426" fmla="*/ 37716 h 4700918"/>
              <a:gd name="connsiteX2427" fmla="*/ 2537580 w 6257926"/>
              <a:gd name="connsiteY2427" fmla="*/ 30226 h 4700918"/>
              <a:gd name="connsiteX2428" fmla="*/ 2541480 w 6257926"/>
              <a:gd name="connsiteY2428" fmla="*/ 31657 h 4700918"/>
              <a:gd name="connsiteX2429" fmla="*/ 2537948 w 6257926"/>
              <a:gd name="connsiteY2429" fmla="*/ 34740 h 4700918"/>
              <a:gd name="connsiteX2430" fmla="*/ 4326925 w 6257926"/>
              <a:gd name="connsiteY2430" fmla="*/ 15906 h 4700918"/>
              <a:gd name="connsiteX2431" fmla="*/ 4345028 w 6257926"/>
              <a:gd name="connsiteY2431" fmla="*/ 28464 h 4700918"/>
              <a:gd name="connsiteX2432" fmla="*/ 4336858 w 6257926"/>
              <a:gd name="connsiteY2432" fmla="*/ 61395 h 4700918"/>
              <a:gd name="connsiteX2433" fmla="*/ 4321038 w 6257926"/>
              <a:gd name="connsiteY2433" fmla="*/ 43772 h 4700918"/>
              <a:gd name="connsiteX2434" fmla="*/ 4326925 w 6257926"/>
              <a:gd name="connsiteY2434" fmla="*/ 15906 h 4700918"/>
              <a:gd name="connsiteX2435" fmla="*/ 4099851 w 6257926"/>
              <a:gd name="connsiteY2435" fmla="*/ 0 h 4700918"/>
              <a:gd name="connsiteX2436" fmla="*/ 4107332 w 6257926"/>
              <a:gd name="connsiteY2436" fmla="*/ 0 h 4700918"/>
              <a:gd name="connsiteX2437" fmla="*/ 4108224 w 6257926"/>
              <a:gd name="connsiteY2437" fmla="*/ 48 h 4700918"/>
              <a:gd name="connsiteX2438" fmla="*/ 4105281 w 6257926"/>
              <a:gd name="connsiteY2438" fmla="*/ 9630 h 4700918"/>
              <a:gd name="connsiteX2439" fmla="*/ 4096672 w 6257926"/>
              <a:gd name="connsiteY2439" fmla="*/ 9520 h 4700918"/>
              <a:gd name="connsiteX2440" fmla="*/ 4061868 w 6257926"/>
              <a:gd name="connsiteY2440" fmla="*/ 0 h 4700918"/>
              <a:gd name="connsiteX2441" fmla="*/ 4069175 w 6257926"/>
              <a:gd name="connsiteY2441" fmla="*/ 0 h 4700918"/>
              <a:gd name="connsiteX2442" fmla="*/ 4067522 w 6257926"/>
              <a:gd name="connsiteY2442" fmla="*/ 3489 h 4700918"/>
              <a:gd name="connsiteX2443" fmla="*/ 4058848 w 6257926"/>
              <a:gd name="connsiteY2443" fmla="*/ 19212 h 4700918"/>
              <a:gd name="connsiteX2444" fmla="*/ 3726920 w 6257926"/>
              <a:gd name="connsiteY2444" fmla="*/ 0 h 4700918"/>
              <a:gd name="connsiteX2445" fmla="*/ 3728530 w 6257926"/>
              <a:gd name="connsiteY2445" fmla="*/ 0 h 4700918"/>
              <a:gd name="connsiteX2446" fmla="*/ 3727411 w 6257926"/>
              <a:gd name="connsiteY2446" fmla="*/ 819 h 4700918"/>
              <a:gd name="connsiteX2447" fmla="*/ 3597659 w 6257926"/>
              <a:gd name="connsiteY2447" fmla="*/ 0 h 4700918"/>
              <a:gd name="connsiteX2448" fmla="*/ 3614991 w 6257926"/>
              <a:gd name="connsiteY2448" fmla="*/ 0 h 4700918"/>
              <a:gd name="connsiteX2449" fmla="*/ 3613130 w 6257926"/>
              <a:gd name="connsiteY2449" fmla="*/ 6324 h 4700918"/>
              <a:gd name="connsiteX2450" fmla="*/ 3601577 w 6257926"/>
              <a:gd name="connsiteY2450" fmla="*/ 14695 h 4700918"/>
              <a:gd name="connsiteX2451" fmla="*/ 3464268 w 6257926"/>
              <a:gd name="connsiteY2451" fmla="*/ 0 h 4700918"/>
              <a:gd name="connsiteX2452" fmla="*/ 3484584 w 6257926"/>
              <a:gd name="connsiteY2452" fmla="*/ 0 h 4700918"/>
              <a:gd name="connsiteX2453" fmla="*/ 3485676 w 6257926"/>
              <a:gd name="connsiteY2453" fmla="*/ 7866 h 4700918"/>
              <a:gd name="connsiteX2454" fmla="*/ 3484352 w 6257926"/>
              <a:gd name="connsiteY2454" fmla="*/ 26039 h 4700918"/>
              <a:gd name="connsiteX2455" fmla="*/ 3466102 w 6257926"/>
              <a:gd name="connsiteY2455" fmla="*/ 12933 h 4700918"/>
              <a:gd name="connsiteX2456" fmla="*/ 3212793 w 6257926"/>
              <a:gd name="connsiteY2456" fmla="*/ 0 h 4700918"/>
              <a:gd name="connsiteX2457" fmla="*/ 3244241 w 6257926"/>
              <a:gd name="connsiteY2457" fmla="*/ 0 h 4700918"/>
              <a:gd name="connsiteX2458" fmla="*/ 3242692 w 6257926"/>
              <a:gd name="connsiteY2458" fmla="*/ 7315 h 4700918"/>
              <a:gd name="connsiteX2459" fmla="*/ 3220911 w 6257926"/>
              <a:gd name="connsiteY2459" fmla="*/ 33529 h 4700918"/>
              <a:gd name="connsiteX2460" fmla="*/ 3211868 w 6257926"/>
              <a:gd name="connsiteY2460" fmla="*/ 15948 h 4700918"/>
              <a:gd name="connsiteX2461" fmla="*/ 3135411 w 6257926"/>
              <a:gd name="connsiteY2461" fmla="*/ 0 h 4700918"/>
              <a:gd name="connsiteX2462" fmla="*/ 3150925 w 6257926"/>
              <a:gd name="connsiteY2462" fmla="*/ 0 h 4700918"/>
              <a:gd name="connsiteX2463" fmla="*/ 3156742 w 6257926"/>
              <a:gd name="connsiteY2463" fmla="*/ 5994 h 4700918"/>
              <a:gd name="connsiteX2464" fmla="*/ 3160274 w 6257926"/>
              <a:gd name="connsiteY2464" fmla="*/ 63487 h 4700918"/>
              <a:gd name="connsiteX2465" fmla="*/ 3157772 w 6257926"/>
              <a:gd name="connsiteY2465" fmla="*/ 94107 h 4700918"/>
              <a:gd name="connsiteX2466" fmla="*/ 3244752 w 6257926"/>
              <a:gd name="connsiteY2466" fmla="*/ 77916 h 4700918"/>
              <a:gd name="connsiteX2467" fmla="*/ 3275732 w 6257926"/>
              <a:gd name="connsiteY2467" fmla="*/ 26259 h 4700918"/>
              <a:gd name="connsiteX2468" fmla="*/ 3285093 w 6257926"/>
              <a:gd name="connsiteY2468" fmla="*/ 0 h 4700918"/>
              <a:gd name="connsiteX2469" fmla="*/ 3372869 w 6257926"/>
              <a:gd name="connsiteY2469" fmla="*/ 0 h 4700918"/>
              <a:gd name="connsiteX2470" fmla="*/ 3384714 w 6257926"/>
              <a:gd name="connsiteY2470" fmla="*/ 26920 h 4700918"/>
              <a:gd name="connsiteX2471" fmla="*/ 3420184 w 6257926"/>
              <a:gd name="connsiteY2471" fmla="*/ 23066 h 4700918"/>
              <a:gd name="connsiteX2472" fmla="*/ 3430781 w 6257926"/>
              <a:gd name="connsiteY2472" fmla="*/ 36722 h 4700918"/>
              <a:gd name="connsiteX2473" fmla="*/ 3471548 w 6257926"/>
              <a:gd name="connsiteY2473" fmla="*/ 54345 h 4700918"/>
              <a:gd name="connsiteX2474" fmla="*/ 3511138 w 6257926"/>
              <a:gd name="connsiteY2474" fmla="*/ 52033 h 4700918"/>
              <a:gd name="connsiteX2475" fmla="*/ 3533876 w 6257926"/>
              <a:gd name="connsiteY2475" fmla="*/ 53244 h 4700918"/>
              <a:gd name="connsiteX2476" fmla="*/ 3621077 w 6257926"/>
              <a:gd name="connsiteY2476" fmla="*/ 51152 h 4700918"/>
              <a:gd name="connsiteX2477" fmla="*/ 3650439 w 6257926"/>
              <a:gd name="connsiteY2477" fmla="*/ 40248 h 4700918"/>
              <a:gd name="connsiteX2478" fmla="*/ 3665965 w 6257926"/>
              <a:gd name="connsiteY2478" fmla="*/ 41790 h 4700918"/>
              <a:gd name="connsiteX2479" fmla="*/ 3663170 w 6257926"/>
              <a:gd name="connsiteY2479" fmla="*/ 66792 h 4700918"/>
              <a:gd name="connsiteX2480" fmla="*/ 3639106 w 6257926"/>
              <a:gd name="connsiteY2480" fmla="*/ 78907 h 4700918"/>
              <a:gd name="connsiteX2481" fmla="*/ 3649924 w 6257926"/>
              <a:gd name="connsiteY2481" fmla="*/ 92013 h 4700918"/>
              <a:gd name="connsiteX2482" fmla="*/ 3689072 w 6257926"/>
              <a:gd name="connsiteY2482" fmla="*/ 57320 h 4700918"/>
              <a:gd name="connsiteX2483" fmla="*/ 3703274 w 6257926"/>
              <a:gd name="connsiteY2483" fmla="*/ 52253 h 4700918"/>
              <a:gd name="connsiteX2484" fmla="*/ 3701435 w 6257926"/>
              <a:gd name="connsiteY2484" fmla="*/ 70646 h 4700918"/>
              <a:gd name="connsiteX2485" fmla="*/ 3701288 w 6257926"/>
              <a:gd name="connsiteY2485" fmla="*/ 82431 h 4700918"/>
              <a:gd name="connsiteX2486" fmla="*/ 3727116 w 6257926"/>
              <a:gd name="connsiteY2486" fmla="*/ 91683 h 4700918"/>
              <a:gd name="connsiteX2487" fmla="*/ 3732268 w 6257926"/>
              <a:gd name="connsiteY2487" fmla="*/ 65801 h 4700918"/>
              <a:gd name="connsiteX2488" fmla="*/ 3741318 w 6257926"/>
              <a:gd name="connsiteY2488" fmla="*/ 47077 h 4700918"/>
              <a:gd name="connsiteX2489" fmla="*/ 3750591 w 6257926"/>
              <a:gd name="connsiteY2489" fmla="*/ 65141 h 4700918"/>
              <a:gd name="connsiteX2490" fmla="*/ 3750223 w 6257926"/>
              <a:gd name="connsiteY2490" fmla="*/ 83202 h 4700918"/>
              <a:gd name="connsiteX2491" fmla="*/ 3782381 w 6257926"/>
              <a:gd name="connsiteY2491" fmla="*/ 84305 h 4700918"/>
              <a:gd name="connsiteX2492" fmla="*/ 3812624 w 6257926"/>
              <a:gd name="connsiteY2492" fmla="*/ 82871 h 4700918"/>
              <a:gd name="connsiteX2493" fmla="*/ 3813361 w 6257926"/>
              <a:gd name="connsiteY2493" fmla="*/ 72959 h 4700918"/>
              <a:gd name="connsiteX2494" fmla="*/ 3795111 w 6257926"/>
              <a:gd name="connsiteY2494" fmla="*/ 62936 h 4700918"/>
              <a:gd name="connsiteX2495" fmla="*/ 3823368 w 6257926"/>
              <a:gd name="connsiteY2495" fmla="*/ 41570 h 4700918"/>
              <a:gd name="connsiteX2496" fmla="*/ 3852215 w 6257926"/>
              <a:gd name="connsiteY2496" fmla="*/ 72959 h 4700918"/>
              <a:gd name="connsiteX2497" fmla="*/ 3913733 w 6257926"/>
              <a:gd name="connsiteY2497" fmla="*/ 51812 h 4700918"/>
              <a:gd name="connsiteX2498" fmla="*/ 3920282 w 6257926"/>
              <a:gd name="connsiteY2498" fmla="*/ 90471 h 4700918"/>
              <a:gd name="connsiteX2499" fmla="*/ 3957002 w 6257926"/>
              <a:gd name="connsiteY2499" fmla="*/ 76595 h 4700918"/>
              <a:gd name="connsiteX2500" fmla="*/ 3986364 w 6257926"/>
              <a:gd name="connsiteY2500" fmla="*/ 93997 h 4700918"/>
              <a:gd name="connsiteX2501" fmla="*/ 4017197 w 6257926"/>
              <a:gd name="connsiteY2501" fmla="*/ 105892 h 4700918"/>
              <a:gd name="connsiteX2502" fmla="*/ 4048104 w 6257926"/>
              <a:gd name="connsiteY2502" fmla="*/ 81109 h 4700918"/>
              <a:gd name="connsiteX2503" fmla="*/ 4043468 w 6257926"/>
              <a:gd name="connsiteY2503" fmla="*/ 105671 h 4700918"/>
              <a:gd name="connsiteX2504" fmla="*/ 4061570 w 6257926"/>
              <a:gd name="connsiteY2504" fmla="*/ 134638 h 4700918"/>
              <a:gd name="connsiteX2505" fmla="*/ 4095567 w 6257926"/>
              <a:gd name="connsiteY2505" fmla="*/ 114813 h 4700918"/>
              <a:gd name="connsiteX2506" fmla="*/ 4080335 w 6257926"/>
              <a:gd name="connsiteY2506" fmla="*/ 89811 h 4700918"/>
              <a:gd name="connsiteX2507" fmla="*/ 4087693 w 6257926"/>
              <a:gd name="connsiteY2507" fmla="*/ 75604 h 4700918"/>
              <a:gd name="connsiteX2508" fmla="*/ 4108224 w 6257926"/>
              <a:gd name="connsiteY2508" fmla="*/ 70096 h 4700918"/>
              <a:gd name="connsiteX2509" fmla="*/ 4117349 w 6257926"/>
              <a:gd name="connsiteY2509" fmla="*/ 92233 h 4700918"/>
              <a:gd name="connsiteX2510" fmla="*/ 4113081 w 6257926"/>
              <a:gd name="connsiteY2510" fmla="*/ 148515 h 4700918"/>
              <a:gd name="connsiteX2511" fmla="*/ 4127136 w 6257926"/>
              <a:gd name="connsiteY2511" fmla="*/ 156995 h 4700918"/>
              <a:gd name="connsiteX2512" fmla="*/ 4134955 w 6257926"/>
              <a:gd name="connsiteY2512" fmla="*/ 105256 h 4700918"/>
              <a:gd name="connsiteX2513" fmla="*/ 4140160 w 6257926"/>
              <a:gd name="connsiteY2513" fmla="*/ 104350 h 4700918"/>
              <a:gd name="connsiteX2514" fmla="*/ 4138027 w 6257926"/>
              <a:gd name="connsiteY2514" fmla="*/ 102145 h 4700918"/>
              <a:gd name="connsiteX2515" fmla="*/ 4135009 w 6257926"/>
              <a:gd name="connsiteY2515" fmla="*/ 104901 h 4700918"/>
              <a:gd name="connsiteX2516" fmla="*/ 4134955 w 6257926"/>
              <a:gd name="connsiteY2516" fmla="*/ 105256 h 4700918"/>
              <a:gd name="connsiteX2517" fmla="*/ 4133832 w 6257926"/>
              <a:gd name="connsiteY2517" fmla="*/ 105451 h 4700918"/>
              <a:gd name="connsiteX2518" fmla="*/ 4183724 w 6257926"/>
              <a:gd name="connsiteY2518" fmla="*/ 87278 h 4700918"/>
              <a:gd name="connsiteX2519" fmla="*/ 4269748 w 6257926"/>
              <a:gd name="connsiteY2519" fmla="*/ 110296 h 4700918"/>
              <a:gd name="connsiteX2520" fmla="*/ 4315666 w 6257926"/>
              <a:gd name="connsiteY2520" fmla="*/ 114593 h 4700918"/>
              <a:gd name="connsiteX2521" fmla="*/ 4338258 w 6257926"/>
              <a:gd name="connsiteY2521" fmla="*/ 130782 h 4700918"/>
              <a:gd name="connsiteX2522" fmla="*/ 4326852 w 6257926"/>
              <a:gd name="connsiteY2522" fmla="*/ 156885 h 4700918"/>
              <a:gd name="connsiteX2523" fmla="*/ 4325968 w 6257926"/>
              <a:gd name="connsiteY2523" fmla="*/ 164926 h 4700918"/>
              <a:gd name="connsiteX2524" fmla="*/ 4334504 w 6257926"/>
              <a:gd name="connsiteY2524" fmla="*/ 179355 h 4700918"/>
              <a:gd name="connsiteX2525" fmla="*/ 4329574 w 6257926"/>
              <a:gd name="connsiteY2525" fmla="*/ 204466 h 4700918"/>
              <a:gd name="connsiteX2526" fmla="*/ 4301197 w 6257926"/>
              <a:gd name="connsiteY2526" fmla="*/ 202208 h 4700918"/>
              <a:gd name="connsiteX2527" fmla="*/ 4274092 w 6257926"/>
              <a:gd name="connsiteY2527" fmla="*/ 197181 h 4700918"/>
              <a:gd name="connsiteX2528" fmla="*/ 4262316 w 6257926"/>
              <a:gd name="connsiteY2528" fmla="*/ 137060 h 4700918"/>
              <a:gd name="connsiteX2529" fmla="*/ 4242374 w 6257926"/>
              <a:gd name="connsiteY2529" fmla="*/ 148294 h 4700918"/>
              <a:gd name="connsiteX2530" fmla="*/ 4221033 w 6257926"/>
              <a:gd name="connsiteY2530" fmla="*/ 157656 h 4700918"/>
              <a:gd name="connsiteX2531" fmla="*/ 4182988 w 6257926"/>
              <a:gd name="connsiteY2531" fmla="*/ 149506 h 4700918"/>
              <a:gd name="connsiteX2532" fmla="*/ 4154364 w 6257926"/>
              <a:gd name="connsiteY2532" fmla="*/ 133427 h 4700918"/>
              <a:gd name="connsiteX2533" fmla="*/ 4143914 w 6257926"/>
              <a:gd name="connsiteY2533" fmla="*/ 157216 h 4700918"/>
              <a:gd name="connsiteX2534" fmla="*/ 4207566 w 6257926"/>
              <a:gd name="connsiteY2534" fmla="*/ 198519 h 4700918"/>
              <a:gd name="connsiteX2535" fmla="*/ 4143105 w 6257926"/>
              <a:gd name="connsiteY2535" fmla="*/ 190699 h 4700918"/>
              <a:gd name="connsiteX2536" fmla="*/ 4137880 w 6257926"/>
              <a:gd name="connsiteY2536" fmla="*/ 195544 h 4700918"/>
              <a:gd name="connsiteX2537" fmla="*/ 4083940 w 6257926"/>
              <a:gd name="connsiteY2537" fmla="*/ 245769 h 4700918"/>
              <a:gd name="connsiteX2538" fmla="*/ 4056934 w 6257926"/>
              <a:gd name="connsiteY2538" fmla="*/ 282666 h 4700918"/>
              <a:gd name="connsiteX2539" fmla="*/ 4176734 w 6257926"/>
              <a:gd name="connsiteY2539" fmla="*/ 322206 h 4700918"/>
              <a:gd name="connsiteX2540" fmla="*/ 4162752 w 6257926"/>
              <a:gd name="connsiteY2540" fmla="*/ 364719 h 4700918"/>
              <a:gd name="connsiteX2541" fmla="*/ 4189758 w 6257926"/>
              <a:gd name="connsiteY2541" fmla="*/ 362406 h 4700918"/>
              <a:gd name="connsiteX2542" fmla="*/ 4199914 w 6257926"/>
              <a:gd name="connsiteY2542" fmla="*/ 333550 h 4700918"/>
              <a:gd name="connsiteX2543" fmla="*/ 4245022 w 6257926"/>
              <a:gd name="connsiteY2543" fmla="*/ 336303 h 4700918"/>
              <a:gd name="connsiteX2544" fmla="*/ 4279242 w 6257926"/>
              <a:gd name="connsiteY2544" fmla="*/ 334101 h 4700918"/>
              <a:gd name="connsiteX2545" fmla="*/ 4400586 w 6257926"/>
              <a:gd name="connsiteY2545" fmla="*/ 386748 h 4700918"/>
              <a:gd name="connsiteX2546" fmla="*/ 4417363 w 6257926"/>
              <a:gd name="connsiteY2546" fmla="*/ 379809 h 4700918"/>
              <a:gd name="connsiteX2547" fmla="*/ 4403676 w 6257926"/>
              <a:gd name="connsiteY2547" fmla="*/ 361195 h 4700918"/>
              <a:gd name="connsiteX2548" fmla="*/ 4340980 w 6257926"/>
              <a:gd name="connsiteY2548" fmla="*/ 344343 h 4700918"/>
              <a:gd name="connsiteX2549" fmla="*/ 4328416 w 6257926"/>
              <a:gd name="connsiteY2549" fmla="*/ 339043 h 4700918"/>
              <a:gd name="connsiteX2550" fmla="*/ 4323011 w 6257926"/>
              <a:gd name="connsiteY2550" fmla="*/ 320496 h 4700918"/>
              <a:gd name="connsiteX2551" fmla="*/ 4333349 w 6257926"/>
              <a:gd name="connsiteY2551" fmla="*/ 310201 h 4700918"/>
              <a:gd name="connsiteX2552" fmla="*/ 4338037 w 6257926"/>
              <a:gd name="connsiteY2552" fmla="*/ 256673 h 4700918"/>
              <a:gd name="connsiteX2553" fmla="*/ 4365264 w 6257926"/>
              <a:gd name="connsiteY2553" fmla="*/ 271210 h 4700918"/>
              <a:gd name="connsiteX2554" fmla="*/ 4369606 w 6257926"/>
              <a:gd name="connsiteY2554" fmla="*/ 264383 h 4700918"/>
              <a:gd name="connsiteX2555" fmla="*/ 4366368 w 6257926"/>
              <a:gd name="connsiteY2555" fmla="*/ 245659 h 4700918"/>
              <a:gd name="connsiteX2556" fmla="*/ 4355551 w 6257926"/>
              <a:gd name="connsiteY2556" fmla="*/ 188937 h 4700918"/>
              <a:gd name="connsiteX2557" fmla="*/ 4376964 w 6257926"/>
              <a:gd name="connsiteY2557" fmla="*/ 173737 h 4700918"/>
              <a:gd name="connsiteX2558" fmla="*/ 4367398 w 6257926"/>
              <a:gd name="connsiteY2558" fmla="*/ 144550 h 4700918"/>
              <a:gd name="connsiteX2559" fmla="*/ 4393670 w 6257926"/>
              <a:gd name="connsiteY2559" fmla="*/ 143119 h 4700918"/>
              <a:gd name="connsiteX2560" fmla="*/ 4487493 w 6257926"/>
              <a:gd name="connsiteY2560" fmla="*/ 189488 h 4700918"/>
              <a:gd name="connsiteX2561" fmla="*/ 4446725 w 6257926"/>
              <a:gd name="connsiteY2561" fmla="*/ 201493 h 4700918"/>
              <a:gd name="connsiteX2562" fmla="*/ 4424280 w 6257926"/>
              <a:gd name="connsiteY2562" fmla="*/ 234643 h 4700918"/>
              <a:gd name="connsiteX2563" fmla="*/ 4401469 w 6257926"/>
              <a:gd name="connsiteY2563" fmla="*/ 248632 h 4700918"/>
              <a:gd name="connsiteX2564" fmla="*/ 4488302 w 6257926"/>
              <a:gd name="connsiteY2564" fmla="*/ 286190 h 4700918"/>
              <a:gd name="connsiteX2565" fmla="*/ 4508538 w 6257926"/>
              <a:gd name="connsiteY2565" fmla="*/ 335202 h 4700918"/>
              <a:gd name="connsiteX2566" fmla="*/ 4500738 w 6257926"/>
              <a:gd name="connsiteY2566" fmla="*/ 388620 h 4700918"/>
              <a:gd name="connsiteX2567" fmla="*/ 4440396 w 6257926"/>
              <a:gd name="connsiteY2567" fmla="*/ 381791 h 4700918"/>
              <a:gd name="connsiteX2568" fmla="*/ 4457837 w 6257926"/>
              <a:gd name="connsiteY2568" fmla="*/ 403928 h 4700918"/>
              <a:gd name="connsiteX2569" fmla="*/ 4476234 w 6257926"/>
              <a:gd name="connsiteY2569" fmla="*/ 431463 h 4700918"/>
              <a:gd name="connsiteX2570" fmla="*/ 4524876 w 6257926"/>
              <a:gd name="connsiteY2570" fmla="*/ 418468 h 4700918"/>
              <a:gd name="connsiteX2571" fmla="*/ 4509127 w 6257926"/>
              <a:gd name="connsiteY2571" fmla="*/ 396440 h 4700918"/>
              <a:gd name="connsiteX2572" fmla="*/ 4528554 w 6257926"/>
              <a:gd name="connsiteY2572" fmla="*/ 400404 h 4700918"/>
              <a:gd name="connsiteX2573" fmla="*/ 4529142 w 6257926"/>
              <a:gd name="connsiteY2573" fmla="*/ 450297 h 4700918"/>
              <a:gd name="connsiteX2574" fmla="*/ 4765036 w 6257926"/>
              <a:gd name="connsiteY2574" fmla="*/ 524847 h 4700918"/>
              <a:gd name="connsiteX2575" fmla="*/ 4765432 w 6257926"/>
              <a:gd name="connsiteY2575" fmla="*/ 525413 h 4700918"/>
              <a:gd name="connsiteX2576" fmla="*/ 4765417 w 6257926"/>
              <a:gd name="connsiteY2576" fmla="*/ 524968 h 4700918"/>
              <a:gd name="connsiteX2577" fmla="*/ 4765432 w 6257926"/>
              <a:gd name="connsiteY2577" fmla="*/ 524972 h 4700918"/>
              <a:gd name="connsiteX2578" fmla="*/ 4765417 w 6257926"/>
              <a:gd name="connsiteY2578" fmla="*/ 524950 h 4700918"/>
              <a:gd name="connsiteX2579" fmla="*/ 4765398 w 6257926"/>
              <a:gd name="connsiteY2579" fmla="*/ 524394 h 4700918"/>
              <a:gd name="connsiteX2580" fmla="*/ 4779928 w 6257926"/>
              <a:gd name="connsiteY2580" fmla="*/ 540282 h 4700918"/>
              <a:gd name="connsiteX2581" fmla="*/ 4773158 w 6257926"/>
              <a:gd name="connsiteY2581" fmla="*/ 563411 h 4700918"/>
              <a:gd name="connsiteX2582" fmla="*/ 4766709 w 6257926"/>
              <a:gd name="connsiteY2582" fmla="*/ 567344 h 4700918"/>
              <a:gd name="connsiteX2583" fmla="*/ 4765946 w 6257926"/>
              <a:gd name="connsiteY2583" fmla="*/ 566386 h 4700918"/>
              <a:gd name="connsiteX2584" fmla="*/ 4764896 w 6257926"/>
              <a:gd name="connsiteY2584" fmla="*/ 567702 h 4700918"/>
              <a:gd name="connsiteX2585" fmla="*/ 4754237 w 6257926"/>
              <a:gd name="connsiteY2585" fmla="*/ 548859 h 4700918"/>
              <a:gd name="connsiteX2586" fmla="*/ 4740118 w 6257926"/>
              <a:gd name="connsiteY2586" fmla="*/ 551186 h 4700918"/>
              <a:gd name="connsiteX2587" fmla="*/ 4690888 w 6257926"/>
              <a:gd name="connsiteY2587" fmla="*/ 555482 h 4700918"/>
              <a:gd name="connsiteX2588" fmla="*/ 4683970 w 6257926"/>
              <a:gd name="connsiteY2588" fmla="*/ 595793 h 4700918"/>
              <a:gd name="connsiteX2589" fmla="*/ 4731507 w 6257926"/>
              <a:gd name="connsiteY2589" fmla="*/ 609559 h 4700918"/>
              <a:gd name="connsiteX2590" fmla="*/ 4764896 w 6257926"/>
              <a:gd name="connsiteY2590" fmla="*/ 567702 h 4700918"/>
              <a:gd name="connsiteX2591" fmla="*/ 4765211 w 6257926"/>
              <a:gd name="connsiteY2591" fmla="*/ 568258 h 4700918"/>
              <a:gd name="connsiteX2592" fmla="*/ 4766709 w 6257926"/>
              <a:gd name="connsiteY2592" fmla="*/ 567344 h 4700918"/>
              <a:gd name="connsiteX2593" fmla="*/ 4774467 w 6257926"/>
              <a:gd name="connsiteY2593" fmla="*/ 577080 h 4700918"/>
              <a:gd name="connsiteX2594" fmla="*/ 4803991 w 6257926"/>
              <a:gd name="connsiteY2594" fmla="*/ 577730 h 4700918"/>
              <a:gd name="connsiteX2595" fmla="*/ 4904658 w 6257926"/>
              <a:gd name="connsiteY2595" fmla="*/ 621344 h 4700918"/>
              <a:gd name="connsiteX2596" fmla="*/ 4916358 w 6257926"/>
              <a:gd name="connsiteY2596" fmla="*/ 631919 h 4700918"/>
              <a:gd name="connsiteX2597" fmla="*/ 4923129 w 6257926"/>
              <a:gd name="connsiteY2597" fmla="*/ 641611 h 4700918"/>
              <a:gd name="connsiteX2598" fmla="*/ 4902597 w 6257926"/>
              <a:gd name="connsiteY2598" fmla="*/ 644915 h 4700918"/>
              <a:gd name="connsiteX2599" fmla="*/ 4881552 w 6257926"/>
              <a:gd name="connsiteY2599" fmla="*/ 656039 h 4700918"/>
              <a:gd name="connsiteX2600" fmla="*/ 4873770 w 6257926"/>
              <a:gd name="connsiteY2600" fmla="*/ 652859 h 4700918"/>
              <a:gd name="connsiteX2601" fmla="*/ 4866405 w 6257926"/>
              <a:gd name="connsiteY2601" fmla="*/ 647346 h 4700918"/>
              <a:gd name="connsiteX2602" fmla="*/ 4866172 w 6257926"/>
              <a:gd name="connsiteY2602" fmla="*/ 645906 h 4700918"/>
              <a:gd name="connsiteX2603" fmla="*/ 4864942 w 6257926"/>
              <a:gd name="connsiteY2603" fmla="*/ 646092 h 4700918"/>
              <a:gd name="connsiteX2604" fmla="*/ 4829010 w 6257926"/>
              <a:gd name="connsiteY2604" fmla="*/ 611211 h 4700918"/>
              <a:gd name="connsiteX2605" fmla="*/ 4807376 w 6257926"/>
              <a:gd name="connsiteY2605" fmla="*/ 614186 h 4700918"/>
              <a:gd name="connsiteX2606" fmla="*/ 4786477 w 6257926"/>
              <a:gd name="connsiteY2606" fmla="*/ 640400 h 4700918"/>
              <a:gd name="connsiteX2607" fmla="*/ 4828063 w 6257926"/>
              <a:gd name="connsiteY2607" fmla="*/ 651661 h 4700918"/>
              <a:gd name="connsiteX2608" fmla="*/ 4864942 w 6257926"/>
              <a:gd name="connsiteY2608" fmla="*/ 646092 h 4700918"/>
              <a:gd name="connsiteX2609" fmla="*/ 4865658 w 6257926"/>
              <a:gd name="connsiteY2609" fmla="*/ 646787 h 4700918"/>
              <a:gd name="connsiteX2610" fmla="*/ 4866405 w 6257926"/>
              <a:gd name="connsiteY2610" fmla="*/ 647346 h 4700918"/>
              <a:gd name="connsiteX2611" fmla="*/ 4870514 w 6257926"/>
              <a:gd name="connsiteY2611" fmla="*/ 672766 h 4700918"/>
              <a:gd name="connsiteX2612" fmla="*/ 4887218 w 6257926"/>
              <a:gd name="connsiteY2612" fmla="*/ 687650 h 4700918"/>
              <a:gd name="connsiteX2613" fmla="*/ 4896085 w 6257926"/>
              <a:gd name="connsiteY2613" fmla="*/ 697699 h 4700918"/>
              <a:gd name="connsiteX2614" fmla="*/ 4904090 w 6257926"/>
              <a:gd name="connsiteY2614" fmla="*/ 713054 h 4700918"/>
              <a:gd name="connsiteX2615" fmla="*/ 4892180 w 6257926"/>
              <a:gd name="connsiteY2615" fmla="*/ 721746 h 4700918"/>
              <a:gd name="connsiteX2616" fmla="*/ 4849174 w 6257926"/>
              <a:gd name="connsiteY2616" fmla="*/ 698994 h 4700918"/>
              <a:gd name="connsiteX2617" fmla="*/ 4862713 w 6257926"/>
              <a:gd name="connsiteY2617" fmla="*/ 737322 h 4700918"/>
              <a:gd name="connsiteX2618" fmla="*/ 4820990 w 6257926"/>
              <a:gd name="connsiteY2618" fmla="*/ 736662 h 4700918"/>
              <a:gd name="connsiteX2619" fmla="*/ 4859340 w 6257926"/>
              <a:gd name="connsiteY2619" fmla="*/ 767576 h 4700918"/>
              <a:gd name="connsiteX2620" fmla="*/ 4872868 w 6257926"/>
              <a:gd name="connsiteY2620" fmla="*/ 764655 h 4700918"/>
              <a:gd name="connsiteX2621" fmla="*/ 4880563 w 6257926"/>
              <a:gd name="connsiteY2621" fmla="*/ 781250 h 4700918"/>
              <a:gd name="connsiteX2622" fmla="*/ 4919596 w 6257926"/>
              <a:gd name="connsiteY2622" fmla="*/ 806930 h 4700918"/>
              <a:gd name="connsiteX2623" fmla="*/ 5089876 w 6257926"/>
              <a:gd name="connsiteY2623" fmla="*/ 864423 h 4700918"/>
              <a:gd name="connsiteX2624" fmla="*/ 5234622 w 6257926"/>
              <a:gd name="connsiteY2624" fmla="*/ 932711 h 4700918"/>
              <a:gd name="connsiteX2625" fmla="*/ 5288562 w 6257926"/>
              <a:gd name="connsiteY2625" fmla="*/ 970156 h 4700918"/>
              <a:gd name="connsiteX2626" fmla="*/ 5382386 w 6257926"/>
              <a:gd name="connsiteY2626" fmla="*/ 1024566 h 4700918"/>
              <a:gd name="connsiteX2627" fmla="*/ 5400194 w 6257926"/>
              <a:gd name="connsiteY2627" fmla="*/ 1029743 h 4700918"/>
              <a:gd name="connsiteX2628" fmla="*/ 5503952 w 6257926"/>
              <a:gd name="connsiteY2628" fmla="*/ 1126445 h 4700918"/>
              <a:gd name="connsiteX2629" fmla="*/ 5565839 w 6257926"/>
              <a:gd name="connsiteY2629" fmla="*/ 1206958 h 4700918"/>
              <a:gd name="connsiteX2630" fmla="*/ 5634054 w 6257926"/>
              <a:gd name="connsiteY2630" fmla="*/ 1246278 h 4700918"/>
              <a:gd name="connsiteX2631" fmla="*/ 5707935 w 6257926"/>
              <a:gd name="connsiteY2631" fmla="*/ 1321283 h 4700918"/>
              <a:gd name="connsiteX2632" fmla="*/ 5720666 w 6257926"/>
              <a:gd name="connsiteY2632" fmla="*/ 1350029 h 4700918"/>
              <a:gd name="connsiteX2633" fmla="*/ 5732808 w 6257926"/>
              <a:gd name="connsiteY2633" fmla="*/ 1456644 h 4700918"/>
              <a:gd name="connsiteX2634" fmla="*/ 5730748 w 6257926"/>
              <a:gd name="connsiteY2634" fmla="*/ 1604122 h 4700918"/>
              <a:gd name="connsiteX2635" fmla="*/ 5711615 w 6257926"/>
              <a:gd name="connsiteY2635" fmla="*/ 1716795 h 4700918"/>
              <a:gd name="connsiteX2636" fmla="*/ 5699032 w 6257926"/>
              <a:gd name="connsiteY2636" fmla="*/ 1743337 h 4700918"/>
              <a:gd name="connsiteX2637" fmla="*/ 5685786 w 6257926"/>
              <a:gd name="connsiteY2637" fmla="*/ 1843675 h 4700918"/>
              <a:gd name="connsiteX2638" fmla="*/ 5648110 w 6257926"/>
              <a:gd name="connsiteY2638" fmla="*/ 1918790 h 4700918"/>
              <a:gd name="connsiteX2639" fmla="*/ 5665180 w 6257926"/>
              <a:gd name="connsiteY2639" fmla="*/ 1949408 h 4700918"/>
              <a:gd name="connsiteX2640" fmla="*/ 5814342 w 6257926"/>
              <a:gd name="connsiteY2640" fmla="*/ 2018688 h 4700918"/>
              <a:gd name="connsiteX2641" fmla="*/ 5843557 w 6257926"/>
              <a:gd name="connsiteY2641" fmla="*/ 2039173 h 4700918"/>
              <a:gd name="connsiteX2642" fmla="*/ 5891608 w 6257926"/>
              <a:gd name="connsiteY2642" fmla="*/ 2055585 h 4700918"/>
              <a:gd name="connsiteX2643" fmla="*/ 5904929 w 6257926"/>
              <a:gd name="connsiteY2643" fmla="*/ 2059439 h 4700918"/>
              <a:gd name="connsiteX2644" fmla="*/ 5949081 w 6257926"/>
              <a:gd name="connsiteY2644" fmla="*/ 2094353 h 4700918"/>
              <a:gd name="connsiteX2645" fmla="*/ 5992644 w 6257926"/>
              <a:gd name="connsiteY2645" fmla="*/ 2107129 h 4700918"/>
              <a:gd name="connsiteX2646" fmla="*/ 6007582 w 6257926"/>
              <a:gd name="connsiteY2646" fmla="*/ 2122329 h 4700918"/>
              <a:gd name="connsiteX2647" fmla="*/ 6062258 w 6257926"/>
              <a:gd name="connsiteY2647" fmla="*/ 2180042 h 4700918"/>
              <a:gd name="connsiteX2648" fmla="*/ 6098536 w 6257926"/>
              <a:gd name="connsiteY2648" fmla="*/ 2210000 h 4700918"/>
              <a:gd name="connsiteX2649" fmla="*/ 6187798 w 6257926"/>
              <a:gd name="connsiteY2649" fmla="*/ 2279717 h 4700918"/>
              <a:gd name="connsiteX2650" fmla="*/ 6233128 w 6257926"/>
              <a:gd name="connsiteY2650" fmla="*/ 2290070 h 4700918"/>
              <a:gd name="connsiteX2651" fmla="*/ 6255938 w 6257926"/>
              <a:gd name="connsiteY2651" fmla="*/ 2336659 h 4700918"/>
              <a:gd name="connsiteX2652" fmla="*/ 6256750 w 6257926"/>
              <a:gd name="connsiteY2652" fmla="*/ 2396687 h 4700918"/>
              <a:gd name="connsiteX2653" fmla="*/ 6243796 w 6257926"/>
              <a:gd name="connsiteY2653" fmla="*/ 2401752 h 4700918"/>
              <a:gd name="connsiteX2654" fmla="*/ 6249168 w 6257926"/>
              <a:gd name="connsiteY2654" fmla="*/ 2426534 h 4700918"/>
              <a:gd name="connsiteX2655" fmla="*/ 6234893 w 6257926"/>
              <a:gd name="connsiteY2655" fmla="*/ 2471362 h 4700918"/>
              <a:gd name="connsiteX2656" fmla="*/ 6243340 w 6257926"/>
              <a:gd name="connsiteY2656" fmla="*/ 2513141 h 4700918"/>
              <a:gd name="connsiteX2657" fmla="*/ 6243282 w 6257926"/>
              <a:gd name="connsiteY2657" fmla="*/ 2513291 h 4700918"/>
              <a:gd name="connsiteX2658" fmla="*/ 6243282 w 6257926"/>
              <a:gd name="connsiteY2658" fmla="*/ 2513104 h 4700918"/>
              <a:gd name="connsiteX2659" fmla="*/ 6243254 w 6257926"/>
              <a:gd name="connsiteY2659" fmla="*/ 2513363 h 4700918"/>
              <a:gd name="connsiteX2660" fmla="*/ 6218264 w 6257926"/>
              <a:gd name="connsiteY2660" fmla="*/ 2577646 h 4700918"/>
              <a:gd name="connsiteX2661" fmla="*/ 6201191 w 6257926"/>
              <a:gd name="connsiteY2661" fmla="*/ 2624565 h 4700918"/>
              <a:gd name="connsiteX2662" fmla="*/ 6205678 w 6257926"/>
              <a:gd name="connsiteY2662" fmla="*/ 2678204 h 4700918"/>
              <a:gd name="connsiteX2663" fmla="*/ 6190300 w 6257926"/>
              <a:gd name="connsiteY2663" fmla="*/ 2672696 h 4700918"/>
              <a:gd name="connsiteX2664" fmla="*/ 6179188 w 6257926"/>
              <a:gd name="connsiteY2664" fmla="*/ 2668182 h 4700918"/>
              <a:gd name="connsiteX2665" fmla="*/ 6174257 w 6257926"/>
              <a:gd name="connsiteY2665" fmla="*/ 2673797 h 4700918"/>
              <a:gd name="connsiteX2666" fmla="*/ 6187283 w 6257926"/>
              <a:gd name="connsiteY2666" fmla="*/ 2732391 h 4700918"/>
              <a:gd name="connsiteX2667" fmla="*/ 6196628 w 6257926"/>
              <a:gd name="connsiteY2667" fmla="*/ 2759486 h 4700918"/>
              <a:gd name="connsiteX2668" fmla="*/ 6190888 w 6257926"/>
              <a:gd name="connsiteY2668" fmla="*/ 2817859 h 4700918"/>
              <a:gd name="connsiteX2669" fmla="*/ 6095152 w 6257926"/>
              <a:gd name="connsiteY2669" fmla="*/ 2947164 h 4700918"/>
              <a:gd name="connsiteX2670" fmla="*/ 6019356 w 6257926"/>
              <a:gd name="connsiteY2670" fmla="*/ 2981749 h 4700918"/>
              <a:gd name="connsiteX2671" fmla="*/ 6019430 w 6257926"/>
              <a:gd name="connsiteY2671" fmla="*/ 2981528 h 4700918"/>
              <a:gd name="connsiteX2672" fmla="*/ 6019401 w 6257926"/>
              <a:gd name="connsiteY2672" fmla="*/ 2981505 h 4700918"/>
              <a:gd name="connsiteX2673" fmla="*/ 6019430 w 6257926"/>
              <a:gd name="connsiteY2673" fmla="*/ 2981418 h 4700918"/>
              <a:gd name="connsiteX2674" fmla="*/ 6019298 w 6257926"/>
              <a:gd name="connsiteY2674" fmla="*/ 2981425 h 4700918"/>
              <a:gd name="connsiteX2675" fmla="*/ 5986683 w 6257926"/>
              <a:gd name="connsiteY2675" fmla="*/ 2955865 h 4700918"/>
              <a:gd name="connsiteX2676" fmla="*/ 5965858 w 6257926"/>
              <a:gd name="connsiteY2676" fmla="*/ 2984832 h 4700918"/>
              <a:gd name="connsiteX2677" fmla="*/ 5888077 w 6257926"/>
              <a:gd name="connsiteY2677" fmla="*/ 2979216 h 4700918"/>
              <a:gd name="connsiteX2678" fmla="*/ 5838332 w 6257926"/>
              <a:gd name="connsiteY2678" fmla="*/ 2980427 h 4700918"/>
              <a:gd name="connsiteX2679" fmla="*/ 5761875 w 6257926"/>
              <a:gd name="connsiteY2679" fmla="*/ 2981749 h 4700918"/>
              <a:gd name="connsiteX2680" fmla="*/ 5626474 w 6257926"/>
              <a:gd name="connsiteY2680" fmla="*/ 2992322 h 4700918"/>
              <a:gd name="connsiteX2681" fmla="*/ 5603957 w 6257926"/>
              <a:gd name="connsiteY2681" fmla="*/ 2997497 h 4700918"/>
              <a:gd name="connsiteX2682" fmla="*/ 5546854 w 6257926"/>
              <a:gd name="connsiteY2682" fmla="*/ 3013028 h 4700918"/>
              <a:gd name="connsiteX2683" fmla="*/ 5508588 w 6257926"/>
              <a:gd name="connsiteY2683" fmla="*/ 3013578 h 4700918"/>
              <a:gd name="connsiteX2684" fmla="*/ 5530958 w 6257926"/>
              <a:gd name="connsiteY2684" fmla="*/ 3057635 h 4700918"/>
              <a:gd name="connsiteX2685" fmla="*/ 5497770 w 6257926"/>
              <a:gd name="connsiteY2685" fmla="*/ 3065785 h 4700918"/>
              <a:gd name="connsiteX2686" fmla="*/ 5462448 w 6257926"/>
              <a:gd name="connsiteY2686" fmla="*/ 3052567 h 4700918"/>
              <a:gd name="connsiteX2687" fmla="*/ 5389745 w 6257926"/>
              <a:gd name="connsiteY2687" fmla="*/ 3087372 h 4700918"/>
              <a:gd name="connsiteX2688" fmla="*/ 5339706 w 6257926"/>
              <a:gd name="connsiteY2688" fmla="*/ 3068979 h 4700918"/>
              <a:gd name="connsiteX2689" fmla="*/ 5319175 w 6257926"/>
              <a:gd name="connsiteY2689" fmla="*/ 3090455 h 4700918"/>
              <a:gd name="connsiteX2690" fmla="*/ 5334775 w 6257926"/>
              <a:gd name="connsiteY2690" fmla="*/ 3103894 h 4700918"/>
              <a:gd name="connsiteX2691" fmla="*/ 5339632 w 6257926"/>
              <a:gd name="connsiteY2691" fmla="*/ 3120083 h 4700918"/>
              <a:gd name="connsiteX2692" fmla="*/ 5330433 w 6257926"/>
              <a:gd name="connsiteY2692" fmla="*/ 3131539 h 4700918"/>
              <a:gd name="connsiteX2693" fmla="*/ 5280836 w 6257926"/>
              <a:gd name="connsiteY2693" fmla="*/ 3119422 h 4700918"/>
              <a:gd name="connsiteX2694" fmla="*/ 5225352 w 6257926"/>
              <a:gd name="connsiteY2694" fmla="*/ 3141451 h 4700918"/>
              <a:gd name="connsiteX2695" fmla="*/ 5210301 w 6257926"/>
              <a:gd name="connsiteY2695" fmla="*/ 3114247 h 4700918"/>
              <a:gd name="connsiteX2696" fmla="*/ 5186758 w 6257926"/>
              <a:gd name="connsiteY2696" fmla="*/ 3107559 h 4700918"/>
              <a:gd name="connsiteX2697" fmla="*/ 5186718 w 6257926"/>
              <a:gd name="connsiteY2697" fmla="*/ 3107527 h 4700918"/>
              <a:gd name="connsiteX2698" fmla="*/ 5186731 w 6257926"/>
              <a:gd name="connsiteY2698" fmla="*/ 3107552 h 4700918"/>
              <a:gd name="connsiteX2699" fmla="*/ 5186644 w 6257926"/>
              <a:gd name="connsiteY2699" fmla="*/ 3107527 h 4700918"/>
              <a:gd name="connsiteX2700" fmla="*/ 5186773 w 6257926"/>
              <a:gd name="connsiteY2700" fmla="*/ 3107634 h 4700918"/>
              <a:gd name="connsiteX2701" fmla="*/ 5186947 w 6257926"/>
              <a:gd name="connsiteY2701" fmla="*/ 3107969 h 4700918"/>
              <a:gd name="connsiteX2702" fmla="*/ 5151984 w 6257926"/>
              <a:gd name="connsiteY2702" fmla="*/ 3084950 h 4700918"/>
              <a:gd name="connsiteX2703" fmla="*/ 5127038 w 6257926"/>
              <a:gd name="connsiteY2703" fmla="*/ 3091446 h 4700918"/>
              <a:gd name="connsiteX2704" fmla="*/ 5090318 w 6257926"/>
              <a:gd name="connsiteY2704" fmla="*/ 3104004 h 4700918"/>
              <a:gd name="connsiteX2705" fmla="*/ 5043885 w 6257926"/>
              <a:gd name="connsiteY2705" fmla="*/ 3126912 h 4700918"/>
              <a:gd name="connsiteX2706" fmla="*/ 5031468 w 6257926"/>
              <a:gd name="connsiteY2706" fmla="*/ 3137802 h 4700918"/>
              <a:gd name="connsiteX2707" fmla="*/ 5016758 w 6257926"/>
              <a:gd name="connsiteY2707" fmla="*/ 3127151 h 4700918"/>
              <a:gd name="connsiteX2708" fmla="*/ 5016806 w 6257926"/>
              <a:gd name="connsiteY2708" fmla="*/ 3127022 h 4700918"/>
              <a:gd name="connsiteX2709" fmla="*/ 5016262 w 6257926"/>
              <a:gd name="connsiteY2709" fmla="*/ 3127337 h 4700918"/>
              <a:gd name="connsiteX2710" fmla="*/ 5021367 w 6257926"/>
              <a:gd name="connsiteY2710" fmla="*/ 3095303 h 4700918"/>
              <a:gd name="connsiteX2711" fmla="*/ 4967649 w 6257926"/>
              <a:gd name="connsiteY2711" fmla="*/ 3091556 h 4700918"/>
              <a:gd name="connsiteX2712" fmla="*/ 4936595 w 6257926"/>
              <a:gd name="connsiteY2712" fmla="*/ 3123058 h 4700918"/>
              <a:gd name="connsiteX2713" fmla="*/ 4819664 w 6257926"/>
              <a:gd name="connsiteY2713" fmla="*/ 3110721 h 4700918"/>
              <a:gd name="connsiteX2714" fmla="*/ 4872401 w 6257926"/>
              <a:gd name="connsiteY2714" fmla="*/ 3139205 h 4700918"/>
              <a:gd name="connsiteX2715" fmla="*/ 4858299 w 6257926"/>
              <a:gd name="connsiteY2715" fmla="*/ 3141561 h 4700918"/>
              <a:gd name="connsiteX2716" fmla="*/ 4820216 w 6257926"/>
              <a:gd name="connsiteY2716" fmla="*/ 3143722 h 4700918"/>
              <a:gd name="connsiteX2717" fmla="*/ 4787375 w 6257926"/>
              <a:gd name="connsiteY2717" fmla="*/ 3162953 h 4700918"/>
              <a:gd name="connsiteX2718" fmla="*/ 4785668 w 6257926"/>
              <a:gd name="connsiteY2718" fmla="*/ 3162157 h 4700918"/>
              <a:gd name="connsiteX2719" fmla="*/ 4783356 w 6257926"/>
              <a:gd name="connsiteY2719" fmla="*/ 3162709 h 4700918"/>
              <a:gd name="connsiteX2720" fmla="*/ 4771326 w 6257926"/>
              <a:gd name="connsiteY2720" fmla="*/ 3147887 h 4700918"/>
              <a:gd name="connsiteX2721" fmla="*/ 4741788 w 6257926"/>
              <a:gd name="connsiteY2721" fmla="*/ 3144458 h 4700918"/>
              <a:gd name="connsiteX2722" fmla="*/ 4727015 w 6257926"/>
              <a:gd name="connsiteY2722" fmla="*/ 3152430 h 4700918"/>
              <a:gd name="connsiteX2723" fmla="*/ 4726798 w 6257926"/>
              <a:gd name="connsiteY2723" fmla="*/ 3151254 h 4700918"/>
              <a:gd name="connsiteX2724" fmla="*/ 4726037 w 6257926"/>
              <a:gd name="connsiteY2724" fmla="*/ 3151725 h 4700918"/>
              <a:gd name="connsiteX2725" fmla="*/ 4724222 w 6257926"/>
              <a:gd name="connsiteY2725" fmla="*/ 3129887 h 4700918"/>
              <a:gd name="connsiteX2726" fmla="*/ 4689194 w 6257926"/>
              <a:gd name="connsiteY2726" fmla="*/ 3136824 h 4700918"/>
              <a:gd name="connsiteX2727" fmla="*/ 4697436 w 6257926"/>
              <a:gd name="connsiteY2727" fmla="*/ 3169427 h 4700918"/>
              <a:gd name="connsiteX2728" fmla="*/ 4726037 w 6257926"/>
              <a:gd name="connsiteY2728" fmla="*/ 3151725 h 4700918"/>
              <a:gd name="connsiteX2729" fmla="*/ 4726135 w 6257926"/>
              <a:gd name="connsiteY2729" fmla="*/ 3152905 h 4700918"/>
              <a:gd name="connsiteX2730" fmla="*/ 4727015 w 6257926"/>
              <a:gd name="connsiteY2730" fmla="*/ 3152430 h 4700918"/>
              <a:gd name="connsiteX2731" fmla="*/ 4729741 w 6257926"/>
              <a:gd name="connsiteY2731" fmla="*/ 3167182 h 4700918"/>
              <a:gd name="connsiteX2732" fmla="*/ 4739088 w 6257926"/>
              <a:gd name="connsiteY2732" fmla="*/ 3173281 h 4700918"/>
              <a:gd name="connsiteX2733" fmla="*/ 4783356 w 6257926"/>
              <a:gd name="connsiteY2733" fmla="*/ 3162709 h 4700918"/>
              <a:gd name="connsiteX2734" fmla="*/ 4784785 w 6257926"/>
              <a:gd name="connsiteY2734" fmla="*/ 3164470 h 4700918"/>
              <a:gd name="connsiteX2735" fmla="*/ 4787375 w 6257926"/>
              <a:gd name="connsiteY2735" fmla="*/ 3162953 h 4700918"/>
              <a:gd name="connsiteX2736" fmla="*/ 4808788 w 6257926"/>
              <a:gd name="connsiteY2736" fmla="*/ 3172934 h 4700918"/>
              <a:gd name="connsiteX2737" fmla="*/ 4879197 w 6257926"/>
              <a:gd name="connsiteY2737" fmla="*/ 3167885 h 4700918"/>
              <a:gd name="connsiteX2738" fmla="*/ 4877872 w 6257926"/>
              <a:gd name="connsiteY2738" fmla="*/ 3167335 h 4700918"/>
              <a:gd name="connsiteX2739" fmla="*/ 4904033 w 6257926"/>
              <a:gd name="connsiteY2739" fmla="*/ 3163648 h 4700918"/>
              <a:gd name="connsiteX2740" fmla="*/ 4904863 w 6257926"/>
              <a:gd name="connsiteY2740" fmla="*/ 3146876 h 4700918"/>
              <a:gd name="connsiteX2741" fmla="*/ 4914553 w 6257926"/>
              <a:gd name="connsiteY2741" fmla="*/ 3148999 h 4700918"/>
              <a:gd name="connsiteX2742" fmla="*/ 4927984 w 6257926"/>
              <a:gd name="connsiteY2742" fmla="*/ 3178458 h 4700918"/>
              <a:gd name="connsiteX2743" fmla="*/ 5060590 w 6257926"/>
              <a:gd name="connsiteY2743" fmla="*/ 3202688 h 4700918"/>
              <a:gd name="connsiteX2744" fmla="*/ 5083180 w 6257926"/>
              <a:gd name="connsiteY2744" fmla="*/ 3198393 h 4700918"/>
              <a:gd name="connsiteX2745" fmla="*/ 5142566 w 6257926"/>
              <a:gd name="connsiteY2745" fmla="*/ 3195088 h 4700918"/>
              <a:gd name="connsiteX2746" fmla="*/ 5205261 w 6257926"/>
              <a:gd name="connsiteY2746" fmla="*/ 3202137 h 4700918"/>
              <a:gd name="connsiteX2747" fmla="*/ 5268252 w 6257926"/>
              <a:gd name="connsiteY2747" fmla="*/ 3204009 h 4700918"/>
              <a:gd name="connsiteX2748" fmla="*/ 5280172 w 6257926"/>
              <a:gd name="connsiteY2748" fmla="*/ 3210728 h 4700918"/>
              <a:gd name="connsiteX2749" fmla="*/ 5322044 w 6257926"/>
              <a:gd name="connsiteY2749" fmla="*/ 3232095 h 4700918"/>
              <a:gd name="connsiteX2750" fmla="*/ 5380987 w 6257926"/>
              <a:gd name="connsiteY2750" fmla="*/ 3244102 h 4700918"/>
              <a:gd name="connsiteX2751" fmla="*/ 5454501 w 6257926"/>
              <a:gd name="connsiteY2751" fmla="*/ 3233969 h 4700918"/>
              <a:gd name="connsiteX2752" fmla="*/ 5466422 w 6257926"/>
              <a:gd name="connsiteY2752" fmla="*/ 3267891 h 4700918"/>
              <a:gd name="connsiteX2753" fmla="*/ 5491442 w 6257926"/>
              <a:gd name="connsiteY2753" fmla="*/ 3283641 h 4700918"/>
              <a:gd name="connsiteX2754" fmla="*/ 5625959 w 6257926"/>
              <a:gd name="connsiteY2754" fmla="*/ 3350056 h 4700918"/>
              <a:gd name="connsiteX2755" fmla="*/ 5652008 w 6257926"/>
              <a:gd name="connsiteY2755" fmla="*/ 3362831 h 4700918"/>
              <a:gd name="connsiteX2756" fmla="*/ 5737664 w 6257926"/>
              <a:gd name="connsiteY2756" fmla="*/ 3421645 h 4700918"/>
              <a:gd name="connsiteX2757" fmla="*/ 5791603 w 6257926"/>
              <a:gd name="connsiteY2757" fmla="*/ 3457331 h 4700918"/>
              <a:gd name="connsiteX2758" fmla="*/ 5818905 w 6257926"/>
              <a:gd name="connsiteY2758" fmla="*/ 3491034 h 4700918"/>
              <a:gd name="connsiteX2759" fmla="*/ 5762832 w 6257926"/>
              <a:gd name="connsiteY2759" fmla="*/ 3529033 h 4700918"/>
              <a:gd name="connsiteX2760" fmla="*/ 5866515 w 6257926"/>
              <a:gd name="connsiteY2760" fmla="*/ 3580687 h 4700918"/>
              <a:gd name="connsiteX2761" fmla="*/ 5877112 w 6257926"/>
              <a:gd name="connsiteY2761" fmla="*/ 3608442 h 4700918"/>
              <a:gd name="connsiteX2762" fmla="*/ 5877627 w 6257926"/>
              <a:gd name="connsiteY2762" fmla="*/ 3633995 h 4700918"/>
              <a:gd name="connsiteX2763" fmla="*/ 5855772 w 6257926"/>
              <a:gd name="connsiteY2763" fmla="*/ 3713405 h 4700918"/>
              <a:gd name="connsiteX2764" fmla="*/ 5840760 w 6257926"/>
              <a:gd name="connsiteY2764" fmla="*/ 3724972 h 4700918"/>
              <a:gd name="connsiteX2765" fmla="*/ 5830238 w 6257926"/>
              <a:gd name="connsiteY2765" fmla="*/ 3717041 h 4700918"/>
              <a:gd name="connsiteX2766" fmla="*/ 5812430 w 6257926"/>
              <a:gd name="connsiteY2766" fmla="*/ 3643798 h 4700918"/>
              <a:gd name="connsiteX2767" fmla="*/ 5813619 w 6257926"/>
              <a:gd name="connsiteY2767" fmla="*/ 3642596 h 4700918"/>
              <a:gd name="connsiteX2768" fmla="*/ 5819346 w 6257926"/>
              <a:gd name="connsiteY2768" fmla="*/ 3645670 h 4700918"/>
              <a:gd name="connsiteX2769" fmla="*/ 5818316 w 6257926"/>
              <a:gd name="connsiteY2769" fmla="*/ 3637849 h 4700918"/>
              <a:gd name="connsiteX2770" fmla="*/ 5813619 w 6257926"/>
              <a:gd name="connsiteY2770" fmla="*/ 3642596 h 4700918"/>
              <a:gd name="connsiteX2771" fmla="*/ 5812576 w 6257926"/>
              <a:gd name="connsiteY2771" fmla="*/ 3642036 h 4700918"/>
              <a:gd name="connsiteX2772" fmla="*/ 5773944 w 6257926"/>
              <a:gd name="connsiteY2772" fmla="*/ 3662632 h 4700918"/>
              <a:gd name="connsiteX2773" fmla="*/ 5741786 w 6257926"/>
              <a:gd name="connsiteY2773" fmla="*/ 3687194 h 4700918"/>
              <a:gd name="connsiteX2774" fmla="*/ 5779830 w 6257926"/>
              <a:gd name="connsiteY2774" fmla="*/ 3740610 h 4700918"/>
              <a:gd name="connsiteX2775" fmla="*/ 5806542 w 6257926"/>
              <a:gd name="connsiteY2775" fmla="*/ 3801408 h 4700918"/>
              <a:gd name="connsiteX2776" fmla="*/ 5828029 w 6257926"/>
              <a:gd name="connsiteY2776" fmla="*/ 3767264 h 4700918"/>
              <a:gd name="connsiteX2777" fmla="*/ 5827440 w 6257926"/>
              <a:gd name="connsiteY2777" fmla="*/ 3809999 h 4700918"/>
              <a:gd name="connsiteX2778" fmla="*/ 5802053 w 6257926"/>
              <a:gd name="connsiteY2778" fmla="*/ 3823435 h 4700918"/>
              <a:gd name="connsiteX2779" fmla="*/ 5770778 w 6257926"/>
              <a:gd name="connsiteY2779" fmla="*/ 3953841 h 4700918"/>
              <a:gd name="connsiteX2780" fmla="*/ 5729129 w 6257926"/>
              <a:gd name="connsiteY2780" fmla="*/ 3946682 h 4700918"/>
              <a:gd name="connsiteX2781" fmla="*/ 5698664 w 6257926"/>
              <a:gd name="connsiteY2781" fmla="*/ 3932034 h 4700918"/>
              <a:gd name="connsiteX2782" fmla="*/ 5665180 w 6257926"/>
              <a:gd name="connsiteY2782" fmla="*/ 3928949 h 4700918"/>
              <a:gd name="connsiteX2783" fmla="*/ 5631331 w 6257926"/>
              <a:gd name="connsiteY2783" fmla="*/ 3928178 h 4700918"/>
              <a:gd name="connsiteX2784" fmla="*/ 5623384 w 6257926"/>
              <a:gd name="connsiteY2784" fmla="*/ 3950978 h 4700918"/>
              <a:gd name="connsiteX2785" fmla="*/ 5632656 w 6257926"/>
              <a:gd name="connsiteY2785" fmla="*/ 3978623 h 4700918"/>
              <a:gd name="connsiteX2786" fmla="*/ 5714410 w 6257926"/>
              <a:gd name="connsiteY2786" fmla="*/ 3970803 h 4700918"/>
              <a:gd name="connsiteX2787" fmla="*/ 5732292 w 6257926"/>
              <a:gd name="connsiteY2787" fmla="*/ 3973226 h 4700918"/>
              <a:gd name="connsiteX2788" fmla="*/ 5793444 w 6257926"/>
              <a:gd name="connsiteY2788" fmla="*/ 3999660 h 4700918"/>
              <a:gd name="connsiteX2789" fmla="*/ 5750763 w 6257926"/>
              <a:gd name="connsiteY2789" fmla="*/ 4029617 h 4700918"/>
              <a:gd name="connsiteX2790" fmla="*/ 5683062 w 6257926"/>
              <a:gd name="connsiteY2790" fmla="*/ 4024550 h 4700918"/>
              <a:gd name="connsiteX2791" fmla="*/ 5671437 w 6257926"/>
              <a:gd name="connsiteY2791" fmla="*/ 4042833 h 4700918"/>
              <a:gd name="connsiteX2792" fmla="*/ 5692447 w 6257926"/>
              <a:gd name="connsiteY2792" fmla="*/ 4056173 h 4700918"/>
              <a:gd name="connsiteX2793" fmla="*/ 5661282 w 6257926"/>
              <a:gd name="connsiteY2793" fmla="*/ 4086009 h 4700918"/>
              <a:gd name="connsiteX2794" fmla="*/ 5631626 w 6257926"/>
              <a:gd name="connsiteY2794" fmla="*/ 4062768 h 4700918"/>
              <a:gd name="connsiteX2795" fmla="*/ 5628609 w 6257926"/>
              <a:gd name="connsiteY2795" fmla="*/ 4075986 h 4700918"/>
              <a:gd name="connsiteX2796" fmla="*/ 5642958 w 6257926"/>
              <a:gd name="connsiteY2796" fmla="*/ 4118829 h 4700918"/>
              <a:gd name="connsiteX2797" fmla="*/ 5645754 w 6257926"/>
              <a:gd name="connsiteY2797" fmla="*/ 4163767 h 4700918"/>
              <a:gd name="connsiteX2798" fmla="*/ 5629418 w 6257926"/>
              <a:gd name="connsiteY2798" fmla="*/ 4163767 h 4700918"/>
              <a:gd name="connsiteX2799" fmla="*/ 5591374 w 6257926"/>
              <a:gd name="connsiteY2799" fmla="*/ 4167953 h 4700918"/>
              <a:gd name="connsiteX2800" fmla="*/ 5574007 w 6257926"/>
              <a:gd name="connsiteY2800" fmla="*/ 4173679 h 4700918"/>
              <a:gd name="connsiteX2801" fmla="*/ 5455458 w 6257926"/>
              <a:gd name="connsiteY2801" fmla="*/ 4156717 h 4700918"/>
              <a:gd name="connsiteX2802" fmla="*/ 5433824 w 6257926"/>
              <a:gd name="connsiteY2802" fmla="*/ 4159583 h 4700918"/>
              <a:gd name="connsiteX2803" fmla="*/ 5377308 w 6257926"/>
              <a:gd name="connsiteY2803" fmla="*/ 4181279 h 4700918"/>
              <a:gd name="connsiteX2804" fmla="*/ 5276494 w 6257926"/>
              <a:gd name="connsiteY2804" fmla="*/ 4187889 h 4700918"/>
              <a:gd name="connsiteX2805" fmla="*/ 5246102 w 6257926"/>
              <a:gd name="connsiteY2805" fmla="*/ 4143502 h 4700918"/>
              <a:gd name="connsiteX2806" fmla="*/ 5229030 w 6257926"/>
              <a:gd name="connsiteY2806" fmla="*/ 4134911 h 4700918"/>
              <a:gd name="connsiteX2807" fmla="*/ 5217256 w 6257926"/>
              <a:gd name="connsiteY2807" fmla="*/ 4150001 h 4700918"/>
              <a:gd name="connsiteX2808" fmla="*/ 5227190 w 6257926"/>
              <a:gd name="connsiteY2808" fmla="*/ 4178306 h 4700918"/>
              <a:gd name="connsiteX2809" fmla="*/ 5224836 w 6257926"/>
              <a:gd name="connsiteY2809" fmla="*/ 4196590 h 4700918"/>
              <a:gd name="connsiteX2810" fmla="*/ 5212474 w 6257926"/>
              <a:gd name="connsiteY2810" fmla="*/ 4200224 h 4700918"/>
              <a:gd name="connsiteX2811" fmla="*/ 5185981 w 6257926"/>
              <a:gd name="connsiteY2811" fmla="*/ 4175551 h 4700918"/>
              <a:gd name="connsiteX2812" fmla="*/ 5127774 w 6257926"/>
              <a:gd name="connsiteY2812" fmla="*/ 4192954 h 4700918"/>
              <a:gd name="connsiteX2813" fmla="*/ 5095396 w 6257926"/>
              <a:gd name="connsiteY2813" fmla="*/ 4184693 h 4700918"/>
              <a:gd name="connsiteX2814" fmla="*/ 5043444 w 6257926"/>
              <a:gd name="connsiteY2814" fmla="*/ 4230071 h 4700918"/>
              <a:gd name="connsiteX2815" fmla="*/ 5018350 w 6257926"/>
              <a:gd name="connsiteY2815" fmla="*/ 4222141 h 4700918"/>
              <a:gd name="connsiteX2816" fmla="*/ 4996790 w 6257926"/>
              <a:gd name="connsiteY2816" fmla="*/ 4245051 h 4700918"/>
              <a:gd name="connsiteX2817" fmla="*/ 4969047 w 6257926"/>
              <a:gd name="connsiteY2817" fmla="*/ 4223462 h 4700918"/>
              <a:gd name="connsiteX2818" fmla="*/ 4880301 w 6257926"/>
              <a:gd name="connsiteY2818" fmla="*/ 4255073 h 4700918"/>
              <a:gd name="connsiteX2819" fmla="*/ 4849688 w 6257926"/>
              <a:gd name="connsiteY2819" fmla="*/ 4243950 h 4700918"/>
              <a:gd name="connsiteX2820" fmla="*/ 4820548 w 6257926"/>
              <a:gd name="connsiteY2820" fmla="*/ 4236570 h 4700918"/>
              <a:gd name="connsiteX2821" fmla="*/ 4798472 w 6257926"/>
              <a:gd name="connsiteY2821" fmla="*/ 4242186 h 4700918"/>
              <a:gd name="connsiteX2822" fmla="*/ 4741000 w 6257926"/>
              <a:gd name="connsiteY2822" fmla="*/ 4258267 h 4700918"/>
              <a:gd name="connsiteX2823" fmla="*/ 4685736 w 6257926"/>
              <a:gd name="connsiteY2823" fmla="*/ 4256175 h 4700918"/>
              <a:gd name="connsiteX2824" fmla="*/ 4657774 w 6257926"/>
              <a:gd name="connsiteY2824" fmla="*/ 4272476 h 4700918"/>
              <a:gd name="connsiteX2825" fmla="*/ 4624438 w 6257926"/>
              <a:gd name="connsiteY2825" fmla="*/ 4283379 h 4700918"/>
              <a:gd name="connsiteX2826" fmla="*/ 4565568 w 6257926"/>
              <a:gd name="connsiteY2826" fmla="*/ 4269170 h 4700918"/>
              <a:gd name="connsiteX2827" fmla="*/ 4527818 w 6257926"/>
              <a:gd name="connsiteY2827" fmla="*/ 4270271 h 4700918"/>
              <a:gd name="connsiteX2828" fmla="*/ 4518915 w 6257926"/>
              <a:gd name="connsiteY2828" fmla="*/ 4267188 h 4700918"/>
              <a:gd name="connsiteX2829" fmla="*/ 4510010 w 6257926"/>
              <a:gd name="connsiteY2829" fmla="*/ 4268289 h 4700918"/>
              <a:gd name="connsiteX2830" fmla="*/ 4455702 w 6257926"/>
              <a:gd name="connsiteY2830" fmla="*/ 4288885 h 4700918"/>
              <a:gd name="connsiteX2831" fmla="*/ 4422662 w 6257926"/>
              <a:gd name="connsiteY2831" fmla="*/ 4277982 h 4700918"/>
              <a:gd name="connsiteX2832" fmla="*/ 4400660 w 6257926"/>
              <a:gd name="connsiteY2832" fmla="*/ 4314218 h 4700918"/>
              <a:gd name="connsiteX2833" fmla="*/ 4399040 w 6257926"/>
              <a:gd name="connsiteY2833" fmla="*/ 4278092 h 4700918"/>
              <a:gd name="connsiteX2834" fmla="*/ 4397568 w 6257926"/>
              <a:gd name="connsiteY2834" fmla="*/ 4271705 h 4700918"/>
              <a:gd name="connsiteX2835" fmla="*/ 4338478 w 6257926"/>
              <a:gd name="connsiteY2835" fmla="*/ 4239213 h 4700918"/>
              <a:gd name="connsiteX2836" fmla="*/ 4297416 w 6257926"/>
              <a:gd name="connsiteY2836" fmla="*/ 4248575 h 4700918"/>
              <a:gd name="connsiteX2837" fmla="*/ 4225964 w 6257926"/>
              <a:gd name="connsiteY2837" fmla="*/ 4252210 h 4700918"/>
              <a:gd name="connsiteX2838" fmla="*/ 4154584 w 6257926"/>
              <a:gd name="connsiteY2838" fmla="*/ 4265096 h 4700918"/>
              <a:gd name="connsiteX2839" fmla="*/ 4106090 w 6257926"/>
              <a:gd name="connsiteY2839" fmla="*/ 4265426 h 4700918"/>
              <a:gd name="connsiteX2840" fmla="*/ 4038978 w 6257926"/>
              <a:gd name="connsiteY2840" fmla="*/ 4252100 h 4700918"/>
              <a:gd name="connsiteX2841" fmla="*/ 4013517 w 6257926"/>
              <a:gd name="connsiteY2841" fmla="*/ 4283269 h 4700918"/>
              <a:gd name="connsiteX2842" fmla="*/ 3990706 w 6257926"/>
              <a:gd name="connsiteY2842" fmla="*/ 4257606 h 4700918"/>
              <a:gd name="connsiteX2843" fmla="*/ 3969438 w 6257926"/>
              <a:gd name="connsiteY2843" fmla="*/ 4274128 h 4700918"/>
              <a:gd name="connsiteX2844" fmla="*/ 3952441 w 6257926"/>
              <a:gd name="connsiteY2844" fmla="*/ 4286242 h 4700918"/>
              <a:gd name="connsiteX2845" fmla="*/ 3908362 w 6257926"/>
              <a:gd name="connsiteY2845" fmla="*/ 4294613 h 4700918"/>
              <a:gd name="connsiteX2846" fmla="*/ 3901592 w 6257926"/>
              <a:gd name="connsiteY2846" fmla="*/ 4298247 h 4700918"/>
              <a:gd name="connsiteX2847" fmla="*/ 3800410 w 6257926"/>
              <a:gd name="connsiteY2847" fmla="*/ 4281838 h 4700918"/>
              <a:gd name="connsiteX2848" fmla="*/ 3763248 w 6257926"/>
              <a:gd name="connsiteY2848" fmla="*/ 4305627 h 4700918"/>
              <a:gd name="connsiteX2849" fmla="*/ 3739038 w 6257926"/>
              <a:gd name="connsiteY2849" fmla="*/ 4285912 h 4700918"/>
              <a:gd name="connsiteX2850" fmla="*/ 3637120 w 6257926"/>
              <a:gd name="connsiteY2850" fmla="*/ 4290649 h 4700918"/>
              <a:gd name="connsiteX2851" fmla="*/ 3636309 w 6257926"/>
              <a:gd name="connsiteY2851" fmla="*/ 4331290 h 4700918"/>
              <a:gd name="connsiteX2852" fmla="*/ 3625198 w 6257926"/>
              <a:gd name="connsiteY2852" fmla="*/ 4358274 h 4700918"/>
              <a:gd name="connsiteX2853" fmla="*/ 3640578 w 6257926"/>
              <a:gd name="connsiteY2853" fmla="*/ 4386030 h 4700918"/>
              <a:gd name="connsiteX2854" fmla="*/ 3615411 w 6257926"/>
              <a:gd name="connsiteY2854" fmla="*/ 4390655 h 4700918"/>
              <a:gd name="connsiteX2855" fmla="*/ 3615075 w 6257926"/>
              <a:gd name="connsiteY2855" fmla="*/ 4391475 h 4700918"/>
              <a:gd name="connsiteX2856" fmla="*/ 3594145 w 6257926"/>
              <a:gd name="connsiteY2856" fmla="*/ 4385149 h 4700918"/>
              <a:gd name="connsiteX2857" fmla="*/ 3552862 w 6257926"/>
              <a:gd name="connsiteY2857" fmla="*/ 4328207 h 4700918"/>
              <a:gd name="connsiteX2858" fmla="*/ 3537556 w 6257926"/>
              <a:gd name="connsiteY2858" fmla="*/ 4290869 h 4700918"/>
              <a:gd name="connsiteX2859" fmla="*/ 3582886 w 6257926"/>
              <a:gd name="connsiteY2859" fmla="*/ 4254193 h 4700918"/>
              <a:gd name="connsiteX2860" fmla="*/ 3596352 w 6257926"/>
              <a:gd name="connsiteY2860" fmla="*/ 4224786 h 4700918"/>
              <a:gd name="connsiteX2861" fmla="*/ 3568168 w 6257926"/>
              <a:gd name="connsiteY2861" fmla="*/ 4187338 h 4700918"/>
              <a:gd name="connsiteX2862" fmla="*/ 3539028 w 6257926"/>
              <a:gd name="connsiteY2862" fmla="*/ 4218287 h 4700918"/>
              <a:gd name="connsiteX2863" fmla="*/ 3532037 w 6257926"/>
              <a:gd name="connsiteY2863" fmla="*/ 4268399 h 4700918"/>
              <a:gd name="connsiteX2864" fmla="*/ 3490901 w 6257926"/>
              <a:gd name="connsiteY2864" fmla="*/ 4222141 h 4700918"/>
              <a:gd name="connsiteX2865" fmla="*/ 3494360 w 6257926"/>
              <a:gd name="connsiteY2865" fmla="*/ 4200884 h 4700918"/>
              <a:gd name="connsiteX2866" fmla="*/ 3456463 w 6257926"/>
              <a:gd name="connsiteY2866" fmla="*/ 4205621 h 4700918"/>
              <a:gd name="connsiteX2867" fmla="*/ 3427690 w 6257926"/>
              <a:gd name="connsiteY2867" fmla="*/ 4168394 h 4700918"/>
              <a:gd name="connsiteX2868" fmla="*/ 3466838 w 6257926"/>
              <a:gd name="connsiteY2868" fmla="*/ 4166410 h 4700918"/>
              <a:gd name="connsiteX2869" fmla="*/ 3509077 w 6257926"/>
              <a:gd name="connsiteY2869" fmla="*/ 4185244 h 4700918"/>
              <a:gd name="connsiteX2870" fmla="*/ 3513640 w 6257926"/>
              <a:gd name="connsiteY2870" fmla="*/ 4184253 h 4700918"/>
              <a:gd name="connsiteX2871" fmla="*/ 3563164 w 6257926"/>
              <a:gd name="connsiteY2871" fmla="*/ 4179848 h 4700918"/>
              <a:gd name="connsiteX2872" fmla="*/ 3597455 w 6257926"/>
              <a:gd name="connsiteY2872" fmla="*/ 4135351 h 4700918"/>
              <a:gd name="connsiteX2873" fmla="*/ 3609156 w 6257926"/>
              <a:gd name="connsiteY2873" fmla="*/ 4130065 h 4700918"/>
              <a:gd name="connsiteX2874" fmla="*/ 3612836 w 6257926"/>
              <a:gd name="connsiteY2874" fmla="*/ 4186014 h 4700918"/>
              <a:gd name="connsiteX2875" fmla="*/ 3685539 w 6257926"/>
              <a:gd name="connsiteY2875" fmla="*/ 4235249 h 4700918"/>
              <a:gd name="connsiteX2876" fmla="*/ 3702686 w 6257926"/>
              <a:gd name="connsiteY2876" fmla="*/ 4242076 h 4700918"/>
              <a:gd name="connsiteX2877" fmla="*/ 3795994 w 6257926"/>
              <a:gd name="connsiteY2877" fmla="*/ 4216415 h 4700918"/>
              <a:gd name="connsiteX2878" fmla="*/ 3719316 w 6257926"/>
              <a:gd name="connsiteY2878" fmla="*/ 4200664 h 4700918"/>
              <a:gd name="connsiteX2879" fmla="*/ 3712398 w 6257926"/>
              <a:gd name="connsiteY2879" fmla="*/ 4193064 h 4700918"/>
              <a:gd name="connsiteX2880" fmla="*/ 3714533 w 6257926"/>
              <a:gd name="connsiteY2880" fmla="*/ 4182050 h 4700918"/>
              <a:gd name="connsiteX2881" fmla="*/ 3718653 w 6257926"/>
              <a:gd name="connsiteY2881" fmla="*/ 4158371 h 4700918"/>
              <a:gd name="connsiteX2882" fmla="*/ 3804088 w 6257926"/>
              <a:gd name="connsiteY2882" fmla="*/ 4136122 h 4700918"/>
              <a:gd name="connsiteX2883" fmla="*/ 3802985 w 6257926"/>
              <a:gd name="connsiteY2883" fmla="*/ 4134470 h 4700918"/>
              <a:gd name="connsiteX2884" fmla="*/ 3803006 w 6257926"/>
              <a:gd name="connsiteY2884" fmla="*/ 4134473 h 4700918"/>
              <a:gd name="connsiteX2885" fmla="*/ 3803868 w 6257926"/>
              <a:gd name="connsiteY2885" fmla="*/ 4135681 h 4700918"/>
              <a:gd name="connsiteX2886" fmla="*/ 3803686 w 6257926"/>
              <a:gd name="connsiteY2886" fmla="*/ 4134564 h 4700918"/>
              <a:gd name="connsiteX2887" fmla="*/ 3829458 w 6257926"/>
              <a:gd name="connsiteY2887" fmla="*/ 4137995 h 4700918"/>
              <a:gd name="connsiteX2888" fmla="*/ 3851847 w 6257926"/>
              <a:gd name="connsiteY2888" fmla="*/ 4114755 h 4700918"/>
              <a:gd name="connsiteX2889" fmla="*/ 3877602 w 6257926"/>
              <a:gd name="connsiteY2889" fmla="*/ 4100216 h 4700918"/>
              <a:gd name="connsiteX2890" fmla="*/ 3869508 w 6257926"/>
              <a:gd name="connsiteY2890" fmla="*/ 4166300 h 4700918"/>
              <a:gd name="connsiteX2891" fmla="*/ 3917339 w 6257926"/>
              <a:gd name="connsiteY2891" fmla="*/ 4157158 h 4700918"/>
              <a:gd name="connsiteX2892" fmla="*/ 3919546 w 6257926"/>
              <a:gd name="connsiteY2892" fmla="*/ 4141960 h 4700918"/>
              <a:gd name="connsiteX2893" fmla="*/ 3925875 w 6257926"/>
              <a:gd name="connsiteY2893" fmla="*/ 4127751 h 4700918"/>
              <a:gd name="connsiteX2894" fmla="*/ 3936030 w 6257926"/>
              <a:gd name="connsiteY2894" fmla="*/ 4135681 h 4700918"/>
              <a:gd name="connsiteX2895" fmla="*/ 3940666 w 6257926"/>
              <a:gd name="connsiteY2895" fmla="*/ 4175661 h 4700918"/>
              <a:gd name="connsiteX2896" fmla="*/ 3961050 w 6257926"/>
              <a:gd name="connsiteY2896" fmla="*/ 4221370 h 4700918"/>
              <a:gd name="connsiteX2897" fmla="*/ 4001449 w 6257926"/>
              <a:gd name="connsiteY2897" fmla="*/ 4192293 h 4700918"/>
              <a:gd name="connsiteX2898" fmla="*/ 3982095 w 6257926"/>
              <a:gd name="connsiteY2898" fmla="*/ 4158702 h 4700918"/>
              <a:gd name="connsiteX2899" fmla="*/ 4036035 w 6257926"/>
              <a:gd name="connsiteY2899" fmla="*/ 4109908 h 4700918"/>
              <a:gd name="connsiteX2900" fmla="*/ 4051046 w 6257926"/>
              <a:gd name="connsiteY2900" fmla="*/ 4077528 h 4700918"/>
              <a:gd name="connsiteX2901" fmla="*/ 4007188 w 6257926"/>
              <a:gd name="connsiteY2901" fmla="*/ 4043163 h 4700918"/>
              <a:gd name="connsiteX2902" fmla="*/ 4008808 w 6257926"/>
              <a:gd name="connsiteY2902" fmla="*/ 4011664 h 4700918"/>
              <a:gd name="connsiteX2903" fmla="*/ 3963698 w 6257926"/>
              <a:gd name="connsiteY2903" fmla="*/ 4018934 h 4700918"/>
              <a:gd name="connsiteX2904" fmla="*/ 3958400 w 6257926"/>
              <a:gd name="connsiteY2904" fmla="*/ 4070148 h 4700918"/>
              <a:gd name="connsiteX2905" fmla="*/ 3950379 w 6257926"/>
              <a:gd name="connsiteY2905" fmla="*/ 4065854 h 4700918"/>
              <a:gd name="connsiteX2906" fmla="*/ 3933602 w 6257926"/>
              <a:gd name="connsiteY2906" fmla="*/ 4013756 h 4700918"/>
              <a:gd name="connsiteX2907" fmla="*/ 3842942 w 6257926"/>
              <a:gd name="connsiteY2907" fmla="*/ 4031599 h 4700918"/>
              <a:gd name="connsiteX2908" fmla="*/ 3780614 w 6257926"/>
              <a:gd name="connsiteY2908" fmla="*/ 4027305 h 4700918"/>
              <a:gd name="connsiteX2909" fmla="*/ 3745146 w 6257926"/>
              <a:gd name="connsiteY2909" fmla="*/ 4020365 h 4700918"/>
              <a:gd name="connsiteX2910" fmla="*/ 3694003 w 6257926"/>
              <a:gd name="connsiteY2910" fmla="*/ 4039199 h 4700918"/>
              <a:gd name="connsiteX2911" fmla="*/ 3645288 w 6257926"/>
              <a:gd name="connsiteY2911" fmla="*/ 4048121 h 4700918"/>
              <a:gd name="connsiteX2912" fmla="*/ 3583400 w 6257926"/>
              <a:gd name="connsiteY2912" fmla="*/ 4051644 h 4700918"/>
              <a:gd name="connsiteX2913" fmla="*/ 3584578 w 6257926"/>
              <a:gd name="connsiteY2913" fmla="*/ 4013206 h 4700918"/>
              <a:gd name="connsiteX2914" fmla="*/ 3562282 w 6257926"/>
              <a:gd name="connsiteY2914" fmla="*/ 4025983 h 4700918"/>
              <a:gd name="connsiteX2915" fmla="*/ 3537041 w 6257926"/>
              <a:gd name="connsiteY2915" fmla="*/ 4064312 h 4700918"/>
              <a:gd name="connsiteX2916" fmla="*/ 3480894 w 6257926"/>
              <a:gd name="connsiteY2916" fmla="*/ 4070809 h 4700918"/>
              <a:gd name="connsiteX2917" fmla="*/ 3479642 w 6257926"/>
              <a:gd name="connsiteY2917" fmla="*/ 4040631 h 4700918"/>
              <a:gd name="connsiteX2918" fmla="*/ 3500542 w 6257926"/>
              <a:gd name="connsiteY2918" fmla="*/ 4012986 h 4700918"/>
              <a:gd name="connsiteX2919" fmla="*/ 3541602 w 6257926"/>
              <a:gd name="connsiteY2919" fmla="*/ 4028846 h 4700918"/>
              <a:gd name="connsiteX2920" fmla="*/ 3551390 w 6257926"/>
              <a:gd name="connsiteY2920" fmla="*/ 3997788 h 4700918"/>
              <a:gd name="connsiteX2921" fmla="*/ 3513714 w 6257926"/>
              <a:gd name="connsiteY2921" fmla="*/ 3975538 h 4700918"/>
              <a:gd name="connsiteX2922" fmla="*/ 3414003 w 6257926"/>
              <a:gd name="connsiteY2922" fmla="*/ 3967828 h 4700918"/>
              <a:gd name="connsiteX2923" fmla="*/ 3368673 w 6257926"/>
              <a:gd name="connsiteY2923" fmla="*/ 3961882 h 4700918"/>
              <a:gd name="connsiteX2924" fmla="*/ 3336222 w 6257926"/>
              <a:gd name="connsiteY2924" fmla="*/ 3941616 h 4700918"/>
              <a:gd name="connsiteX2925" fmla="*/ 3307154 w 6257926"/>
              <a:gd name="connsiteY2925" fmla="*/ 3958356 h 4700918"/>
              <a:gd name="connsiteX2926" fmla="*/ 3233347 w 6257926"/>
              <a:gd name="connsiteY2926" fmla="*/ 3943819 h 4700918"/>
              <a:gd name="connsiteX2927" fmla="*/ 3220911 w 6257926"/>
              <a:gd name="connsiteY2927" fmla="*/ 3937099 h 4700918"/>
              <a:gd name="connsiteX2928" fmla="*/ 3171607 w 6257926"/>
              <a:gd name="connsiteY2928" fmla="*/ 3917164 h 4700918"/>
              <a:gd name="connsiteX2929" fmla="*/ 3095960 w 6257926"/>
              <a:gd name="connsiteY2929" fmla="*/ 3934787 h 4700918"/>
              <a:gd name="connsiteX2930" fmla="*/ 3062697 w 6257926"/>
              <a:gd name="connsiteY2930" fmla="*/ 3919257 h 4700918"/>
              <a:gd name="connsiteX2931" fmla="*/ 3025905 w 6257926"/>
              <a:gd name="connsiteY2931" fmla="*/ 3871566 h 4700918"/>
              <a:gd name="connsiteX2932" fmla="*/ 3022078 w 6257926"/>
              <a:gd name="connsiteY2932" fmla="*/ 3904059 h 4700918"/>
              <a:gd name="connsiteX2933" fmla="*/ 3036427 w 6257926"/>
              <a:gd name="connsiteY2933" fmla="*/ 3942277 h 4700918"/>
              <a:gd name="connsiteX2934" fmla="*/ 3010892 w 6257926"/>
              <a:gd name="connsiteY2934" fmla="*/ 3960450 h 4700918"/>
              <a:gd name="connsiteX2935" fmla="*/ 2874093 w 6257926"/>
              <a:gd name="connsiteY2935" fmla="*/ 3969922 h 4700918"/>
              <a:gd name="connsiteX2936" fmla="*/ 2856434 w 6257926"/>
              <a:gd name="connsiteY2936" fmla="*/ 3969369 h 4700918"/>
              <a:gd name="connsiteX2937" fmla="*/ 2808748 w 6257926"/>
              <a:gd name="connsiteY2937" fmla="*/ 3961661 h 4700918"/>
              <a:gd name="connsiteX2938" fmla="*/ 2808086 w 6257926"/>
              <a:gd name="connsiteY2938" fmla="*/ 3928949 h 4700918"/>
              <a:gd name="connsiteX2939" fmla="*/ 2761284 w 6257926"/>
              <a:gd name="connsiteY2939" fmla="*/ 3931924 h 4700918"/>
              <a:gd name="connsiteX2940" fmla="*/ 2772690 w 6257926"/>
              <a:gd name="connsiteY2940" fmla="*/ 3964855 h 4700918"/>
              <a:gd name="connsiteX2941" fmla="*/ 2760916 w 6257926"/>
              <a:gd name="connsiteY2941" fmla="*/ 3977410 h 4700918"/>
              <a:gd name="connsiteX2942" fmla="*/ 2765773 w 6257926"/>
              <a:gd name="connsiteY2942" fmla="*/ 3984900 h 4700918"/>
              <a:gd name="connsiteX2943" fmla="*/ 2815224 w 6257926"/>
              <a:gd name="connsiteY2943" fmla="*/ 4023008 h 4700918"/>
              <a:gd name="connsiteX2944" fmla="*/ 2788733 w 6257926"/>
              <a:gd name="connsiteY2944" fmla="*/ 4045918 h 4700918"/>
              <a:gd name="connsiteX2945" fmla="*/ 2763125 w 6257926"/>
              <a:gd name="connsiteY2945" fmla="*/ 4041181 h 4700918"/>
              <a:gd name="connsiteX2946" fmla="*/ 2700870 w 6257926"/>
              <a:gd name="connsiteY2946" fmla="*/ 4032480 h 4700918"/>
              <a:gd name="connsiteX2947" fmla="*/ 2685048 w 6257926"/>
              <a:gd name="connsiteY2947" fmla="*/ 4041402 h 4700918"/>
              <a:gd name="connsiteX2948" fmla="*/ 2579966 w 6257926"/>
              <a:gd name="connsiteY2948" fmla="*/ 4051314 h 4700918"/>
              <a:gd name="connsiteX2949" fmla="*/ 2543908 w 6257926"/>
              <a:gd name="connsiteY2949" fmla="*/ 4055390 h 4700918"/>
              <a:gd name="connsiteX2950" fmla="*/ 2566278 w 6257926"/>
              <a:gd name="connsiteY2950" fmla="*/ 4026204 h 4700918"/>
              <a:gd name="connsiteX2951" fmla="*/ 2554873 w 6257926"/>
              <a:gd name="connsiteY2951" fmla="*/ 4010013 h 4700918"/>
              <a:gd name="connsiteX2952" fmla="*/ 2541701 w 6257926"/>
              <a:gd name="connsiteY2952" fmla="*/ 3992280 h 4700918"/>
              <a:gd name="connsiteX2953" fmla="*/ 2495929 w 6257926"/>
              <a:gd name="connsiteY2953" fmla="*/ 3970913 h 4700918"/>
              <a:gd name="connsiteX2954" fmla="*/ 2479814 w 6257926"/>
              <a:gd name="connsiteY2954" fmla="*/ 3982147 h 4700918"/>
              <a:gd name="connsiteX2955" fmla="*/ 2536329 w 6257926"/>
              <a:gd name="connsiteY2955" fmla="*/ 4082705 h 4700918"/>
              <a:gd name="connsiteX2956" fmla="*/ 2531031 w 6257926"/>
              <a:gd name="connsiteY2956" fmla="*/ 4127200 h 4700918"/>
              <a:gd name="connsiteX2957" fmla="*/ 2569222 w 6257926"/>
              <a:gd name="connsiteY2957" fmla="*/ 4107375 h 4700918"/>
              <a:gd name="connsiteX2958" fmla="*/ 2599982 w 6257926"/>
              <a:gd name="connsiteY2958" fmla="*/ 4136562 h 4700918"/>
              <a:gd name="connsiteX2959" fmla="*/ 2586368 w 6257926"/>
              <a:gd name="connsiteY2959" fmla="*/ 4155506 h 4700918"/>
              <a:gd name="connsiteX2960" fmla="*/ 2535299 w 6257926"/>
              <a:gd name="connsiteY2960" fmla="*/ 4155616 h 4700918"/>
              <a:gd name="connsiteX2961" fmla="*/ 2495488 w 6257926"/>
              <a:gd name="connsiteY2961" fmla="*/ 4207273 h 4700918"/>
              <a:gd name="connsiteX2962" fmla="*/ 2529412 w 6257926"/>
              <a:gd name="connsiteY2962" fmla="*/ 4210687 h 4700918"/>
              <a:gd name="connsiteX2963" fmla="*/ 2524849 w 6257926"/>
              <a:gd name="connsiteY2963" fmla="*/ 4241525 h 4700918"/>
              <a:gd name="connsiteX2964" fmla="*/ 2558552 w 6257926"/>
              <a:gd name="connsiteY2964" fmla="*/ 4217846 h 4700918"/>
              <a:gd name="connsiteX2965" fmla="*/ 2587178 w 6257926"/>
              <a:gd name="connsiteY2965" fmla="*/ 4188990 h 4700918"/>
              <a:gd name="connsiteX2966" fmla="*/ 2673349 w 6257926"/>
              <a:gd name="connsiteY2966" fmla="*/ 4165969 h 4700918"/>
              <a:gd name="connsiteX2967" fmla="*/ 2686888 w 6257926"/>
              <a:gd name="connsiteY2967" fmla="*/ 4187448 h 4700918"/>
              <a:gd name="connsiteX2968" fmla="*/ 2626105 w 6257926"/>
              <a:gd name="connsiteY2968" fmla="*/ 4193835 h 4700918"/>
              <a:gd name="connsiteX2969" fmla="*/ 2587104 w 6257926"/>
              <a:gd name="connsiteY2969" fmla="*/ 4268840 h 4700918"/>
              <a:gd name="connsiteX2970" fmla="*/ 2532208 w 6257926"/>
              <a:gd name="connsiteY2970" fmla="*/ 4268730 h 4700918"/>
              <a:gd name="connsiteX2971" fmla="*/ 2489895 w 6257926"/>
              <a:gd name="connsiteY2971" fmla="*/ 4282609 h 4700918"/>
              <a:gd name="connsiteX2972" fmla="*/ 2449643 w 6257926"/>
              <a:gd name="connsiteY2972" fmla="*/ 4284260 h 4700918"/>
              <a:gd name="connsiteX2973" fmla="*/ 2429407 w 6257926"/>
              <a:gd name="connsiteY2973" fmla="*/ 4273137 h 4700918"/>
              <a:gd name="connsiteX2974" fmla="*/ 2405491 w 6257926"/>
              <a:gd name="connsiteY2974" fmla="*/ 4269501 h 4700918"/>
              <a:gd name="connsiteX2975" fmla="*/ 2399604 w 6257926"/>
              <a:gd name="connsiteY2975" fmla="*/ 4314879 h 4700918"/>
              <a:gd name="connsiteX2976" fmla="*/ 2397765 w 6257926"/>
              <a:gd name="connsiteY2976" fmla="*/ 4331841 h 4700918"/>
              <a:gd name="connsiteX2977" fmla="*/ 2300629 w 6257926"/>
              <a:gd name="connsiteY2977" fmla="*/ 4313888 h 4700918"/>
              <a:gd name="connsiteX2978" fmla="*/ 2264572 w 6257926"/>
              <a:gd name="connsiteY2978" fmla="*/ 4315539 h 4700918"/>
              <a:gd name="connsiteX2979" fmla="*/ 2253828 w 6257926"/>
              <a:gd name="connsiteY2979" fmla="*/ 4333712 h 4700918"/>
              <a:gd name="connsiteX2980" fmla="*/ 2268913 w 6257926"/>
              <a:gd name="connsiteY2980" fmla="*/ 4353978 h 4700918"/>
              <a:gd name="connsiteX2981" fmla="*/ 2282011 w 6257926"/>
              <a:gd name="connsiteY2981" fmla="*/ 4348582 h 4700918"/>
              <a:gd name="connsiteX2982" fmla="*/ 2293712 w 6257926"/>
              <a:gd name="connsiteY2982" fmla="*/ 4353647 h 4700918"/>
              <a:gd name="connsiteX2983" fmla="*/ 2283337 w 6257926"/>
              <a:gd name="connsiteY2983" fmla="*/ 4370169 h 4700918"/>
              <a:gd name="connsiteX2984" fmla="*/ 2249642 w 6257926"/>
              <a:gd name="connsiteY2984" fmla="*/ 4369123 h 4700918"/>
              <a:gd name="connsiteX2985" fmla="*/ 2221282 w 6257926"/>
              <a:gd name="connsiteY2985" fmla="*/ 4346326 h 4700918"/>
              <a:gd name="connsiteX2986" fmla="*/ 2221739 w 6257926"/>
              <a:gd name="connsiteY2986" fmla="*/ 4341097 h 4700918"/>
              <a:gd name="connsiteX2987" fmla="*/ 2222112 w 6257926"/>
              <a:gd name="connsiteY2987" fmla="*/ 4340211 h 4700918"/>
              <a:gd name="connsiteX2988" fmla="*/ 2222259 w 6257926"/>
              <a:gd name="connsiteY2988" fmla="*/ 4335144 h 4700918"/>
              <a:gd name="connsiteX2989" fmla="*/ 2221739 w 6257926"/>
              <a:gd name="connsiteY2989" fmla="*/ 4341097 h 4700918"/>
              <a:gd name="connsiteX2990" fmla="*/ 2219977 w 6257926"/>
              <a:gd name="connsiteY2990" fmla="*/ 4345277 h 4700918"/>
              <a:gd name="connsiteX2991" fmla="*/ 2221282 w 6257926"/>
              <a:gd name="connsiteY2991" fmla="*/ 4346326 h 4700918"/>
              <a:gd name="connsiteX2992" fmla="*/ 2221229 w 6257926"/>
              <a:gd name="connsiteY2992" fmla="*/ 4346931 h 4700918"/>
              <a:gd name="connsiteX2993" fmla="*/ 2175604 w 6257926"/>
              <a:gd name="connsiteY2993" fmla="*/ 4351996 h 4700918"/>
              <a:gd name="connsiteX2994" fmla="*/ 2086637 w 6257926"/>
              <a:gd name="connsiteY2994" fmla="*/ 4352106 h 4700918"/>
              <a:gd name="connsiteX2995" fmla="*/ 1996126 w 6257926"/>
              <a:gd name="connsiteY2995" fmla="*/ 4377549 h 4700918"/>
              <a:gd name="connsiteX2996" fmla="*/ 1954990 w 6257926"/>
              <a:gd name="connsiteY2996" fmla="*/ 4385039 h 4700918"/>
              <a:gd name="connsiteX2997" fmla="*/ 1937109 w 6257926"/>
              <a:gd name="connsiteY2997" fmla="*/ 4407396 h 4700918"/>
              <a:gd name="connsiteX2998" fmla="*/ 1952415 w 6257926"/>
              <a:gd name="connsiteY2998" fmla="*/ 4413014 h 4700918"/>
              <a:gd name="connsiteX2999" fmla="*/ 1983837 w 6257926"/>
              <a:gd name="connsiteY2999" fmla="*/ 4414886 h 4700918"/>
              <a:gd name="connsiteX3000" fmla="*/ 1995243 w 6257926"/>
              <a:gd name="connsiteY3000" fmla="*/ 4432949 h 4700918"/>
              <a:gd name="connsiteX3001" fmla="*/ 1981703 w 6257926"/>
              <a:gd name="connsiteY3001" fmla="*/ 4445505 h 4700918"/>
              <a:gd name="connsiteX3002" fmla="*/ 1913340 w 6257926"/>
              <a:gd name="connsiteY3002" fmla="*/ 4441100 h 4700918"/>
              <a:gd name="connsiteX3003" fmla="*/ 1864110 w 6257926"/>
              <a:gd name="connsiteY3003" fmla="*/ 4466981 h 4700918"/>
              <a:gd name="connsiteX3004" fmla="*/ 1839164 w 6257926"/>
              <a:gd name="connsiteY3004" fmla="*/ 4464999 h 4700918"/>
              <a:gd name="connsiteX3005" fmla="*/ 1835116 w 6257926"/>
              <a:gd name="connsiteY3005" fmla="*/ 4435702 h 4700918"/>
              <a:gd name="connsiteX3006" fmla="*/ 1803253 w 6257926"/>
              <a:gd name="connsiteY3006" fmla="*/ 4441100 h 4700918"/>
              <a:gd name="connsiteX3007" fmla="*/ 1785741 w 6257926"/>
              <a:gd name="connsiteY3007" fmla="*/ 4468305 h 4700918"/>
              <a:gd name="connsiteX3008" fmla="*/ 1775732 w 6257926"/>
              <a:gd name="connsiteY3008" fmla="*/ 4483282 h 4700918"/>
              <a:gd name="connsiteX3009" fmla="*/ 1769919 w 6257926"/>
              <a:gd name="connsiteY3009" fmla="*/ 4454977 h 4700918"/>
              <a:gd name="connsiteX3010" fmla="*/ 1718261 w 6257926"/>
              <a:gd name="connsiteY3010" fmla="*/ 4459603 h 4700918"/>
              <a:gd name="connsiteX3011" fmla="*/ 1865655 w 6257926"/>
              <a:gd name="connsiteY3011" fmla="*/ 4406405 h 4700918"/>
              <a:gd name="connsiteX3012" fmla="*/ 1857782 w 6257926"/>
              <a:gd name="connsiteY3012" fmla="*/ 4384598 h 4700918"/>
              <a:gd name="connsiteX3013" fmla="*/ 1791922 w 6257926"/>
              <a:gd name="connsiteY3013" fmla="*/ 4411250 h 4700918"/>
              <a:gd name="connsiteX3014" fmla="*/ 1717231 w 6257926"/>
              <a:gd name="connsiteY3014" fmla="*/ 4417089 h 4700918"/>
              <a:gd name="connsiteX3015" fmla="*/ 1716569 w 6257926"/>
              <a:gd name="connsiteY3015" fmla="*/ 4416208 h 4700918"/>
              <a:gd name="connsiteX3016" fmla="*/ 1740998 w 6257926"/>
              <a:gd name="connsiteY3016" fmla="*/ 4398585 h 4700918"/>
              <a:gd name="connsiteX3017" fmla="*/ 1799060 w 6257926"/>
              <a:gd name="connsiteY3017" fmla="*/ 4380852 h 4700918"/>
              <a:gd name="connsiteX3018" fmla="*/ 1915842 w 6257926"/>
              <a:gd name="connsiteY3018" fmla="*/ 4351335 h 4700918"/>
              <a:gd name="connsiteX3019" fmla="*/ 1951679 w 6257926"/>
              <a:gd name="connsiteY3019" fmla="*/ 4376117 h 4700918"/>
              <a:gd name="connsiteX3020" fmla="*/ 2094218 w 6257926"/>
              <a:gd name="connsiteY3020" fmla="*/ 4332061 h 4700918"/>
              <a:gd name="connsiteX3021" fmla="*/ 2037437 w 6257926"/>
              <a:gd name="connsiteY3021" fmla="*/ 4326918 h 4700918"/>
              <a:gd name="connsiteX3022" fmla="*/ 2021975 w 6257926"/>
              <a:gd name="connsiteY3022" fmla="*/ 4317797 h 4700918"/>
              <a:gd name="connsiteX3023" fmla="*/ 2021990 w 6257926"/>
              <a:gd name="connsiteY3023" fmla="*/ 4317763 h 4700918"/>
              <a:gd name="connsiteX3024" fmla="*/ 2031005 w 6257926"/>
              <a:gd name="connsiteY3024" fmla="*/ 4319506 h 4700918"/>
              <a:gd name="connsiteX3025" fmla="*/ 2035200 w 6257926"/>
              <a:gd name="connsiteY3025" fmla="*/ 4314108 h 4700918"/>
              <a:gd name="connsiteX3026" fmla="*/ 2030859 w 6257926"/>
              <a:gd name="connsiteY3026" fmla="*/ 4316090 h 4700918"/>
              <a:gd name="connsiteX3027" fmla="*/ 2022102 w 6257926"/>
              <a:gd name="connsiteY3027" fmla="*/ 4317521 h 4700918"/>
              <a:gd name="connsiteX3028" fmla="*/ 2021990 w 6257926"/>
              <a:gd name="connsiteY3028" fmla="*/ 4317763 h 4700918"/>
              <a:gd name="connsiteX3029" fmla="*/ 2021881 w 6257926"/>
              <a:gd name="connsiteY3029" fmla="*/ 4317742 h 4700918"/>
              <a:gd name="connsiteX3030" fmla="*/ 2021975 w 6257926"/>
              <a:gd name="connsiteY3030" fmla="*/ 4317797 h 4700918"/>
              <a:gd name="connsiteX3031" fmla="*/ 2012940 w 6257926"/>
              <a:gd name="connsiteY3031" fmla="*/ 4337360 h 4700918"/>
              <a:gd name="connsiteX3032" fmla="*/ 1998259 w 6257926"/>
              <a:gd name="connsiteY3032" fmla="*/ 4345387 h 4700918"/>
              <a:gd name="connsiteX3033" fmla="*/ 1955800 w 6257926"/>
              <a:gd name="connsiteY3033" fmla="*/ 4349573 h 4700918"/>
              <a:gd name="connsiteX3034" fmla="*/ 1973755 w 6257926"/>
              <a:gd name="connsiteY3034" fmla="*/ 4325782 h 4700918"/>
              <a:gd name="connsiteX3035" fmla="*/ 1991416 w 6257926"/>
              <a:gd name="connsiteY3035" fmla="*/ 4329418 h 4700918"/>
              <a:gd name="connsiteX3036" fmla="*/ 1975080 w 6257926"/>
              <a:gd name="connsiteY3036" fmla="*/ 4283049 h 4700918"/>
              <a:gd name="connsiteX3037" fmla="*/ 1944762 w 6257926"/>
              <a:gd name="connsiteY3037" fmla="*/ 4234698 h 4700918"/>
              <a:gd name="connsiteX3038" fmla="*/ 1992740 w 6257926"/>
              <a:gd name="connsiteY3038" fmla="*/ 4205511 h 4700918"/>
              <a:gd name="connsiteX3039" fmla="*/ 1976552 w 6257926"/>
              <a:gd name="connsiteY3039" fmla="*/ 4165859 h 4700918"/>
              <a:gd name="connsiteX3040" fmla="*/ 2002381 w 6257926"/>
              <a:gd name="connsiteY3040" fmla="*/ 4154515 h 4700918"/>
              <a:gd name="connsiteX3041" fmla="*/ 2022690 w 6257926"/>
              <a:gd name="connsiteY3041" fmla="*/ 4204188 h 4700918"/>
              <a:gd name="connsiteX3042" fmla="*/ 1996420 w 6257926"/>
              <a:gd name="connsiteY3042" fmla="*/ 4240644 h 4700918"/>
              <a:gd name="connsiteX3043" fmla="*/ 1999289 w 6257926"/>
              <a:gd name="connsiteY3043" fmla="*/ 4246262 h 4700918"/>
              <a:gd name="connsiteX3044" fmla="*/ 2047121 w 6257926"/>
              <a:gd name="connsiteY3044" fmla="*/ 4257386 h 4700918"/>
              <a:gd name="connsiteX3045" fmla="*/ 2104961 w 6257926"/>
              <a:gd name="connsiteY3045" fmla="*/ 4278973 h 4700918"/>
              <a:gd name="connsiteX3046" fmla="*/ 2188335 w 6257926"/>
              <a:gd name="connsiteY3046" fmla="*/ 4238772 h 4700918"/>
              <a:gd name="connsiteX3047" fmla="*/ 2205748 w 6257926"/>
              <a:gd name="connsiteY3047" fmla="*/ 4231985 h 4700918"/>
              <a:gd name="connsiteX3048" fmla="*/ 2222850 w 6257926"/>
              <a:gd name="connsiteY3048" fmla="*/ 4221896 h 4700918"/>
              <a:gd name="connsiteX3049" fmla="*/ 2222954 w 6257926"/>
              <a:gd name="connsiteY3049" fmla="*/ 4221960 h 4700918"/>
              <a:gd name="connsiteX3050" fmla="*/ 2215931 w 6257926"/>
              <a:gd name="connsiteY3050" fmla="*/ 4247694 h 4700918"/>
              <a:gd name="connsiteX3051" fmla="*/ 2220420 w 6257926"/>
              <a:gd name="connsiteY3051" fmla="*/ 4249566 h 4700918"/>
              <a:gd name="connsiteX3052" fmla="*/ 2223068 w 6257926"/>
              <a:gd name="connsiteY3052" fmla="*/ 4222030 h 4700918"/>
              <a:gd name="connsiteX3053" fmla="*/ 2222954 w 6257926"/>
              <a:gd name="connsiteY3053" fmla="*/ 4221960 h 4700918"/>
              <a:gd name="connsiteX3054" fmla="*/ 2222995 w 6257926"/>
              <a:gd name="connsiteY3054" fmla="*/ 4221810 h 4700918"/>
              <a:gd name="connsiteX3055" fmla="*/ 2222850 w 6257926"/>
              <a:gd name="connsiteY3055" fmla="*/ 4221896 h 4700918"/>
              <a:gd name="connsiteX3056" fmla="*/ 2200606 w 6257926"/>
              <a:gd name="connsiteY3056" fmla="*/ 4208251 h 4700918"/>
              <a:gd name="connsiteX3057" fmla="*/ 2188851 w 6257926"/>
              <a:gd name="connsiteY3057" fmla="*/ 4176545 h 4700918"/>
              <a:gd name="connsiteX3058" fmla="*/ 2192235 w 6257926"/>
              <a:gd name="connsiteY3058" fmla="*/ 4164648 h 4700918"/>
              <a:gd name="connsiteX3059" fmla="*/ 2204083 w 6257926"/>
              <a:gd name="connsiteY3059" fmla="*/ 4160904 h 4700918"/>
              <a:gd name="connsiteX3060" fmla="*/ 2293491 w 6257926"/>
              <a:gd name="connsiteY3060" fmla="*/ 4157709 h 4700918"/>
              <a:gd name="connsiteX3061" fmla="*/ 2332271 w 6257926"/>
              <a:gd name="connsiteY3061" fmla="*/ 4172028 h 4700918"/>
              <a:gd name="connsiteX3062" fmla="*/ 2358984 w 6257926"/>
              <a:gd name="connsiteY3062" fmla="*/ 4162776 h 4700918"/>
              <a:gd name="connsiteX3063" fmla="*/ 2380618 w 6257926"/>
              <a:gd name="connsiteY3063" fmla="*/ 4170706 h 4700918"/>
              <a:gd name="connsiteX3064" fmla="*/ 2389925 w 6257926"/>
              <a:gd name="connsiteY3064" fmla="*/ 4116714 h 4700918"/>
              <a:gd name="connsiteX3065" fmla="*/ 2391289 w 6257926"/>
              <a:gd name="connsiteY3065" fmla="*/ 4117178 h 4700918"/>
              <a:gd name="connsiteX3066" fmla="*/ 2391231 w 6257926"/>
              <a:gd name="connsiteY3066" fmla="*/ 4115000 h 4700918"/>
              <a:gd name="connsiteX3067" fmla="*/ 2415720 w 6257926"/>
              <a:gd name="connsiteY3067" fmla="*/ 4101099 h 4700918"/>
              <a:gd name="connsiteX3068" fmla="*/ 2433086 w 6257926"/>
              <a:gd name="connsiteY3068" fmla="*/ 4137113 h 4700918"/>
              <a:gd name="connsiteX3069" fmla="*/ 2439782 w 6257926"/>
              <a:gd name="connsiteY3069" fmla="*/ 4177315 h 4700918"/>
              <a:gd name="connsiteX3070" fmla="*/ 2481654 w 6257926"/>
              <a:gd name="connsiteY3070" fmla="*/ 4144493 h 4700918"/>
              <a:gd name="connsiteX3071" fmla="*/ 2459946 w 6257926"/>
              <a:gd name="connsiteY3071" fmla="*/ 4078409 h 4700918"/>
              <a:gd name="connsiteX3072" fmla="*/ 2425654 w 6257926"/>
              <a:gd name="connsiteY3072" fmla="*/ 4058804 h 4700918"/>
              <a:gd name="connsiteX3073" fmla="*/ 2400119 w 6257926"/>
              <a:gd name="connsiteY3073" fmla="*/ 4074995 h 4700918"/>
              <a:gd name="connsiteX3074" fmla="*/ 2390654 w 6257926"/>
              <a:gd name="connsiteY3074" fmla="*/ 4093360 h 4700918"/>
              <a:gd name="connsiteX3075" fmla="*/ 2391231 w 6257926"/>
              <a:gd name="connsiteY3075" fmla="*/ 4115000 h 4700918"/>
              <a:gd name="connsiteX3076" fmla="*/ 2390110 w 6257926"/>
              <a:gd name="connsiteY3076" fmla="*/ 4115636 h 4700918"/>
              <a:gd name="connsiteX3077" fmla="*/ 2389925 w 6257926"/>
              <a:gd name="connsiteY3077" fmla="*/ 4116714 h 4700918"/>
              <a:gd name="connsiteX3078" fmla="*/ 2367005 w 6257926"/>
              <a:gd name="connsiteY3078" fmla="*/ 4108931 h 4700918"/>
              <a:gd name="connsiteX3079" fmla="*/ 2343604 w 6257926"/>
              <a:gd name="connsiteY3079" fmla="*/ 4094820 h 4700918"/>
              <a:gd name="connsiteX3080" fmla="*/ 2326458 w 6257926"/>
              <a:gd name="connsiteY3080" fmla="*/ 4092838 h 4700918"/>
              <a:gd name="connsiteX3081" fmla="*/ 2268030 w 6257926"/>
              <a:gd name="connsiteY3081" fmla="*/ 4082926 h 4700918"/>
              <a:gd name="connsiteX3082" fmla="*/ 2276641 w 6257926"/>
              <a:gd name="connsiteY3082" fmla="*/ 4064202 h 4700918"/>
              <a:gd name="connsiteX3083" fmla="*/ 2337202 w 6257926"/>
              <a:gd name="connsiteY3083" fmla="*/ 4044154 h 4700918"/>
              <a:gd name="connsiteX3084" fmla="*/ 2404829 w 6257926"/>
              <a:gd name="connsiteY3084" fmla="*/ 4043494 h 4700918"/>
              <a:gd name="connsiteX3085" fmla="*/ 2435736 w 6257926"/>
              <a:gd name="connsiteY3085" fmla="*/ 4049662 h 4700918"/>
              <a:gd name="connsiteX3086" fmla="*/ 2468555 w 6257926"/>
              <a:gd name="connsiteY3086" fmla="*/ 4061447 h 4700918"/>
              <a:gd name="connsiteX3087" fmla="*/ 2463183 w 6257926"/>
              <a:gd name="connsiteY3087" fmla="*/ 4026314 h 4700918"/>
              <a:gd name="connsiteX3088" fmla="*/ 2457884 w 6257926"/>
              <a:gd name="connsiteY3088" fmla="*/ 3994482 h 4700918"/>
              <a:gd name="connsiteX3089" fmla="*/ 2394894 w 6257926"/>
              <a:gd name="connsiteY3089" fmla="*/ 3966727 h 4700918"/>
              <a:gd name="connsiteX3090" fmla="*/ 2367888 w 6257926"/>
              <a:gd name="connsiteY3090" fmla="*/ 3948443 h 4700918"/>
              <a:gd name="connsiteX3091" fmla="*/ 2381648 w 6257926"/>
              <a:gd name="connsiteY3091" fmla="*/ 3914962 h 4700918"/>
              <a:gd name="connsiteX3092" fmla="*/ 2317481 w 6257926"/>
              <a:gd name="connsiteY3092" fmla="*/ 3986001 h 4700918"/>
              <a:gd name="connsiteX3093" fmla="*/ 2328813 w 6257926"/>
              <a:gd name="connsiteY3093" fmla="*/ 4006489 h 4700918"/>
              <a:gd name="connsiteX3094" fmla="*/ 2329108 w 6257926"/>
              <a:gd name="connsiteY3094" fmla="*/ 4015188 h 4700918"/>
              <a:gd name="connsiteX3095" fmla="*/ 2293123 w 6257926"/>
              <a:gd name="connsiteY3095" fmla="*/ 4037658 h 4700918"/>
              <a:gd name="connsiteX3096" fmla="*/ 2257654 w 6257926"/>
              <a:gd name="connsiteY3096" fmla="*/ 4022017 h 4700918"/>
              <a:gd name="connsiteX3097" fmla="*/ 2224172 w 6257926"/>
              <a:gd name="connsiteY3097" fmla="*/ 4030168 h 4700918"/>
              <a:gd name="connsiteX3098" fmla="*/ 2230574 w 6257926"/>
              <a:gd name="connsiteY3098" fmla="*/ 3935228 h 4700918"/>
              <a:gd name="connsiteX3099" fmla="*/ 2185318 w 6257926"/>
              <a:gd name="connsiteY3099" fmla="*/ 3905050 h 4700918"/>
              <a:gd name="connsiteX3100" fmla="*/ 2121150 w 6257926"/>
              <a:gd name="connsiteY3100" fmla="*/ 3925866 h 4700918"/>
              <a:gd name="connsiteX3101" fmla="*/ 2131380 w 6257926"/>
              <a:gd name="connsiteY3101" fmla="*/ 3968268 h 4700918"/>
              <a:gd name="connsiteX3102" fmla="*/ 2180167 w 6257926"/>
              <a:gd name="connsiteY3102" fmla="*/ 3985010 h 4700918"/>
              <a:gd name="connsiteX3103" fmla="*/ 2152940 w 6257926"/>
              <a:gd name="connsiteY3103" fmla="*/ 4003844 h 4700918"/>
              <a:gd name="connsiteX3104" fmla="*/ 2120047 w 6257926"/>
              <a:gd name="connsiteY3104" fmla="*/ 4009572 h 4700918"/>
              <a:gd name="connsiteX3105" fmla="*/ 2112687 w 6257926"/>
              <a:gd name="connsiteY3105" fmla="*/ 4017062 h 4700918"/>
              <a:gd name="connsiteX3106" fmla="*/ 2075895 w 6257926"/>
              <a:gd name="connsiteY3106" fmla="*/ 3937099 h 4700918"/>
              <a:gd name="connsiteX3107" fmla="*/ 2066990 w 6257926"/>
              <a:gd name="connsiteY3107" fmla="*/ 4004395 h 4700918"/>
              <a:gd name="connsiteX3108" fmla="*/ 2035568 w 6257926"/>
              <a:gd name="connsiteY3108" fmla="*/ 4030718 h 4700918"/>
              <a:gd name="connsiteX3109" fmla="*/ 2023573 w 6257926"/>
              <a:gd name="connsiteY3109" fmla="*/ 4039860 h 4700918"/>
              <a:gd name="connsiteX3110" fmla="*/ 1941376 w 6257926"/>
              <a:gd name="connsiteY3110" fmla="*/ 4037438 h 4700918"/>
              <a:gd name="connsiteX3111" fmla="*/ 1899065 w 6257926"/>
              <a:gd name="connsiteY3111" fmla="*/ 4046139 h 4700918"/>
              <a:gd name="connsiteX3112" fmla="*/ 1873087 w 6257926"/>
              <a:gd name="connsiteY3112" fmla="*/ 4056161 h 4700918"/>
              <a:gd name="connsiteX3113" fmla="*/ 1852998 w 6257926"/>
              <a:gd name="connsiteY3113" fmla="*/ 4074114 h 4700918"/>
              <a:gd name="connsiteX3114" fmla="*/ 1812379 w 6257926"/>
              <a:gd name="connsiteY3114" fmla="*/ 4095811 h 4700918"/>
              <a:gd name="connsiteX3115" fmla="*/ 1816646 w 6257926"/>
              <a:gd name="connsiteY3115" fmla="*/ 4067175 h 4700918"/>
              <a:gd name="connsiteX3116" fmla="*/ 1808625 w 6257926"/>
              <a:gd name="connsiteY3116" fmla="*/ 4036997 h 4700918"/>
              <a:gd name="connsiteX3117" fmla="*/ 1787138 w 6257926"/>
              <a:gd name="connsiteY3117" fmla="*/ 3992280 h 4700918"/>
              <a:gd name="connsiteX3118" fmla="*/ 1759101 w 6257926"/>
              <a:gd name="connsiteY3118" fmla="*/ 4006489 h 4700918"/>
              <a:gd name="connsiteX3119" fmla="*/ 1768447 w 6257926"/>
              <a:gd name="connsiteY3119" fmla="*/ 4032370 h 4700918"/>
              <a:gd name="connsiteX3120" fmla="*/ 1728415 w 6257926"/>
              <a:gd name="connsiteY3120" fmla="*/ 4049442 h 4700918"/>
              <a:gd name="connsiteX3121" fmla="*/ 1754613 w 6257926"/>
              <a:gd name="connsiteY3121" fmla="*/ 4086780 h 4700918"/>
              <a:gd name="connsiteX3122" fmla="*/ 1637462 w 6257926"/>
              <a:gd name="connsiteY3122" fmla="*/ 4132488 h 4700918"/>
              <a:gd name="connsiteX3123" fmla="*/ 1598019 w 6257926"/>
              <a:gd name="connsiteY3123" fmla="*/ 4151652 h 4700918"/>
              <a:gd name="connsiteX3124" fmla="*/ 1584774 w 6257926"/>
              <a:gd name="connsiteY3124" fmla="*/ 4155396 h 4700918"/>
              <a:gd name="connsiteX3125" fmla="*/ 1572264 w 6257926"/>
              <a:gd name="connsiteY3125" fmla="*/ 4139648 h 4700918"/>
              <a:gd name="connsiteX3126" fmla="*/ 1579034 w 6257926"/>
              <a:gd name="connsiteY3126" fmla="*/ 4124888 h 4700918"/>
              <a:gd name="connsiteX3127" fmla="*/ 1652326 w 6257926"/>
              <a:gd name="connsiteY3127" fmla="*/ 4089092 h 4700918"/>
              <a:gd name="connsiteX3128" fmla="*/ 1665130 w 6257926"/>
              <a:gd name="connsiteY3128" fmla="*/ 4081822 h 4700918"/>
              <a:gd name="connsiteX3129" fmla="*/ 1673741 w 6257926"/>
              <a:gd name="connsiteY3129" fmla="*/ 4031049 h 4700918"/>
              <a:gd name="connsiteX3130" fmla="*/ 1698760 w 6257926"/>
              <a:gd name="connsiteY3130" fmla="*/ 4043604 h 4700918"/>
              <a:gd name="connsiteX3131" fmla="*/ 1733051 w 6257926"/>
              <a:gd name="connsiteY3131" fmla="*/ 4003183 h 4700918"/>
              <a:gd name="connsiteX3132" fmla="*/ 1684485 w 6257926"/>
              <a:gd name="connsiteY3132" fmla="*/ 4008581 h 4700918"/>
              <a:gd name="connsiteX3133" fmla="*/ 1637977 w 6257926"/>
              <a:gd name="connsiteY3133" fmla="*/ 4027855 h 4700918"/>
              <a:gd name="connsiteX3134" fmla="*/ 1625908 w 6257926"/>
              <a:gd name="connsiteY3134" fmla="*/ 3995693 h 4700918"/>
              <a:gd name="connsiteX3135" fmla="*/ 1633414 w 6257926"/>
              <a:gd name="connsiteY3135" fmla="*/ 3983799 h 4700918"/>
              <a:gd name="connsiteX3136" fmla="*/ 1718849 w 6257926"/>
              <a:gd name="connsiteY3136" fmla="*/ 3963423 h 4700918"/>
              <a:gd name="connsiteX3137" fmla="*/ 1755275 w 6257926"/>
              <a:gd name="connsiteY3137" fmla="*/ 3940623 h 4700918"/>
              <a:gd name="connsiteX3138" fmla="*/ 1730256 w 6257926"/>
              <a:gd name="connsiteY3138" fmla="*/ 3900092 h 4700918"/>
              <a:gd name="connsiteX3139" fmla="*/ 1660201 w 6257926"/>
              <a:gd name="connsiteY3139" fmla="*/ 3910886 h 4700918"/>
              <a:gd name="connsiteX3140" fmla="*/ 1640627 w 6257926"/>
              <a:gd name="connsiteY3140" fmla="*/ 3856809 h 4700918"/>
              <a:gd name="connsiteX3141" fmla="*/ 1625614 w 6257926"/>
              <a:gd name="connsiteY3141" fmla="*/ 3875090 h 4700918"/>
              <a:gd name="connsiteX3142" fmla="*/ 1618844 w 6257926"/>
              <a:gd name="connsiteY3142" fmla="*/ 3900092 h 4700918"/>
              <a:gd name="connsiteX3143" fmla="*/ 1572926 w 6257926"/>
              <a:gd name="connsiteY3143" fmla="*/ 3902295 h 4700918"/>
              <a:gd name="connsiteX3144" fmla="*/ 1559313 w 6257926"/>
              <a:gd name="connsiteY3144" fmla="*/ 3902405 h 4700918"/>
              <a:gd name="connsiteX3145" fmla="*/ 1478808 w 6257926"/>
              <a:gd name="connsiteY3145" fmla="*/ 3900973 h 4700918"/>
              <a:gd name="connsiteX3146" fmla="*/ 1452391 w 6257926"/>
              <a:gd name="connsiteY3146" fmla="*/ 3908023 h 4700918"/>
              <a:gd name="connsiteX3147" fmla="*/ 1421190 w 6257926"/>
              <a:gd name="connsiteY3147" fmla="*/ 3918155 h 4700918"/>
              <a:gd name="connsiteX3148" fmla="*/ 1391534 w 6257926"/>
              <a:gd name="connsiteY3148" fmla="*/ 3878726 h 4700918"/>
              <a:gd name="connsiteX3149" fmla="*/ 1390504 w 6257926"/>
              <a:gd name="connsiteY3149" fmla="*/ 3855155 h 4700918"/>
              <a:gd name="connsiteX3150" fmla="*/ 1427371 w 6257926"/>
              <a:gd name="connsiteY3150" fmla="*/ 3806253 h 4700918"/>
              <a:gd name="connsiteX3151" fmla="*/ 1440175 w 6257926"/>
              <a:gd name="connsiteY3151" fmla="*/ 3759664 h 4700918"/>
              <a:gd name="connsiteX3152" fmla="*/ 1403602 w 6257926"/>
              <a:gd name="connsiteY3152" fmla="*/ 3766824 h 4700918"/>
              <a:gd name="connsiteX3153" fmla="*/ 1383513 w 6257926"/>
              <a:gd name="connsiteY3153" fmla="*/ 3793698 h 4700918"/>
              <a:gd name="connsiteX3154" fmla="*/ 1383734 w 6257926"/>
              <a:gd name="connsiteY3154" fmla="*/ 3817047 h 4700918"/>
              <a:gd name="connsiteX3155" fmla="*/ 1322656 w 6257926"/>
              <a:gd name="connsiteY3155" fmla="*/ 3910996 h 4700918"/>
              <a:gd name="connsiteX3156" fmla="*/ 1242225 w 6257926"/>
              <a:gd name="connsiteY3156" fmla="*/ 3919587 h 4700918"/>
              <a:gd name="connsiteX3157" fmla="*/ 1189831 w 6257926"/>
              <a:gd name="connsiteY3157" fmla="*/ 3936549 h 4700918"/>
              <a:gd name="connsiteX3158" fmla="*/ 1137143 w 6257926"/>
              <a:gd name="connsiteY3158" fmla="*/ 3944810 h 4700918"/>
              <a:gd name="connsiteX3159" fmla="*/ 1115287 w 6257926"/>
              <a:gd name="connsiteY3159" fmla="*/ 3941539 h 4700918"/>
              <a:gd name="connsiteX3160" fmla="*/ 1115278 w 6257926"/>
              <a:gd name="connsiteY3160" fmla="*/ 3935062 h 4700918"/>
              <a:gd name="connsiteX3161" fmla="*/ 1116096 w 6257926"/>
              <a:gd name="connsiteY3161" fmla="*/ 3930380 h 4700918"/>
              <a:gd name="connsiteX3162" fmla="*/ 1136996 w 6257926"/>
              <a:gd name="connsiteY3162" fmla="*/ 3916944 h 4700918"/>
              <a:gd name="connsiteX3163" fmla="*/ 1167460 w 6257926"/>
              <a:gd name="connsiteY3163" fmla="*/ 3876193 h 4700918"/>
              <a:gd name="connsiteX3164" fmla="*/ 1131550 w 6257926"/>
              <a:gd name="connsiteY3164" fmla="*/ 3858681 h 4700918"/>
              <a:gd name="connsiteX3165" fmla="*/ 1126473 w 6257926"/>
              <a:gd name="connsiteY3165" fmla="*/ 3852953 h 4700918"/>
              <a:gd name="connsiteX3166" fmla="*/ 1121906 w 6257926"/>
              <a:gd name="connsiteY3166" fmla="*/ 3831224 h 4700918"/>
              <a:gd name="connsiteX3167" fmla="*/ 1122131 w 6257926"/>
              <a:gd name="connsiteY3167" fmla="*/ 3829824 h 4700918"/>
              <a:gd name="connsiteX3168" fmla="*/ 1121655 w 6257926"/>
              <a:gd name="connsiteY3168" fmla="*/ 3830032 h 4700918"/>
              <a:gd name="connsiteX3169" fmla="*/ 1121542 w 6257926"/>
              <a:gd name="connsiteY3169" fmla="*/ 3829494 h 4700918"/>
              <a:gd name="connsiteX3170" fmla="*/ 1113816 w 6257926"/>
              <a:gd name="connsiteY3170" fmla="*/ 3833458 h 4700918"/>
              <a:gd name="connsiteX3171" fmla="*/ 1121655 w 6257926"/>
              <a:gd name="connsiteY3171" fmla="*/ 3830032 h 4700918"/>
              <a:gd name="connsiteX3172" fmla="*/ 1121906 w 6257926"/>
              <a:gd name="connsiteY3172" fmla="*/ 3831224 h 4700918"/>
              <a:gd name="connsiteX3173" fmla="*/ 1111059 w 6257926"/>
              <a:gd name="connsiteY3173" fmla="*/ 3898705 h 4700918"/>
              <a:gd name="connsiteX3174" fmla="*/ 1096771 w 6257926"/>
              <a:gd name="connsiteY3174" fmla="*/ 3889850 h 4700918"/>
              <a:gd name="connsiteX3175" fmla="*/ 1080775 w 6257926"/>
              <a:gd name="connsiteY3175" fmla="*/ 3890180 h 4700918"/>
              <a:gd name="connsiteX3176" fmla="*/ 1026835 w 6257926"/>
              <a:gd name="connsiteY3176" fmla="*/ 3904059 h 4700918"/>
              <a:gd name="connsiteX3177" fmla="*/ 982610 w 6257926"/>
              <a:gd name="connsiteY3177" fmla="*/ 3897229 h 4700918"/>
              <a:gd name="connsiteX3178" fmla="*/ 940149 w 6257926"/>
              <a:gd name="connsiteY3178" fmla="*/ 3887427 h 4700918"/>
              <a:gd name="connsiteX3179" fmla="*/ 972013 w 6257926"/>
              <a:gd name="connsiteY3179" fmla="*/ 3853723 h 4700918"/>
              <a:gd name="connsiteX3180" fmla="*/ 874437 w 6257926"/>
              <a:gd name="connsiteY3180" fmla="*/ 3857469 h 4700918"/>
              <a:gd name="connsiteX3181" fmla="*/ 882136 w 6257926"/>
              <a:gd name="connsiteY3181" fmla="*/ 3771641 h 4700918"/>
              <a:gd name="connsiteX3182" fmla="*/ 883487 w 6257926"/>
              <a:gd name="connsiteY3182" fmla="*/ 3772882 h 4700918"/>
              <a:gd name="connsiteX3183" fmla="*/ 884221 w 6257926"/>
              <a:gd name="connsiteY3183" fmla="*/ 3770981 h 4700918"/>
              <a:gd name="connsiteX3184" fmla="*/ 889329 w 6257926"/>
              <a:gd name="connsiteY3184" fmla="*/ 3770087 h 4700918"/>
              <a:gd name="connsiteX3185" fmla="*/ 888712 w 6257926"/>
              <a:gd name="connsiteY3185" fmla="*/ 3759334 h 4700918"/>
              <a:gd name="connsiteX3186" fmla="*/ 884221 w 6257926"/>
              <a:gd name="connsiteY3186" fmla="*/ 3770981 h 4700918"/>
              <a:gd name="connsiteX3187" fmla="*/ 882163 w 6257926"/>
              <a:gd name="connsiteY3187" fmla="*/ 3771341 h 4700918"/>
              <a:gd name="connsiteX3188" fmla="*/ 882136 w 6257926"/>
              <a:gd name="connsiteY3188" fmla="*/ 3771641 h 4700918"/>
              <a:gd name="connsiteX3189" fmla="*/ 855304 w 6257926"/>
              <a:gd name="connsiteY3189" fmla="*/ 3746999 h 4700918"/>
              <a:gd name="connsiteX3190" fmla="*/ 871640 w 6257926"/>
              <a:gd name="connsiteY3190" fmla="*/ 3722106 h 4700918"/>
              <a:gd name="connsiteX3191" fmla="*/ 778700 w 6257926"/>
              <a:gd name="connsiteY3191" fmla="*/ 3726513 h 4700918"/>
              <a:gd name="connsiteX3192" fmla="*/ 774358 w 6257926"/>
              <a:gd name="connsiteY3192" fmla="*/ 3690167 h 4700918"/>
              <a:gd name="connsiteX3193" fmla="*/ 750883 w 6257926"/>
              <a:gd name="connsiteY3193" fmla="*/ 3708120 h 4700918"/>
              <a:gd name="connsiteX3194" fmla="*/ 722994 w 6257926"/>
              <a:gd name="connsiteY3194" fmla="*/ 3712304 h 4700918"/>
              <a:gd name="connsiteX3195" fmla="*/ 697018 w 6257926"/>
              <a:gd name="connsiteY3195" fmla="*/ 3693140 h 4700918"/>
              <a:gd name="connsiteX3196" fmla="*/ 688923 w 6257926"/>
              <a:gd name="connsiteY3196" fmla="*/ 3679814 h 4700918"/>
              <a:gd name="connsiteX3197" fmla="*/ 698122 w 6257926"/>
              <a:gd name="connsiteY3197" fmla="*/ 3660760 h 4700918"/>
              <a:gd name="connsiteX3198" fmla="*/ 735210 w 6257926"/>
              <a:gd name="connsiteY3198" fmla="*/ 3626285 h 4700918"/>
              <a:gd name="connsiteX3199" fmla="*/ 746026 w 6257926"/>
              <a:gd name="connsiteY3199" fmla="*/ 3659438 h 4700918"/>
              <a:gd name="connsiteX3200" fmla="*/ 799451 w 6257926"/>
              <a:gd name="connsiteY3200" fmla="*/ 3596438 h 4700918"/>
              <a:gd name="connsiteX3201" fmla="*/ 738521 w 6257926"/>
              <a:gd name="connsiteY3201" fmla="*/ 3594235 h 4700918"/>
              <a:gd name="connsiteX3202" fmla="*/ 706290 w 6257926"/>
              <a:gd name="connsiteY3202" fmla="*/ 3607121 h 4700918"/>
              <a:gd name="connsiteX3203" fmla="*/ 705922 w 6257926"/>
              <a:gd name="connsiteY3203" fmla="*/ 3586635 h 4700918"/>
              <a:gd name="connsiteX3204" fmla="*/ 702611 w 6257926"/>
              <a:gd name="connsiteY3204" fmla="*/ 3571656 h 4700918"/>
              <a:gd name="connsiteX3205" fmla="*/ 656397 w 6257926"/>
              <a:gd name="connsiteY3205" fmla="*/ 3572759 h 4700918"/>
              <a:gd name="connsiteX3206" fmla="*/ 673029 w 6257926"/>
              <a:gd name="connsiteY3206" fmla="*/ 3551831 h 4700918"/>
              <a:gd name="connsiteX3207" fmla="*/ 698416 w 6257926"/>
              <a:gd name="connsiteY3207" fmla="*/ 3536853 h 4700918"/>
              <a:gd name="connsiteX3208" fmla="*/ 699814 w 6257926"/>
              <a:gd name="connsiteY3208" fmla="*/ 3519891 h 4700918"/>
              <a:gd name="connsiteX3209" fmla="*/ 679180 w 6257926"/>
              <a:gd name="connsiteY3209" fmla="*/ 3498470 h 4700918"/>
              <a:gd name="connsiteX3210" fmla="*/ 673595 w 6257926"/>
              <a:gd name="connsiteY3210" fmla="*/ 3493091 h 4700918"/>
              <a:gd name="connsiteX3211" fmla="*/ 681141 w 6257926"/>
              <a:gd name="connsiteY3211" fmla="*/ 3471288 h 4700918"/>
              <a:gd name="connsiteX3212" fmla="*/ 720712 w 6257926"/>
              <a:gd name="connsiteY3212" fmla="*/ 3430677 h 4700918"/>
              <a:gd name="connsiteX3213" fmla="*/ 716004 w 6257926"/>
              <a:gd name="connsiteY3213" fmla="*/ 3391467 h 4700918"/>
              <a:gd name="connsiteX3214" fmla="*/ 739992 w 6257926"/>
              <a:gd name="connsiteY3214" fmla="*/ 3352588 h 4700918"/>
              <a:gd name="connsiteX3215" fmla="*/ 767441 w 6257926"/>
              <a:gd name="connsiteY3215" fmla="*/ 3318116 h 4700918"/>
              <a:gd name="connsiteX3216" fmla="*/ 794447 w 6257926"/>
              <a:gd name="connsiteY3216" fmla="*/ 3281109 h 4700918"/>
              <a:gd name="connsiteX3217" fmla="*/ 824986 w 6257926"/>
              <a:gd name="connsiteY3217" fmla="*/ 3252362 h 4700918"/>
              <a:gd name="connsiteX3218" fmla="*/ 861191 w 6257926"/>
              <a:gd name="connsiteY3218" fmla="*/ 3228571 h 4700918"/>
              <a:gd name="connsiteX3219" fmla="*/ 823000 w 6257926"/>
              <a:gd name="connsiteY3219" fmla="*/ 3208196 h 4700918"/>
              <a:gd name="connsiteX3220" fmla="*/ 787015 w 6257926"/>
              <a:gd name="connsiteY3220" fmla="*/ 3218439 h 4700918"/>
              <a:gd name="connsiteX3221" fmla="*/ 790474 w 6257926"/>
              <a:gd name="connsiteY3221" fmla="*/ 3180440 h 4700918"/>
              <a:gd name="connsiteX3222" fmla="*/ 772960 w 6257926"/>
              <a:gd name="connsiteY3222" fmla="*/ 3158083 h 4700918"/>
              <a:gd name="connsiteX3223" fmla="*/ 826972 w 6257926"/>
              <a:gd name="connsiteY3223" fmla="*/ 3125811 h 4700918"/>
              <a:gd name="connsiteX3224" fmla="*/ 880839 w 6257926"/>
              <a:gd name="connsiteY3224" fmla="*/ 3113806 h 4700918"/>
              <a:gd name="connsiteX3225" fmla="*/ 887167 w 6257926"/>
              <a:gd name="connsiteY3225" fmla="*/ 3077680 h 4700918"/>
              <a:gd name="connsiteX3226" fmla="*/ 925800 w 6257926"/>
              <a:gd name="connsiteY3226" fmla="*/ 3062370 h 4700918"/>
              <a:gd name="connsiteX3227" fmla="*/ 968408 w 6257926"/>
              <a:gd name="connsiteY3227" fmla="*/ 3051026 h 4700918"/>
              <a:gd name="connsiteX3228" fmla="*/ 989894 w 6257926"/>
              <a:gd name="connsiteY3228" fmla="*/ 3074817 h 4700918"/>
              <a:gd name="connsiteX3229" fmla="*/ 1010278 w 6257926"/>
              <a:gd name="connsiteY3229" fmla="*/ 3016553 h 4700918"/>
              <a:gd name="connsiteX3230" fmla="*/ 934336 w 6257926"/>
              <a:gd name="connsiteY3230" fmla="*/ 3041774 h 4700918"/>
              <a:gd name="connsiteX3231" fmla="*/ 926021 w 6257926"/>
              <a:gd name="connsiteY3231" fmla="*/ 3062039 h 4700918"/>
              <a:gd name="connsiteX3232" fmla="*/ 887241 w 6257926"/>
              <a:gd name="connsiteY3232" fmla="*/ 3077570 h 4700918"/>
              <a:gd name="connsiteX3233" fmla="*/ 794668 w 6257926"/>
              <a:gd name="connsiteY3233" fmla="*/ 3112925 h 4700918"/>
              <a:gd name="connsiteX3234" fmla="*/ 721523 w 6257926"/>
              <a:gd name="connsiteY3234" fmla="*/ 3148721 h 4700918"/>
              <a:gd name="connsiteX3235" fmla="*/ 664271 w 6257926"/>
              <a:gd name="connsiteY3235" fmla="*/ 3152465 h 4700918"/>
              <a:gd name="connsiteX3236" fmla="*/ 668907 w 6257926"/>
              <a:gd name="connsiteY3236" fmla="*/ 3127242 h 4700918"/>
              <a:gd name="connsiteX3237" fmla="*/ 745364 w 6257926"/>
              <a:gd name="connsiteY3237" fmla="*/ 3087923 h 4700918"/>
              <a:gd name="connsiteX3238" fmla="*/ 768397 w 6257926"/>
              <a:gd name="connsiteY3238" fmla="*/ 3073385 h 4700918"/>
              <a:gd name="connsiteX3239" fmla="*/ 789737 w 6257926"/>
              <a:gd name="connsiteY3239" fmla="*/ 3060828 h 4700918"/>
              <a:gd name="connsiteX3240" fmla="*/ 813138 w 6257926"/>
              <a:gd name="connsiteY3240" fmla="*/ 3044529 h 4700918"/>
              <a:gd name="connsiteX3241" fmla="*/ 866490 w 6257926"/>
              <a:gd name="connsiteY3241" fmla="*/ 3012587 h 4700918"/>
              <a:gd name="connsiteX3242" fmla="*/ 878558 w 6257926"/>
              <a:gd name="connsiteY3242" fmla="*/ 3006308 h 4700918"/>
              <a:gd name="connsiteX3243" fmla="*/ 948760 w 6257926"/>
              <a:gd name="connsiteY3243" fmla="*/ 2959609 h 4700918"/>
              <a:gd name="connsiteX3244" fmla="*/ 964654 w 6257926"/>
              <a:gd name="connsiteY3244" fmla="*/ 2926018 h 4700918"/>
              <a:gd name="connsiteX3245" fmla="*/ 907330 w 6257926"/>
              <a:gd name="connsiteY3245" fmla="*/ 2942649 h 4700918"/>
              <a:gd name="connsiteX3246" fmla="*/ 859646 w 6257926"/>
              <a:gd name="connsiteY3246" fmla="*/ 2978003 h 4700918"/>
              <a:gd name="connsiteX3247" fmla="*/ 851624 w 6257926"/>
              <a:gd name="connsiteY3247" fmla="*/ 2943861 h 4700918"/>
              <a:gd name="connsiteX3248" fmla="*/ 852360 w 6257926"/>
              <a:gd name="connsiteY3248" fmla="*/ 2885817 h 4700918"/>
              <a:gd name="connsiteX3249" fmla="*/ 871419 w 6257926"/>
              <a:gd name="connsiteY3249" fmla="*/ 2851453 h 4700918"/>
              <a:gd name="connsiteX3250" fmla="*/ 900781 w 6257926"/>
              <a:gd name="connsiteY3250" fmla="*/ 2827552 h 4700918"/>
              <a:gd name="connsiteX3251" fmla="*/ 925138 w 6257926"/>
              <a:gd name="connsiteY3251" fmla="*/ 2838788 h 4700918"/>
              <a:gd name="connsiteX3252" fmla="*/ 958620 w 6257926"/>
              <a:gd name="connsiteY3252" fmla="*/ 2849141 h 4700918"/>
              <a:gd name="connsiteX3253" fmla="*/ 975619 w 6257926"/>
              <a:gd name="connsiteY3253" fmla="*/ 2797154 h 4700918"/>
              <a:gd name="connsiteX3254" fmla="*/ 977311 w 6257926"/>
              <a:gd name="connsiteY3254" fmla="*/ 2777769 h 4700918"/>
              <a:gd name="connsiteX3255" fmla="*/ 1009910 w 6257926"/>
              <a:gd name="connsiteY3255" fmla="*/ 2780524 h 4700918"/>
              <a:gd name="connsiteX3256" fmla="*/ 1017049 w 6257926"/>
              <a:gd name="connsiteY3256" fmla="*/ 2750895 h 4700918"/>
              <a:gd name="connsiteX3257" fmla="*/ 1086146 w 6257926"/>
              <a:gd name="connsiteY3257" fmla="*/ 2697148 h 4700918"/>
              <a:gd name="connsiteX3258" fmla="*/ 1097626 w 6257926"/>
              <a:gd name="connsiteY3258" fmla="*/ 2686683 h 4700918"/>
              <a:gd name="connsiteX3259" fmla="*/ 1101600 w 6257926"/>
              <a:gd name="connsiteY3259" fmla="*/ 2667739 h 4700918"/>
              <a:gd name="connsiteX3260" fmla="*/ 1092917 w 6257926"/>
              <a:gd name="connsiteY3260" fmla="*/ 2653422 h 4700918"/>
              <a:gd name="connsiteX3261" fmla="*/ 1012045 w 6257926"/>
              <a:gd name="connsiteY3261" fmla="*/ 2655404 h 4700918"/>
              <a:gd name="connsiteX3262" fmla="*/ 880839 w 6257926"/>
              <a:gd name="connsiteY3262" fmla="*/ 2669503 h 4700918"/>
              <a:gd name="connsiteX3263" fmla="*/ 828739 w 6257926"/>
              <a:gd name="connsiteY3263" fmla="*/ 2681948 h 4700918"/>
              <a:gd name="connsiteX3264" fmla="*/ 820791 w 6257926"/>
              <a:gd name="connsiteY3264" fmla="*/ 2688337 h 4700918"/>
              <a:gd name="connsiteX3265" fmla="*/ 758242 w 6257926"/>
              <a:gd name="connsiteY3265" fmla="*/ 2695714 h 4700918"/>
              <a:gd name="connsiteX3266" fmla="*/ 700697 w 6257926"/>
              <a:gd name="connsiteY3266" fmla="*/ 2691090 h 4700918"/>
              <a:gd name="connsiteX3267" fmla="*/ 678474 w 6257926"/>
              <a:gd name="connsiteY3267" fmla="*/ 2686134 h 4700918"/>
              <a:gd name="connsiteX3268" fmla="*/ 596351 w 6257926"/>
              <a:gd name="connsiteY3268" fmla="*/ 2698139 h 4700918"/>
              <a:gd name="connsiteX3269" fmla="*/ 527694 w 6257926"/>
              <a:gd name="connsiteY3269" fmla="*/ 2694613 h 4700918"/>
              <a:gd name="connsiteX3270" fmla="*/ 366979 w 6257926"/>
              <a:gd name="connsiteY3270" fmla="*/ 2683379 h 4700918"/>
              <a:gd name="connsiteX3271" fmla="*/ 241071 w 6257926"/>
              <a:gd name="connsiteY3271" fmla="*/ 2633487 h 4700918"/>
              <a:gd name="connsiteX3272" fmla="*/ 198243 w 6257926"/>
              <a:gd name="connsiteY3272" fmla="*/ 2626878 h 4700918"/>
              <a:gd name="connsiteX3273" fmla="*/ 189855 w 6257926"/>
              <a:gd name="connsiteY3273" fmla="*/ 2625226 h 4700918"/>
              <a:gd name="connsiteX3274" fmla="*/ 135622 w 6257926"/>
              <a:gd name="connsiteY3274" fmla="*/ 2544933 h 4700918"/>
              <a:gd name="connsiteX3275" fmla="*/ 175506 w 6257926"/>
              <a:gd name="connsiteY3275" fmla="*/ 2524227 h 4700918"/>
              <a:gd name="connsiteX3276" fmla="*/ 136578 w 6257926"/>
              <a:gd name="connsiteY3276" fmla="*/ 2496252 h 4700918"/>
              <a:gd name="connsiteX3277" fmla="*/ 106260 w 6257926"/>
              <a:gd name="connsiteY3277" fmla="*/ 2468717 h 4700918"/>
              <a:gd name="connsiteX3278" fmla="*/ 64830 w 6257926"/>
              <a:gd name="connsiteY3278" fmla="*/ 2452087 h 4700918"/>
              <a:gd name="connsiteX3279" fmla="*/ 78223 w 6257926"/>
              <a:gd name="connsiteY3279" fmla="*/ 2379505 h 4700918"/>
              <a:gd name="connsiteX3280" fmla="*/ 104127 w 6257926"/>
              <a:gd name="connsiteY3280" fmla="*/ 2355053 h 4700918"/>
              <a:gd name="connsiteX3281" fmla="*/ 123774 w 6257926"/>
              <a:gd name="connsiteY3281" fmla="*/ 2320360 h 4700918"/>
              <a:gd name="connsiteX3282" fmla="*/ 101403 w 6257926"/>
              <a:gd name="connsiteY3282" fmla="*/ 2304279 h 4700918"/>
              <a:gd name="connsiteX3283" fmla="*/ 112957 w 6257926"/>
              <a:gd name="connsiteY3283" fmla="*/ 2276634 h 4700918"/>
              <a:gd name="connsiteX3284" fmla="*/ 59311 w 6257926"/>
              <a:gd name="connsiteY3284" fmla="*/ 2269364 h 4700918"/>
              <a:gd name="connsiteX3285" fmla="*/ 68437 w 6257926"/>
              <a:gd name="connsiteY3285" fmla="*/ 2239957 h 4700918"/>
              <a:gd name="connsiteX3286" fmla="*/ 30318 w 6257926"/>
              <a:gd name="connsiteY3286" fmla="*/ 2240398 h 4700918"/>
              <a:gd name="connsiteX3287" fmla="*/ 37162 w 6257926"/>
              <a:gd name="connsiteY3287" fmla="*/ 2205815 h 4700918"/>
              <a:gd name="connsiteX3288" fmla="*/ 0 w 6257926"/>
              <a:gd name="connsiteY3288" fmla="*/ 2185217 h 4700918"/>
              <a:gd name="connsiteX3289" fmla="*/ 60857 w 6257926"/>
              <a:gd name="connsiteY3289" fmla="*/ 2120787 h 4700918"/>
              <a:gd name="connsiteX3290" fmla="*/ 53350 w 6257926"/>
              <a:gd name="connsiteY3290" fmla="*/ 2092039 h 4700918"/>
              <a:gd name="connsiteX3291" fmla="*/ 95663 w 6257926"/>
              <a:gd name="connsiteY3291" fmla="*/ 2038953 h 4700918"/>
              <a:gd name="connsiteX3292" fmla="*/ 120683 w 6257926"/>
              <a:gd name="connsiteY3292" fmla="*/ 2010647 h 4700918"/>
              <a:gd name="connsiteX3293" fmla="*/ 213771 w 6257926"/>
              <a:gd name="connsiteY3293" fmla="*/ 1954806 h 4700918"/>
              <a:gd name="connsiteX3294" fmla="*/ 382286 w 6257926"/>
              <a:gd name="connsiteY3294" fmla="*/ 1804686 h 4700918"/>
              <a:gd name="connsiteX3295" fmla="*/ 436151 w 6257926"/>
              <a:gd name="connsiteY3295" fmla="*/ 1770762 h 4700918"/>
              <a:gd name="connsiteX3296" fmla="*/ 521733 w 6257926"/>
              <a:gd name="connsiteY3296" fmla="*/ 1722961 h 4700918"/>
              <a:gd name="connsiteX3297" fmla="*/ 575304 w 6257926"/>
              <a:gd name="connsiteY3297" fmla="*/ 1708644 h 4700918"/>
              <a:gd name="connsiteX3298" fmla="*/ 617764 w 6257926"/>
              <a:gd name="connsiteY3298" fmla="*/ 1668554 h 4700918"/>
              <a:gd name="connsiteX3299" fmla="*/ 700770 w 6257926"/>
              <a:gd name="connsiteY3299" fmla="*/ 1626369 h 4700918"/>
              <a:gd name="connsiteX3300" fmla="*/ 789222 w 6257926"/>
              <a:gd name="connsiteY3300" fmla="*/ 1589582 h 4700918"/>
              <a:gd name="connsiteX3301" fmla="*/ 814536 w 6257926"/>
              <a:gd name="connsiteY3301" fmla="*/ 1577137 h 4700918"/>
              <a:gd name="connsiteX3302" fmla="*/ 788266 w 6257926"/>
              <a:gd name="connsiteY3302" fmla="*/ 1538809 h 4700918"/>
              <a:gd name="connsiteX3303" fmla="*/ 773696 w 6257926"/>
              <a:gd name="connsiteY3303" fmla="*/ 1487372 h 4700918"/>
              <a:gd name="connsiteX3304" fmla="*/ 748603 w 6257926"/>
              <a:gd name="connsiteY3304" fmla="*/ 1480766 h 4700918"/>
              <a:gd name="connsiteX3305" fmla="*/ 741906 w 6257926"/>
              <a:gd name="connsiteY3305" fmla="*/ 1424484 h 4700918"/>
              <a:gd name="connsiteX3306" fmla="*/ 714237 w 6257926"/>
              <a:gd name="connsiteY3306" fmla="*/ 1420518 h 4700918"/>
              <a:gd name="connsiteX3307" fmla="*/ 729396 w 6257926"/>
              <a:gd name="connsiteY3307" fmla="*/ 1374810 h 4700918"/>
              <a:gd name="connsiteX3308" fmla="*/ 744187 w 6257926"/>
              <a:gd name="connsiteY3308" fmla="*/ 1319962 h 4700918"/>
              <a:gd name="connsiteX3309" fmla="*/ 724760 w 6257926"/>
              <a:gd name="connsiteY3309" fmla="*/ 1307955 h 4700918"/>
              <a:gd name="connsiteX3310" fmla="*/ 651614 w 6257926"/>
              <a:gd name="connsiteY3310" fmla="*/ 1301128 h 4700918"/>
              <a:gd name="connsiteX3311" fmla="*/ 641018 w 6257926"/>
              <a:gd name="connsiteY3311" fmla="*/ 1210812 h 4700918"/>
              <a:gd name="connsiteX3312" fmla="*/ 683478 w 6257926"/>
              <a:gd name="connsiteY3312" fmla="*/ 1198147 h 4700918"/>
              <a:gd name="connsiteX3313" fmla="*/ 729985 w 6257926"/>
              <a:gd name="connsiteY3313" fmla="*/ 1173145 h 4700918"/>
              <a:gd name="connsiteX3314" fmla="*/ 706510 w 6257926"/>
              <a:gd name="connsiteY3314" fmla="*/ 1121380 h 4700918"/>
              <a:gd name="connsiteX3315" fmla="*/ 675383 w 6257926"/>
              <a:gd name="connsiteY3315" fmla="*/ 1163673 h 4700918"/>
              <a:gd name="connsiteX3316" fmla="*/ 650731 w 6257926"/>
              <a:gd name="connsiteY3316" fmla="*/ 1174136 h 4700918"/>
              <a:gd name="connsiteX3317" fmla="*/ 636750 w 6257926"/>
              <a:gd name="connsiteY3317" fmla="*/ 1151778 h 4700918"/>
              <a:gd name="connsiteX3318" fmla="*/ 680829 w 6257926"/>
              <a:gd name="connsiteY3318" fmla="*/ 1122812 h 4700918"/>
              <a:gd name="connsiteX3319" fmla="*/ 645728 w 6257926"/>
              <a:gd name="connsiteY3319" fmla="*/ 1106510 h 4700918"/>
              <a:gd name="connsiteX3320" fmla="*/ 633807 w 6257926"/>
              <a:gd name="connsiteY3320" fmla="*/ 1114881 h 4700918"/>
              <a:gd name="connsiteX3321" fmla="*/ 571699 w 6257926"/>
              <a:gd name="connsiteY3321" fmla="*/ 1111908 h 4700918"/>
              <a:gd name="connsiteX3322" fmla="*/ 541455 w 6257926"/>
              <a:gd name="connsiteY3322" fmla="*/ 1117414 h 4700918"/>
              <a:gd name="connsiteX3323" fmla="*/ 529460 w 6257926"/>
              <a:gd name="connsiteY3323" fmla="*/ 1112569 h 4700918"/>
              <a:gd name="connsiteX3324" fmla="*/ 527106 w 6257926"/>
              <a:gd name="connsiteY3324" fmla="*/ 1101002 h 4700918"/>
              <a:gd name="connsiteX3325" fmla="*/ 540425 w 6257926"/>
              <a:gd name="connsiteY3325" fmla="*/ 1087346 h 4700918"/>
              <a:gd name="connsiteX3326" fmla="*/ 594069 w 6257926"/>
              <a:gd name="connsiteY3326" fmla="*/ 1069063 h 4700918"/>
              <a:gd name="connsiteX3327" fmla="*/ 557571 w 6257926"/>
              <a:gd name="connsiteY3327" fmla="*/ 1055957 h 4700918"/>
              <a:gd name="connsiteX3328" fmla="*/ 484792 w 6257926"/>
              <a:gd name="connsiteY3328" fmla="*/ 1050339 h 4700918"/>
              <a:gd name="connsiteX3329" fmla="*/ 444688 w 6257926"/>
              <a:gd name="connsiteY3329" fmla="*/ 1074461 h 4700918"/>
              <a:gd name="connsiteX3330" fmla="*/ 425188 w 6257926"/>
              <a:gd name="connsiteY3330" fmla="*/ 1087346 h 4700918"/>
              <a:gd name="connsiteX3331" fmla="*/ 328125 w 6257926"/>
              <a:gd name="connsiteY3331" fmla="*/ 1099791 h 4700918"/>
              <a:gd name="connsiteX3332" fmla="*/ 354543 w 6257926"/>
              <a:gd name="connsiteY3332" fmla="*/ 1087676 h 4700918"/>
              <a:gd name="connsiteX3333" fmla="*/ 452341 w 6257926"/>
              <a:gd name="connsiteY3333" fmla="*/ 1050449 h 4700918"/>
              <a:gd name="connsiteX3334" fmla="*/ 470076 w 6257926"/>
              <a:gd name="connsiteY3334" fmla="*/ 1016525 h 4700918"/>
              <a:gd name="connsiteX3335" fmla="*/ 491195 w 6257926"/>
              <a:gd name="connsiteY3335" fmla="*/ 970266 h 4700918"/>
              <a:gd name="connsiteX3336" fmla="*/ 500613 w 6257926"/>
              <a:gd name="connsiteY3336" fmla="*/ 967734 h 4700918"/>
              <a:gd name="connsiteX3337" fmla="*/ 505544 w 6257926"/>
              <a:gd name="connsiteY3337" fmla="*/ 1002428 h 4700918"/>
              <a:gd name="connsiteX3338" fmla="*/ 529975 w 6257926"/>
              <a:gd name="connsiteY3338" fmla="*/ 1015865 h 4700918"/>
              <a:gd name="connsiteX3339" fmla="*/ 587152 w 6257926"/>
              <a:gd name="connsiteY3339" fmla="*/ 1005622 h 4700918"/>
              <a:gd name="connsiteX3340" fmla="*/ 612392 w 6257926"/>
              <a:gd name="connsiteY3340" fmla="*/ 1070935 h 4700918"/>
              <a:gd name="connsiteX3341" fmla="*/ 669202 w 6257926"/>
              <a:gd name="connsiteY3341" fmla="*/ 1039215 h 4700918"/>
              <a:gd name="connsiteX3342" fmla="*/ 666627 w 6257926"/>
              <a:gd name="connsiteY3342" fmla="*/ 1023795 h 4700918"/>
              <a:gd name="connsiteX3343" fmla="*/ 630789 w 6257926"/>
              <a:gd name="connsiteY3343" fmla="*/ 1028532 h 4700918"/>
              <a:gd name="connsiteX3344" fmla="*/ 649039 w 6257926"/>
              <a:gd name="connsiteY3344" fmla="*/ 949891 h 4700918"/>
              <a:gd name="connsiteX3345" fmla="*/ 621739 w 6257926"/>
              <a:gd name="connsiteY3345" fmla="*/ 944385 h 4700918"/>
              <a:gd name="connsiteX3346" fmla="*/ 625785 w 6257926"/>
              <a:gd name="connsiteY3346" fmla="*/ 928745 h 4700918"/>
              <a:gd name="connsiteX3347" fmla="*/ 641680 w 6257926"/>
              <a:gd name="connsiteY3347" fmla="*/ 922356 h 4700918"/>
              <a:gd name="connsiteX3348" fmla="*/ 709234 w 6257926"/>
              <a:gd name="connsiteY3348" fmla="*/ 886892 h 4700918"/>
              <a:gd name="connsiteX3349" fmla="*/ 710089 w 6257926"/>
              <a:gd name="connsiteY3349" fmla="*/ 878769 h 4700918"/>
              <a:gd name="connsiteX3350" fmla="*/ 709522 w 6257926"/>
              <a:gd name="connsiteY3350" fmla="*/ 868396 h 4700918"/>
              <a:gd name="connsiteX3351" fmla="*/ 709602 w 6257926"/>
              <a:gd name="connsiteY3351" fmla="*/ 868279 h 4700918"/>
              <a:gd name="connsiteX3352" fmla="*/ 710174 w 6257926"/>
              <a:gd name="connsiteY3352" fmla="*/ 867806 h 4700918"/>
              <a:gd name="connsiteX3353" fmla="*/ 725976 w 6257926"/>
              <a:gd name="connsiteY3353" fmla="*/ 881602 h 4700918"/>
              <a:gd name="connsiteX3354" fmla="*/ 760156 w 6257926"/>
              <a:gd name="connsiteY3354" fmla="*/ 866515 h 4700918"/>
              <a:gd name="connsiteX3355" fmla="*/ 721795 w 6257926"/>
              <a:gd name="connsiteY3355" fmla="*/ 858199 h 4700918"/>
              <a:gd name="connsiteX3356" fmla="*/ 710174 w 6257926"/>
              <a:gd name="connsiteY3356" fmla="*/ 867806 h 4700918"/>
              <a:gd name="connsiteX3357" fmla="*/ 709455 w 6257926"/>
              <a:gd name="connsiteY3357" fmla="*/ 867178 h 4700918"/>
              <a:gd name="connsiteX3358" fmla="*/ 709522 w 6257926"/>
              <a:gd name="connsiteY3358" fmla="*/ 868396 h 4700918"/>
              <a:gd name="connsiteX3359" fmla="*/ 706363 w 6257926"/>
              <a:gd name="connsiteY3359" fmla="*/ 873014 h 4700918"/>
              <a:gd name="connsiteX3360" fmla="*/ 686201 w 6257926"/>
              <a:gd name="connsiteY3360" fmla="*/ 882376 h 4700918"/>
              <a:gd name="connsiteX3361" fmla="*/ 678621 w 6257926"/>
              <a:gd name="connsiteY3361" fmla="*/ 848344 h 4700918"/>
              <a:gd name="connsiteX3362" fmla="*/ 698563 w 6257926"/>
              <a:gd name="connsiteY3362" fmla="*/ 824332 h 4700918"/>
              <a:gd name="connsiteX3363" fmla="*/ 763835 w 6257926"/>
              <a:gd name="connsiteY3363" fmla="*/ 800431 h 4700918"/>
              <a:gd name="connsiteX3364" fmla="*/ 777522 w 6257926"/>
              <a:gd name="connsiteY3364" fmla="*/ 788950 h 4700918"/>
              <a:gd name="connsiteX3365" fmla="*/ 784738 w 6257926"/>
              <a:gd name="connsiteY3365" fmla="*/ 769179 h 4700918"/>
              <a:gd name="connsiteX3366" fmla="*/ 800996 w 6257926"/>
              <a:gd name="connsiteY3366" fmla="*/ 771134 h 4700918"/>
              <a:gd name="connsiteX3367" fmla="*/ 771046 w 6257926"/>
              <a:gd name="connsiteY3367" fmla="*/ 698003 h 4700918"/>
              <a:gd name="connsiteX3368" fmla="*/ 810195 w 6257926"/>
              <a:gd name="connsiteY3368" fmla="*/ 675313 h 4700918"/>
              <a:gd name="connsiteX3369" fmla="*/ 797318 w 6257926"/>
              <a:gd name="connsiteY3369" fmla="*/ 645245 h 4700918"/>
              <a:gd name="connsiteX3370" fmla="*/ 831977 w 6257926"/>
              <a:gd name="connsiteY3370" fmla="*/ 635993 h 4700918"/>
              <a:gd name="connsiteX3371" fmla="*/ 851330 w 6257926"/>
              <a:gd name="connsiteY3371" fmla="*/ 666832 h 4700918"/>
              <a:gd name="connsiteX3372" fmla="*/ 898206 w 6257926"/>
              <a:gd name="connsiteY3372" fmla="*/ 640400 h 4700918"/>
              <a:gd name="connsiteX3373" fmla="*/ 906741 w 6257926"/>
              <a:gd name="connsiteY3373" fmla="*/ 611431 h 4700918"/>
              <a:gd name="connsiteX3374" fmla="*/ 881133 w 6257926"/>
              <a:gd name="connsiteY3374" fmla="*/ 596894 h 4700918"/>
              <a:gd name="connsiteX3375" fmla="*/ 889007 w 6257926"/>
              <a:gd name="connsiteY3375" fmla="*/ 583015 h 4700918"/>
              <a:gd name="connsiteX3376" fmla="*/ 901663 w 6257926"/>
              <a:gd name="connsiteY3376" fmla="*/ 578280 h 4700918"/>
              <a:gd name="connsiteX3377" fmla="*/ 929627 w 6257926"/>
              <a:gd name="connsiteY3377" fmla="*/ 539291 h 4700918"/>
              <a:gd name="connsiteX3378" fmla="*/ 965905 w 6257926"/>
              <a:gd name="connsiteY3378" fmla="*/ 523320 h 4700918"/>
              <a:gd name="connsiteX3379" fmla="*/ 992618 w 6257926"/>
              <a:gd name="connsiteY3379" fmla="*/ 496005 h 4700918"/>
              <a:gd name="connsiteX3380" fmla="*/ 1026835 w 6257926"/>
              <a:gd name="connsiteY3380" fmla="*/ 510545 h 4700918"/>
              <a:gd name="connsiteX3381" fmla="*/ 1042731 w 6257926"/>
              <a:gd name="connsiteY3381" fmla="*/ 511646 h 4700918"/>
              <a:gd name="connsiteX3382" fmla="*/ 1071576 w 6257926"/>
              <a:gd name="connsiteY3382" fmla="*/ 497877 h 4700918"/>
              <a:gd name="connsiteX3383" fmla="*/ 1145311 w 6257926"/>
              <a:gd name="connsiteY3383" fmla="*/ 452171 h 4700918"/>
              <a:gd name="connsiteX3384" fmla="*/ 1217426 w 6257926"/>
              <a:gd name="connsiteY3384" fmla="*/ 432674 h 4700918"/>
              <a:gd name="connsiteX3385" fmla="*/ 1233763 w 6257926"/>
              <a:gd name="connsiteY3385" fmla="*/ 393906 h 4700918"/>
              <a:gd name="connsiteX3386" fmla="*/ 1342966 w 6257926"/>
              <a:gd name="connsiteY3386" fmla="*/ 400184 h 4700918"/>
              <a:gd name="connsiteX3387" fmla="*/ 1307277 w 6257926"/>
              <a:gd name="connsiteY3387" fmla="*/ 371768 h 4700918"/>
              <a:gd name="connsiteX3388" fmla="*/ 1353195 w 6257926"/>
              <a:gd name="connsiteY3388" fmla="*/ 355577 h 4700918"/>
              <a:gd name="connsiteX3389" fmla="*/ 1411549 w 6257926"/>
              <a:gd name="connsiteY3389" fmla="*/ 339278 h 4700918"/>
              <a:gd name="connsiteX3390" fmla="*/ 1466960 w 6257926"/>
              <a:gd name="connsiteY3390" fmla="*/ 349191 h 4700918"/>
              <a:gd name="connsiteX3391" fmla="*/ 1520384 w 6257926"/>
              <a:gd name="connsiteY3391" fmla="*/ 304804 h 4700918"/>
              <a:gd name="connsiteX3392" fmla="*/ 1556516 w 6257926"/>
              <a:gd name="connsiteY3392" fmla="*/ 298084 h 4700918"/>
              <a:gd name="connsiteX3393" fmla="*/ 1618991 w 6257926"/>
              <a:gd name="connsiteY3393" fmla="*/ 290264 h 4700918"/>
              <a:gd name="connsiteX3394" fmla="*/ 1668295 w 6257926"/>
              <a:gd name="connsiteY3394" fmla="*/ 280132 h 4700918"/>
              <a:gd name="connsiteX3395" fmla="*/ 1775144 w 6257926"/>
              <a:gd name="connsiteY3395" fmla="*/ 243235 h 4700918"/>
              <a:gd name="connsiteX3396" fmla="*/ 1806418 w 6257926"/>
              <a:gd name="connsiteY3396" fmla="*/ 231670 h 4700918"/>
              <a:gd name="connsiteX3397" fmla="*/ 1982439 w 6257926"/>
              <a:gd name="connsiteY3397" fmla="*/ 153802 h 4700918"/>
              <a:gd name="connsiteX3398" fmla="*/ 1998921 w 6257926"/>
              <a:gd name="connsiteY3398" fmla="*/ 141687 h 4700918"/>
              <a:gd name="connsiteX3399" fmla="*/ 2072583 w 6257926"/>
              <a:gd name="connsiteY3399" fmla="*/ 116905 h 4700918"/>
              <a:gd name="connsiteX3400" fmla="*/ 2116882 w 6257926"/>
              <a:gd name="connsiteY3400" fmla="*/ 101375 h 4700918"/>
              <a:gd name="connsiteX3401" fmla="*/ 2210926 w 6257926"/>
              <a:gd name="connsiteY3401" fmla="*/ 97411 h 4700918"/>
              <a:gd name="connsiteX3402" fmla="*/ 2278921 w 6257926"/>
              <a:gd name="connsiteY3402" fmla="*/ 99282 h 4700918"/>
              <a:gd name="connsiteX3403" fmla="*/ 2280393 w 6257926"/>
              <a:gd name="connsiteY3403" fmla="*/ 69325 h 4700918"/>
              <a:gd name="connsiteX3404" fmla="*/ 2327931 w 6257926"/>
              <a:gd name="connsiteY3404" fmla="*/ 59412 h 4700918"/>
              <a:gd name="connsiteX3405" fmla="*/ 2336227 w 6257926"/>
              <a:gd name="connsiteY3405" fmla="*/ 68278 h 4700918"/>
              <a:gd name="connsiteX3406" fmla="*/ 2343389 w 6257926"/>
              <a:gd name="connsiteY3406" fmla="*/ 81060 h 4700918"/>
              <a:gd name="connsiteX3407" fmla="*/ 2342942 w 6257926"/>
              <a:gd name="connsiteY3407" fmla="*/ 80999 h 4700918"/>
              <a:gd name="connsiteX3408" fmla="*/ 2341444 w 6257926"/>
              <a:gd name="connsiteY3408" fmla="*/ 82100 h 4700918"/>
              <a:gd name="connsiteX3409" fmla="*/ 2290916 w 6257926"/>
              <a:gd name="connsiteY3409" fmla="*/ 82100 h 4700918"/>
              <a:gd name="connsiteX3410" fmla="*/ 2326814 w 6257926"/>
              <a:gd name="connsiteY3410" fmla="*/ 92849 h 4700918"/>
              <a:gd name="connsiteX3411" fmla="*/ 2341444 w 6257926"/>
              <a:gd name="connsiteY3411" fmla="*/ 82100 h 4700918"/>
              <a:gd name="connsiteX3412" fmla="*/ 2343972 w 6257926"/>
              <a:gd name="connsiteY3412" fmla="*/ 82100 h 4700918"/>
              <a:gd name="connsiteX3413" fmla="*/ 2343389 w 6257926"/>
              <a:gd name="connsiteY3413" fmla="*/ 81060 h 4700918"/>
              <a:gd name="connsiteX3414" fmla="*/ 2437943 w 6257926"/>
              <a:gd name="connsiteY3414" fmla="*/ 93887 h 4700918"/>
              <a:gd name="connsiteX3415" fmla="*/ 2451777 w 6257926"/>
              <a:gd name="connsiteY3415" fmla="*/ 80669 h 4700918"/>
              <a:gd name="connsiteX3416" fmla="*/ 2460829 w 6257926"/>
              <a:gd name="connsiteY3416" fmla="*/ 72078 h 4700918"/>
              <a:gd name="connsiteX3417" fmla="*/ 2513370 w 6257926"/>
              <a:gd name="connsiteY3417" fmla="*/ 70977 h 4700918"/>
              <a:gd name="connsiteX3418" fmla="*/ 2553621 w 6257926"/>
              <a:gd name="connsiteY3418" fmla="*/ 66462 h 4700918"/>
              <a:gd name="connsiteX3419" fmla="*/ 2603955 w 6257926"/>
              <a:gd name="connsiteY3419" fmla="*/ 66242 h 4700918"/>
              <a:gd name="connsiteX3420" fmla="*/ 2713527 w 6257926"/>
              <a:gd name="connsiteY3420" fmla="*/ 45534 h 4700918"/>
              <a:gd name="connsiteX3421" fmla="*/ 2776076 w 6257926"/>
              <a:gd name="connsiteY3421" fmla="*/ 25378 h 4700918"/>
              <a:gd name="connsiteX3422" fmla="*/ 2806247 w 6257926"/>
              <a:gd name="connsiteY3422" fmla="*/ 16237 h 4700918"/>
              <a:gd name="connsiteX3423" fmla="*/ 2829500 w 6257926"/>
              <a:gd name="connsiteY3423" fmla="*/ 31437 h 4700918"/>
              <a:gd name="connsiteX3424" fmla="*/ 2916480 w 6257926"/>
              <a:gd name="connsiteY3424" fmla="*/ 25378 h 4700918"/>
              <a:gd name="connsiteX3425" fmla="*/ 2943044 w 6257926"/>
              <a:gd name="connsiteY3425" fmla="*/ 19322 h 4700918"/>
              <a:gd name="connsiteX3426" fmla="*/ 3003828 w 6257926"/>
              <a:gd name="connsiteY3426" fmla="*/ 33199 h 4700918"/>
              <a:gd name="connsiteX3427" fmla="*/ 2957690 w 6257926"/>
              <a:gd name="connsiteY3427" fmla="*/ 68774 h 4700918"/>
              <a:gd name="connsiteX3428" fmla="*/ 2903014 w 6257926"/>
              <a:gd name="connsiteY3428" fmla="*/ 84305 h 4700918"/>
              <a:gd name="connsiteX3429" fmla="*/ 2989111 w 6257926"/>
              <a:gd name="connsiteY3429" fmla="*/ 86727 h 4700918"/>
              <a:gd name="connsiteX3430" fmla="*/ 3009421 w 6257926"/>
              <a:gd name="connsiteY3430" fmla="*/ 72959 h 4700918"/>
              <a:gd name="connsiteX3431" fmla="*/ 3081021 w 6257926"/>
              <a:gd name="connsiteY3431" fmla="*/ 15136 h 4700918"/>
              <a:gd name="connsiteX3432" fmla="*/ 3088675 w 6257926"/>
              <a:gd name="connsiteY3432" fmla="*/ 42230 h 4700918"/>
              <a:gd name="connsiteX3433" fmla="*/ 3107438 w 6257926"/>
              <a:gd name="connsiteY3433" fmla="*/ 48069 h 4700918"/>
              <a:gd name="connsiteX3434" fmla="*/ 3122450 w 6257926"/>
              <a:gd name="connsiteY3434" fmla="*/ 17628 h 4700918"/>
              <a:gd name="connsiteX3435" fmla="*/ 2586202 w 6257926"/>
              <a:gd name="connsiteY3435" fmla="*/ 0 h 4700918"/>
              <a:gd name="connsiteX3436" fmla="*/ 2591023 w 6257926"/>
              <a:gd name="connsiteY3436" fmla="*/ 0 h 4700918"/>
              <a:gd name="connsiteX3437" fmla="*/ 2591667 w 6257926"/>
              <a:gd name="connsiteY3437" fmla="*/ 1259 h 4700918"/>
              <a:gd name="connsiteX3438" fmla="*/ 2586148 w 6257926"/>
              <a:gd name="connsiteY3438" fmla="*/ 5003 h 470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</a:cxnLst>
            <a:rect l="l" t="t" r="r" b="b"/>
            <a:pathLst>
              <a:path w="6257926" h="4700918">
                <a:moveTo>
                  <a:pt x="1870586" y="4693098"/>
                </a:moveTo>
                <a:cubicBezTo>
                  <a:pt x="1871395" y="4694419"/>
                  <a:pt x="1872131" y="4695853"/>
                  <a:pt x="1872940" y="4697174"/>
                </a:cubicBezTo>
                <a:cubicBezTo>
                  <a:pt x="1871984" y="4698386"/>
                  <a:pt x="1870954" y="4699597"/>
                  <a:pt x="1869997" y="4700918"/>
                </a:cubicBezTo>
                <a:cubicBezTo>
                  <a:pt x="1868673" y="4700478"/>
                  <a:pt x="1867422" y="4700037"/>
                  <a:pt x="1866170" y="4699597"/>
                </a:cubicBezTo>
                <a:cubicBezTo>
                  <a:pt x="1867643" y="4697395"/>
                  <a:pt x="1869114" y="4695302"/>
                  <a:pt x="1870586" y="4693098"/>
                </a:cubicBezTo>
                <a:close/>
                <a:moveTo>
                  <a:pt x="1931149" y="4664572"/>
                </a:moveTo>
                <a:cubicBezTo>
                  <a:pt x="1932326" y="4665563"/>
                  <a:pt x="1933429" y="4666666"/>
                  <a:pt x="1934606" y="4667657"/>
                </a:cubicBezTo>
                <a:cubicBezTo>
                  <a:pt x="1933503" y="4668979"/>
                  <a:pt x="1932473" y="4671071"/>
                  <a:pt x="1931296" y="4671181"/>
                </a:cubicBezTo>
                <a:cubicBezTo>
                  <a:pt x="1930191" y="4671291"/>
                  <a:pt x="1928940" y="4669309"/>
                  <a:pt x="1927763" y="4668318"/>
                </a:cubicBezTo>
                <a:cubicBezTo>
                  <a:pt x="1928940" y="4666997"/>
                  <a:pt x="1930044" y="4665783"/>
                  <a:pt x="1931149" y="4664572"/>
                </a:cubicBezTo>
                <a:close/>
                <a:moveTo>
                  <a:pt x="2127847" y="4644637"/>
                </a:moveTo>
                <a:lnTo>
                  <a:pt x="2130495" y="4644747"/>
                </a:lnTo>
                <a:lnTo>
                  <a:pt x="2129171" y="4649374"/>
                </a:lnTo>
                <a:close/>
                <a:moveTo>
                  <a:pt x="2054333" y="4626464"/>
                </a:moveTo>
                <a:cubicBezTo>
                  <a:pt x="2058233" y="4626904"/>
                  <a:pt x="2062500" y="4629329"/>
                  <a:pt x="2065518" y="4632963"/>
                </a:cubicBezTo>
                <a:cubicBezTo>
                  <a:pt x="2066916" y="4634724"/>
                  <a:pt x="2065739" y="4641113"/>
                  <a:pt x="2065739" y="4645408"/>
                </a:cubicBezTo>
                <a:cubicBezTo>
                  <a:pt x="2061765" y="4644967"/>
                  <a:pt x="2057571" y="4645408"/>
                  <a:pt x="2053744" y="4643976"/>
                </a:cubicBezTo>
                <a:cubicBezTo>
                  <a:pt x="2051022" y="4642875"/>
                  <a:pt x="2048740" y="4639351"/>
                  <a:pt x="2043589" y="4634504"/>
                </a:cubicBezTo>
                <a:cubicBezTo>
                  <a:pt x="2049108" y="4630100"/>
                  <a:pt x="2051831" y="4626133"/>
                  <a:pt x="2054333" y="4626464"/>
                </a:cubicBezTo>
                <a:close/>
                <a:moveTo>
                  <a:pt x="2414836" y="4608951"/>
                </a:moveTo>
                <a:cubicBezTo>
                  <a:pt x="2416235" y="4611156"/>
                  <a:pt x="2417707" y="4613358"/>
                  <a:pt x="2419178" y="4615560"/>
                </a:cubicBezTo>
                <a:cubicBezTo>
                  <a:pt x="2418369" y="4616771"/>
                  <a:pt x="2417486" y="4618093"/>
                  <a:pt x="2416603" y="4619304"/>
                </a:cubicBezTo>
                <a:cubicBezTo>
                  <a:pt x="2415794" y="4617762"/>
                  <a:pt x="2414911" y="4616221"/>
                  <a:pt x="2414027" y="4614789"/>
                </a:cubicBezTo>
                <a:cubicBezTo>
                  <a:pt x="2414321" y="4612807"/>
                  <a:pt x="2414542" y="4610935"/>
                  <a:pt x="2414836" y="4608951"/>
                </a:cubicBezTo>
                <a:close/>
                <a:moveTo>
                  <a:pt x="1923882" y="4593945"/>
                </a:moveTo>
                <a:cubicBezTo>
                  <a:pt x="1929530" y="4595129"/>
                  <a:pt x="1933209" y="4601022"/>
                  <a:pt x="1940567" y="4612807"/>
                </a:cubicBezTo>
                <a:cubicBezTo>
                  <a:pt x="1925850" y="4619637"/>
                  <a:pt x="1912237" y="4629879"/>
                  <a:pt x="1897739" y="4615560"/>
                </a:cubicBezTo>
                <a:cubicBezTo>
                  <a:pt x="1895973" y="4613798"/>
                  <a:pt x="1896121" y="4607520"/>
                  <a:pt x="1895385" y="4603335"/>
                </a:cubicBezTo>
                <a:cubicBezTo>
                  <a:pt x="1910618" y="4596286"/>
                  <a:pt x="1918234" y="4592761"/>
                  <a:pt x="1923882" y="4593945"/>
                </a:cubicBezTo>
                <a:close/>
                <a:moveTo>
                  <a:pt x="2765454" y="4520628"/>
                </a:moveTo>
                <a:lnTo>
                  <a:pt x="2761505" y="4531523"/>
                </a:lnTo>
                <a:cubicBezTo>
                  <a:pt x="2758489" y="4524971"/>
                  <a:pt x="2759335" y="4522878"/>
                  <a:pt x="2761257" y="4522024"/>
                </a:cubicBezTo>
                <a:close/>
                <a:moveTo>
                  <a:pt x="2766147" y="4518716"/>
                </a:moveTo>
                <a:lnTo>
                  <a:pt x="2767392" y="4519959"/>
                </a:lnTo>
                <a:lnTo>
                  <a:pt x="2767373" y="4519853"/>
                </a:lnTo>
                <a:lnTo>
                  <a:pt x="2767466" y="4519959"/>
                </a:lnTo>
                <a:lnTo>
                  <a:pt x="2765454" y="4520628"/>
                </a:lnTo>
                <a:close/>
                <a:moveTo>
                  <a:pt x="2767018" y="4517863"/>
                </a:moveTo>
                <a:lnTo>
                  <a:pt x="2767373" y="4519853"/>
                </a:lnTo>
                <a:lnTo>
                  <a:pt x="2766215" y="4518528"/>
                </a:lnTo>
                <a:lnTo>
                  <a:pt x="2766147" y="4518716"/>
                </a:lnTo>
                <a:lnTo>
                  <a:pt x="2766068" y="4518638"/>
                </a:lnTo>
                <a:close/>
                <a:moveTo>
                  <a:pt x="2874314" y="4509276"/>
                </a:moveTo>
                <a:cubicBezTo>
                  <a:pt x="2875492" y="4510487"/>
                  <a:pt x="2877700" y="4511809"/>
                  <a:pt x="2877700" y="4513130"/>
                </a:cubicBezTo>
                <a:cubicBezTo>
                  <a:pt x="2877773" y="4517096"/>
                  <a:pt x="2877038" y="4521060"/>
                  <a:pt x="2876596" y="4525467"/>
                </a:cubicBezTo>
                <a:cubicBezTo>
                  <a:pt x="2874682" y="4523263"/>
                  <a:pt x="2871592" y="4521391"/>
                  <a:pt x="2871445" y="4519078"/>
                </a:cubicBezTo>
                <a:cubicBezTo>
                  <a:pt x="2871224" y="4515995"/>
                  <a:pt x="2873284" y="4512579"/>
                  <a:pt x="2874314" y="4509276"/>
                </a:cubicBezTo>
                <a:close/>
                <a:moveTo>
                  <a:pt x="1514793" y="4508175"/>
                </a:moveTo>
                <a:cubicBezTo>
                  <a:pt x="1515896" y="4509056"/>
                  <a:pt x="1517073" y="4509826"/>
                  <a:pt x="1518177" y="4510597"/>
                </a:cubicBezTo>
                <a:cubicBezTo>
                  <a:pt x="1516043" y="4510818"/>
                  <a:pt x="1513835" y="4511148"/>
                  <a:pt x="1511701" y="4511368"/>
                </a:cubicBezTo>
                <a:cubicBezTo>
                  <a:pt x="1512731" y="4510267"/>
                  <a:pt x="1513761" y="4509276"/>
                  <a:pt x="1514793" y="4508175"/>
                </a:cubicBezTo>
                <a:close/>
                <a:moveTo>
                  <a:pt x="2421826" y="4503438"/>
                </a:moveTo>
                <a:cubicBezTo>
                  <a:pt x="2411010" y="4504429"/>
                  <a:pt x="2404093" y="4520840"/>
                  <a:pt x="2407698" y="4539564"/>
                </a:cubicBezTo>
                <a:cubicBezTo>
                  <a:pt x="2416750" y="4544081"/>
                  <a:pt x="2426389" y="4548926"/>
                  <a:pt x="2440593" y="4556085"/>
                </a:cubicBezTo>
                <a:cubicBezTo>
                  <a:pt x="2437354" y="4511148"/>
                  <a:pt x="2433601" y="4502337"/>
                  <a:pt x="2421826" y="4503438"/>
                </a:cubicBezTo>
                <a:close/>
                <a:moveTo>
                  <a:pt x="1554676" y="4500905"/>
                </a:moveTo>
                <a:cubicBezTo>
                  <a:pt x="1556295" y="4501125"/>
                  <a:pt x="1557619" y="4507514"/>
                  <a:pt x="1559092" y="4511148"/>
                </a:cubicBezTo>
                <a:cubicBezTo>
                  <a:pt x="1555339" y="4513570"/>
                  <a:pt x="1551659" y="4516656"/>
                  <a:pt x="1547759" y="4517647"/>
                </a:cubicBezTo>
                <a:cubicBezTo>
                  <a:pt x="1546803" y="4517867"/>
                  <a:pt x="1545036" y="4510818"/>
                  <a:pt x="1542829" y="4504649"/>
                </a:cubicBezTo>
                <a:cubicBezTo>
                  <a:pt x="1547097" y="4503107"/>
                  <a:pt x="1550996" y="4500465"/>
                  <a:pt x="1554676" y="4500905"/>
                </a:cubicBezTo>
                <a:close/>
                <a:moveTo>
                  <a:pt x="2294889" y="4496941"/>
                </a:moveTo>
                <a:lnTo>
                  <a:pt x="2298937" y="4497932"/>
                </a:lnTo>
                <a:lnTo>
                  <a:pt x="2295625" y="4501346"/>
                </a:lnTo>
                <a:close/>
                <a:moveTo>
                  <a:pt x="1630545" y="4475462"/>
                </a:moveTo>
                <a:cubicBezTo>
                  <a:pt x="1631060" y="4474691"/>
                  <a:pt x="1632899" y="4476013"/>
                  <a:pt x="1634151" y="4476453"/>
                </a:cubicBezTo>
                <a:cubicBezTo>
                  <a:pt x="1633193" y="4478768"/>
                  <a:pt x="1632237" y="4480970"/>
                  <a:pt x="1631280" y="4483282"/>
                </a:cubicBezTo>
                <a:cubicBezTo>
                  <a:pt x="1630103" y="4482952"/>
                  <a:pt x="1628853" y="4482622"/>
                  <a:pt x="1627600" y="4482291"/>
                </a:cubicBezTo>
                <a:cubicBezTo>
                  <a:pt x="1628558" y="4479979"/>
                  <a:pt x="1629220" y="4477224"/>
                  <a:pt x="1630545" y="4475462"/>
                </a:cubicBezTo>
                <a:close/>
                <a:moveTo>
                  <a:pt x="3011131" y="4462631"/>
                </a:moveTo>
                <a:cubicBezTo>
                  <a:pt x="3019667" y="4464008"/>
                  <a:pt x="3028075" y="4467863"/>
                  <a:pt x="3036427" y="4472599"/>
                </a:cubicBezTo>
                <a:cubicBezTo>
                  <a:pt x="3038266" y="4473590"/>
                  <a:pt x="3039003" y="4479869"/>
                  <a:pt x="3039666" y="4483833"/>
                </a:cubicBezTo>
                <a:cubicBezTo>
                  <a:pt x="3039886" y="4485375"/>
                  <a:pt x="3038562" y="4488790"/>
                  <a:pt x="3037751" y="4489011"/>
                </a:cubicBezTo>
                <a:cubicBezTo>
                  <a:pt x="3020680" y="4492644"/>
                  <a:pt x="3003166" y="4500354"/>
                  <a:pt x="2987565" y="4482071"/>
                </a:cubicBezTo>
                <a:cubicBezTo>
                  <a:pt x="2985872" y="4480089"/>
                  <a:pt x="2986167" y="4474251"/>
                  <a:pt x="2985063" y="4467532"/>
                </a:cubicBezTo>
                <a:cubicBezTo>
                  <a:pt x="2993931" y="4462355"/>
                  <a:pt x="3002595" y="4461254"/>
                  <a:pt x="3011131" y="4462631"/>
                </a:cubicBezTo>
                <a:close/>
                <a:moveTo>
                  <a:pt x="1589906" y="4447887"/>
                </a:moveTo>
                <a:cubicBezTo>
                  <a:pt x="1595351" y="4447570"/>
                  <a:pt x="1601625" y="4450626"/>
                  <a:pt x="1614134" y="4456628"/>
                </a:cubicBezTo>
                <a:cubicBezTo>
                  <a:pt x="1604642" y="4462797"/>
                  <a:pt x="1596842" y="4467972"/>
                  <a:pt x="1588305" y="4473590"/>
                </a:cubicBezTo>
                <a:cubicBezTo>
                  <a:pt x="1591397" y="4480199"/>
                  <a:pt x="1594339" y="4486696"/>
                  <a:pt x="1597284" y="4493085"/>
                </a:cubicBezTo>
                <a:cubicBezTo>
                  <a:pt x="1591617" y="4508946"/>
                  <a:pt x="1583227" y="4507734"/>
                  <a:pt x="1573220" y="4501346"/>
                </a:cubicBezTo>
                <a:cubicBezTo>
                  <a:pt x="1571159" y="4491543"/>
                  <a:pt x="1568878" y="4481080"/>
                  <a:pt x="1566524" y="4470287"/>
                </a:cubicBezTo>
                <a:cubicBezTo>
                  <a:pt x="1567775" y="4466761"/>
                  <a:pt x="1568510" y="4461145"/>
                  <a:pt x="1570644" y="4459383"/>
                </a:cubicBezTo>
                <a:cubicBezTo>
                  <a:pt x="1579843" y="4451893"/>
                  <a:pt x="1584461" y="4448203"/>
                  <a:pt x="1589906" y="4447887"/>
                </a:cubicBezTo>
                <a:close/>
                <a:moveTo>
                  <a:pt x="1657477" y="4437794"/>
                </a:moveTo>
                <a:lnTo>
                  <a:pt x="1657036" y="4439446"/>
                </a:lnTo>
                <a:lnTo>
                  <a:pt x="1656604" y="4438010"/>
                </a:lnTo>
                <a:close/>
                <a:moveTo>
                  <a:pt x="1657551" y="4437684"/>
                </a:moveTo>
                <a:lnTo>
                  <a:pt x="1658420" y="4439099"/>
                </a:lnTo>
                <a:lnTo>
                  <a:pt x="1657109" y="4439446"/>
                </a:lnTo>
                <a:cubicBezTo>
                  <a:pt x="1657036" y="4439446"/>
                  <a:pt x="1657551" y="4437684"/>
                  <a:pt x="1657551" y="4437684"/>
                </a:cubicBezTo>
                <a:close/>
                <a:moveTo>
                  <a:pt x="1664174" y="4437574"/>
                </a:moveTo>
                <a:cubicBezTo>
                  <a:pt x="1663107" y="4443633"/>
                  <a:pt x="1662003" y="4444293"/>
                  <a:pt x="1660891" y="4443123"/>
                </a:cubicBezTo>
                <a:lnTo>
                  <a:pt x="1658420" y="4439099"/>
                </a:lnTo>
                <a:close/>
                <a:moveTo>
                  <a:pt x="1652399" y="4424028"/>
                </a:moveTo>
                <a:lnTo>
                  <a:pt x="1656604" y="4438010"/>
                </a:lnTo>
                <a:lnTo>
                  <a:pt x="1649015" y="4439887"/>
                </a:lnTo>
                <a:cubicBezTo>
                  <a:pt x="1646661" y="4439006"/>
                  <a:pt x="1644820" y="4434821"/>
                  <a:pt x="1642760" y="4432179"/>
                </a:cubicBezTo>
                <a:cubicBezTo>
                  <a:pt x="1645997" y="4429424"/>
                  <a:pt x="1649162" y="4426781"/>
                  <a:pt x="1652399" y="4424028"/>
                </a:cubicBezTo>
                <a:close/>
                <a:moveTo>
                  <a:pt x="2566720" y="4423477"/>
                </a:moveTo>
                <a:lnTo>
                  <a:pt x="2570546" y="4425129"/>
                </a:lnTo>
                <a:lnTo>
                  <a:pt x="2566942" y="4427772"/>
                </a:lnTo>
                <a:close/>
                <a:moveTo>
                  <a:pt x="1715106" y="4418359"/>
                </a:moveTo>
                <a:lnTo>
                  <a:pt x="1713551" y="4421053"/>
                </a:lnTo>
                <a:cubicBezTo>
                  <a:pt x="1712668" y="4421936"/>
                  <a:pt x="1711344" y="4421493"/>
                  <a:pt x="1710240" y="4421605"/>
                </a:cubicBezTo>
                <a:close/>
                <a:moveTo>
                  <a:pt x="1716348" y="4416208"/>
                </a:moveTo>
                <a:cubicBezTo>
                  <a:pt x="1716348" y="4416208"/>
                  <a:pt x="1717010" y="4417089"/>
                  <a:pt x="1717010" y="4417089"/>
                </a:cubicBezTo>
                <a:lnTo>
                  <a:pt x="1715106" y="4418359"/>
                </a:lnTo>
                <a:close/>
                <a:moveTo>
                  <a:pt x="2612124" y="4406157"/>
                </a:moveTo>
                <a:cubicBezTo>
                  <a:pt x="2618250" y="4407038"/>
                  <a:pt x="2624450" y="4411086"/>
                  <a:pt x="2629122" y="4417969"/>
                </a:cubicBezTo>
                <a:cubicBezTo>
                  <a:pt x="2630079" y="4419401"/>
                  <a:pt x="2630521" y="4421826"/>
                  <a:pt x="2630889" y="4423918"/>
                </a:cubicBezTo>
                <a:cubicBezTo>
                  <a:pt x="2631256" y="4426120"/>
                  <a:pt x="2631624" y="4428432"/>
                  <a:pt x="2631477" y="4430635"/>
                </a:cubicBezTo>
                <a:cubicBezTo>
                  <a:pt x="2631330" y="4432839"/>
                  <a:pt x="2630889" y="4435262"/>
                  <a:pt x="2630006" y="4437134"/>
                </a:cubicBezTo>
                <a:cubicBezTo>
                  <a:pt x="2627503" y="4442752"/>
                  <a:pt x="2624707" y="4448037"/>
                  <a:pt x="2621542" y="4454426"/>
                </a:cubicBezTo>
                <a:cubicBezTo>
                  <a:pt x="2633684" y="4484604"/>
                  <a:pt x="2665253" y="4490993"/>
                  <a:pt x="2665989" y="4540995"/>
                </a:cubicBezTo>
                <a:cubicBezTo>
                  <a:pt x="2646194" y="4537912"/>
                  <a:pt x="2630668" y="4499694"/>
                  <a:pt x="2615140" y="4540335"/>
                </a:cubicBezTo>
                <a:cubicBezTo>
                  <a:pt x="2608591" y="4529321"/>
                  <a:pt x="2604618" y="4522602"/>
                  <a:pt x="2600718" y="4515995"/>
                </a:cubicBezTo>
                <a:cubicBezTo>
                  <a:pt x="2577537" y="4517867"/>
                  <a:pt x="2555094" y="4521281"/>
                  <a:pt x="2540964" y="4555315"/>
                </a:cubicBezTo>
                <a:cubicBezTo>
                  <a:pt x="2538095" y="4562252"/>
                  <a:pt x="2531251" y="4566769"/>
                  <a:pt x="2525658" y="4569632"/>
                </a:cubicBezTo>
                <a:cubicBezTo>
                  <a:pt x="2495267" y="4585052"/>
                  <a:pt x="2464802" y="4598598"/>
                  <a:pt x="2432644" y="4578443"/>
                </a:cubicBezTo>
                <a:cubicBezTo>
                  <a:pt x="2427640" y="4575250"/>
                  <a:pt x="2420944" y="4576791"/>
                  <a:pt x="2415132" y="4577892"/>
                </a:cubicBezTo>
                <a:cubicBezTo>
                  <a:pt x="2410716" y="4578773"/>
                  <a:pt x="2405270" y="4586263"/>
                  <a:pt x="2402475" y="4584171"/>
                </a:cubicBezTo>
                <a:cubicBezTo>
                  <a:pt x="2379147" y="4566879"/>
                  <a:pt x="2360971" y="4585272"/>
                  <a:pt x="2344560" y="4600252"/>
                </a:cubicBezTo>
                <a:cubicBezTo>
                  <a:pt x="2327416" y="4590560"/>
                  <a:pt x="2312035" y="4581969"/>
                  <a:pt x="2294668" y="4572276"/>
                </a:cubicBezTo>
                <a:cubicBezTo>
                  <a:pt x="2279142" y="4597497"/>
                  <a:pt x="2265014" y="4620407"/>
                  <a:pt x="2251104" y="4642985"/>
                </a:cubicBezTo>
                <a:cubicBezTo>
                  <a:pt x="2236829" y="4633513"/>
                  <a:pt x="2243819" y="4600140"/>
                  <a:pt x="2225643" y="4596396"/>
                </a:cubicBezTo>
                <a:cubicBezTo>
                  <a:pt x="2224245" y="4596066"/>
                  <a:pt x="2223878" y="4584722"/>
                  <a:pt x="2222995" y="4578443"/>
                </a:cubicBezTo>
                <a:cubicBezTo>
                  <a:pt x="2219756" y="4553993"/>
                  <a:pt x="2216887" y="4550467"/>
                  <a:pt x="2203274" y="4557407"/>
                </a:cubicBezTo>
                <a:cubicBezTo>
                  <a:pt x="2197754" y="4560160"/>
                  <a:pt x="2192971" y="4566328"/>
                  <a:pt x="2185612" y="4572937"/>
                </a:cubicBezTo>
                <a:cubicBezTo>
                  <a:pt x="2190764" y="4585382"/>
                  <a:pt x="2195032" y="4595955"/>
                  <a:pt x="2199226" y="4606088"/>
                </a:cubicBezTo>
                <a:cubicBezTo>
                  <a:pt x="2198564" y="4608621"/>
                  <a:pt x="2198417" y="4612147"/>
                  <a:pt x="2197534" y="4612587"/>
                </a:cubicBezTo>
                <a:cubicBezTo>
                  <a:pt x="2177371" y="4622720"/>
                  <a:pt x="2157282" y="4638911"/>
                  <a:pt x="2134617" y="4614349"/>
                </a:cubicBezTo>
                <a:cubicBezTo>
                  <a:pt x="2136824" y="4605538"/>
                  <a:pt x="2139327" y="4595955"/>
                  <a:pt x="2141828" y="4586153"/>
                </a:cubicBezTo>
                <a:cubicBezTo>
                  <a:pt x="2140062" y="4582850"/>
                  <a:pt x="2138295" y="4576791"/>
                  <a:pt x="2136603" y="4576791"/>
                </a:cubicBezTo>
                <a:cubicBezTo>
                  <a:pt x="2127700" y="4577011"/>
                  <a:pt x="2116955" y="4574589"/>
                  <a:pt x="2110333" y="4581086"/>
                </a:cubicBezTo>
                <a:cubicBezTo>
                  <a:pt x="2092745" y="4598268"/>
                  <a:pt x="2073097" y="4596616"/>
                  <a:pt x="2054112" y="4601463"/>
                </a:cubicBezTo>
                <a:cubicBezTo>
                  <a:pt x="2048151" y="4603005"/>
                  <a:pt x="2041676" y="4601243"/>
                  <a:pt x="2036083" y="4603996"/>
                </a:cubicBezTo>
                <a:cubicBezTo>
                  <a:pt x="2029239" y="4607299"/>
                  <a:pt x="2017760" y="4618753"/>
                  <a:pt x="2017392" y="4617762"/>
                </a:cubicBezTo>
                <a:cubicBezTo>
                  <a:pt x="2005838" y="4591110"/>
                  <a:pt x="1976331" y="4609392"/>
                  <a:pt x="1969193" y="4569632"/>
                </a:cubicBezTo>
                <a:cubicBezTo>
                  <a:pt x="1976625" y="4568641"/>
                  <a:pt x="1984572" y="4566989"/>
                  <a:pt x="1992593" y="4566659"/>
                </a:cubicBezTo>
                <a:cubicBezTo>
                  <a:pt x="2016656" y="4565667"/>
                  <a:pt x="2041308" y="4575029"/>
                  <a:pt x="2064120" y="4553663"/>
                </a:cubicBezTo>
                <a:cubicBezTo>
                  <a:pt x="2069860" y="4548265"/>
                  <a:pt x="2078985" y="4550798"/>
                  <a:pt x="2086490" y="4549697"/>
                </a:cubicBezTo>
                <a:cubicBezTo>
                  <a:pt x="2097087" y="4548155"/>
                  <a:pt x="2108493" y="4549917"/>
                  <a:pt x="2118059" y="4544411"/>
                </a:cubicBezTo>
                <a:cubicBezTo>
                  <a:pt x="2134837" y="4534719"/>
                  <a:pt x="2150439" y="4531083"/>
                  <a:pt x="2166774" y="4544852"/>
                </a:cubicBezTo>
                <a:cubicBezTo>
                  <a:pt x="2170601" y="4548045"/>
                  <a:pt x="2175753" y="4550798"/>
                  <a:pt x="2179946" y="4549917"/>
                </a:cubicBezTo>
                <a:cubicBezTo>
                  <a:pt x="2225349" y="4539784"/>
                  <a:pt x="2271636" y="4538132"/>
                  <a:pt x="2316377" y="4520620"/>
                </a:cubicBezTo>
                <a:cubicBezTo>
                  <a:pt x="2344634" y="4485595"/>
                  <a:pt x="2381575" y="4485154"/>
                  <a:pt x="2413879" y="4465990"/>
                </a:cubicBezTo>
                <a:cubicBezTo>
                  <a:pt x="2436398" y="4452664"/>
                  <a:pt x="2461050" y="4447376"/>
                  <a:pt x="2483493" y="4439006"/>
                </a:cubicBezTo>
                <a:cubicBezTo>
                  <a:pt x="2489453" y="4446385"/>
                  <a:pt x="2493648" y="4449801"/>
                  <a:pt x="2496223" y="4454977"/>
                </a:cubicBezTo>
                <a:cubicBezTo>
                  <a:pt x="2502037" y="4466541"/>
                  <a:pt x="2508218" y="4477444"/>
                  <a:pt x="2518815" y="4472379"/>
                </a:cubicBezTo>
                <a:cubicBezTo>
                  <a:pt x="2534636" y="4464889"/>
                  <a:pt x="2523525" y="4445394"/>
                  <a:pt x="2526026" y="4430965"/>
                </a:cubicBezTo>
                <a:cubicBezTo>
                  <a:pt x="2528750" y="4430194"/>
                  <a:pt x="2531619" y="4429424"/>
                  <a:pt x="2534120" y="4428763"/>
                </a:cubicBezTo>
                <a:cubicBezTo>
                  <a:pt x="2550310" y="4437354"/>
                  <a:pt x="2535152" y="4470947"/>
                  <a:pt x="2555903" y="4479428"/>
                </a:cubicBezTo>
                <a:cubicBezTo>
                  <a:pt x="2560024" y="4470837"/>
                  <a:pt x="2564292" y="4459934"/>
                  <a:pt x="2569958" y="4450792"/>
                </a:cubicBezTo>
                <a:cubicBezTo>
                  <a:pt x="2574962" y="4442642"/>
                  <a:pt x="2581732" y="4437024"/>
                  <a:pt x="2587251" y="4429424"/>
                </a:cubicBezTo>
                <a:cubicBezTo>
                  <a:pt x="2590562" y="4424909"/>
                  <a:pt x="2592256" y="4417749"/>
                  <a:pt x="2595566" y="4413345"/>
                </a:cubicBezTo>
                <a:cubicBezTo>
                  <a:pt x="2599945" y="4407561"/>
                  <a:pt x="2605998" y="4405276"/>
                  <a:pt x="2612124" y="4406157"/>
                </a:cubicBezTo>
                <a:close/>
                <a:moveTo>
                  <a:pt x="3253730" y="4402661"/>
                </a:moveTo>
                <a:cubicBezTo>
                  <a:pt x="3281031" y="4410369"/>
                  <a:pt x="3298177" y="4413565"/>
                  <a:pt x="3313041" y="4433280"/>
                </a:cubicBezTo>
                <a:cubicBezTo>
                  <a:pt x="3285594" y="4450792"/>
                  <a:pt x="3278088" y="4453215"/>
                  <a:pt x="3267344" y="4441210"/>
                </a:cubicBezTo>
                <a:cubicBezTo>
                  <a:pt x="3262487" y="4435702"/>
                  <a:pt x="3260868" y="4423698"/>
                  <a:pt x="3253730" y="4402661"/>
                </a:cubicBezTo>
                <a:close/>
                <a:moveTo>
                  <a:pt x="2122401" y="4396383"/>
                </a:moveTo>
                <a:cubicBezTo>
                  <a:pt x="2123799" y="4396603"/>
                  <a:pt x="2125123" y="4398034"/>
                  <a:pt x="2126522" y="4398915"/>
                </a:cubicBezTo>
                <a:cubicBezTo>
                  <a:pt x="2126743" y="4402109"/>
                  <a:pt x="2126964" y="4405194"/>
                  <a:pt x="2127185" y="4408387"/>
                </a:cubicBezTo>
                <a:cubicBezTo>
                  <a:pt x="2119973" y="4408938"/>
                  <a:pt x="2112393" y="4411691"/>
                  <a:pt x="2105696" y="4409268"/>
                </a:cubicBezTo>
                <a:cubicBezTo>
                  <a:pt x="2101503" y="4407727"/>
                  <a:pt x="2112909" y="4395282"/>
                  <a:pt x="2122401" y="4396383"/>
                </a:cubicBezTo>
                <a:close/>
                <a:moveTo>
                  <a:pt x="2037262" y="4396052"/>
                </a:moveTo>
                <a:cubicBezTo>
                  <a:pt x="2038292" y="4396933"/>
                  <a:pt x="2039395" y="4397704"/>
                  <a:pt x="2040425" y="4398585"/>
                </a:cubicBezTo>
                <a:cubicBezTo>
                  <a:pt x="2038218" y="4398585"/>
                  <a:pt x="2036083" y="4398475"/>
                  <a:pt x="2033876" y="4398475"/>
                </a:cubicBezTo>
                <a:cubicBezTo>
                  <a:pt x="2034979" y="4397704"/>
                  <a:pt x="2036157" y="4396823"/>
                  <a:pt x="2037262" y="4396052"/>
                </a:cubicBezTo>
                <a:close/>
                <a:moveTo>
                  <a:pt x="2840244" y="4393518"/>
                </a:moveTo>
                <a:cubicBezTo>
                  <a:pt x="2838846" y="4393630"/>
                  <a:pt x="2837448" y="4399576"/>
                  <a:pt x="2834357" y="4406956"/>
                </a:cubicBezTo>
                <a:cubicBezTo>
                  <a:pt x="2841126" y="4408057"/>
                  <a:pt x="2846499" y="4408938"/>
                  <a:pt x="2851871" y="4409819"/>
                </a:cubicBezTo>
                <a:cubicBezTo>
                  <a:pt x="2852018" y="4405634"/>
                  <a:pt x="2853195" y="4398475"/>
                  <a:pt x="2852238" y="4397704"/>
                </a:cubicBezTo>
                <a:cubicBezTo>
                  <a:pt x="2848632" y="4395061"/>
                  <a:pt x="2844292" y="4393407"/>
                  <a:pt x="2840244" y="4393518"/>
                </a:cubicBezTo>
                <a:close/>
                <a:moveTo>
                  <a:pt x="3614929" y="4391833"/>
                </a:moveTo>
                <a:lnTo>
                  <a:pt x="3609818" y="4404313"/>
                </a:lnTo>
                <a:cubicBezTo>
                  <a:pt x="3609009" y="4405414"/>
                  <a:pt x="3605108" y="4401778"/>
                  <a:pt x="3602680" y="4400347"/>
                </a:cubicBezTo>
                <a:cubicBezTo>
                  <a:pt x="3604446" y="4397484"/>
                  <a:pt x="3605919" y="4393518"/>
                  <a:pt x="3608126" y="4392196"/>
                </a:cubicBezTo>
                <a:close/>
                <a:moveTo>
                  <a:pt x="3616284" y="4391760"/>
                </a:moveTo>
                <a:lnTo>
                  <a:pt x="3616367" y="4391866"/>
                </a:lnTo>
                <a:lnTo>
                  <a:pt x="3616058" y="4391772"/>
                </a:lnTo>
                <a:close/>
                <a:moveTo>
                  <a:pt x="3615075" y="4391475"/>
                </a:moveTo>
                <a:lnTo>
                  <a:pt x="3616058" y="4391772"/>
                </a:lnTo>
                <a:lnTo>
                  <a:pt x="3614929" y="4391833"/>
                </a:lnTo>
                <a:close/>
                <a:moveTo>
                  <a:pt x="3615411" y="4390655"/>
                </a:moveTo>
                <a:lnTo>
                  <a:pt x="3616367" y="4391756"/>
                </a:lnTo>
                <a:lnTo>
                  <a:pt x="3616284" y="4391760"/>
                </a:lnTo>
                <a:close/>
                <a:moveTo>
                  <a:pt x="2793590" y="4386030"/>
                </a:moveTo>
                <a:cubicBezTo>
                  <a:pt x="2786230" y="4395392"/>
                  <a:pt x="2779166" y="4403542"/>
                  <a:pt x="2772985" y="4412904"/>
                </a:cubicBezTo>
                <a:cubicBezTo>
                  <a:pt x="2771366" y="4415327"/>
                  <a:pt x="2771219" y="4424358"/>
                  <a:pt x="2772470" y="4425569"/>
                </a:cubicBezTo>
                <a:cubicBezTo>
                  <a:pt x="2775929" y="4428873"/>
                  <a:pt x="2781374" y="4432729"/>
                  <a:pt x="2784391" y="4430745"/>
                </a:cubicBezTo>
                <a:cubicBezTo>
                  <a:pt x="2796312" y="4422927"/>
                  <a:pt x="2798961" y="4409819"/>
                  <a:pt x="2793590" y="4386030"/>
                </a:cubicBezTo>
                <a:close/>
                <a:moveTo>
                  <a:pt x="1504711" y="4383825"/>
                </a:moveTo>
                <a:cubicBezTo>
                  <a:pt x="1505961" y="4384378"/>
                  <a:pt x="1506844" y="4386690"/>
                  <a:pt x="1507874" y="4388232"/>
                </a:cubicBezTo>
                <a:cubicBezTo>
                  <a:pt x="1506550" y="4388562"/>
                  <a:pt x="1505226" y="4389443"/>
                  <a:pt x="1503975" y="4389113"/>
                </a:cubicBezTo>
                <a:cubicBezTo>
                  <a:pt x="1503092" y="4388893"/>
                  <a:pt x="1502281" y="4387351"/>
                  <a:pt x="1501399" y="4386360"/>
                </a:cubicBezTo>
                <a:cubicBezTo>
                  <a:pt x="1502504" y="4385369"/>
                  <a:pt x="1503828" y="4383385"/>
                  <a:pt x="1504711" y="4383825"/>
                </a:cubicBezTo>
                <a:close/>
                <a:moveTo>
                  <a:pt x="4101113" y="4377812"/>
                </a:moveTo>
                <a:cubicBezTo>
                  <a:pt x="4106982" y="4378780"/>
                  <a:pt x="4112988" y="4381816"/>
                  <a:pt x="4119188" y="4388012"/>
                </a:cubicBezTo>
                <a:cubicBezTo>
                  <a:pt x="4095640" y="4418190"/>
                  <a:pt x="4072314" y="4374686"/>
                  <a:pt x="4050458" y="4395392"/>
                </a:cubicBezTo>
                <a:cubicBezTo>
                  <a:pt x="4067126" y="4390600"/>
                  <a:pt x="4083504" y="4374905"/>
                  <a:pt x="4101113" y="4377812"/>
                </a:cubicBezTo>
                <a:close/>
                <a:moveTo>
                  <a:pt x="3367864" y="4377108"/>
                </a:moveTo>
                <a:lnTo>
                  <a:pt x="3369263" y="4377522"/>
                </a:lnTo>
                <a:lnTo>
                  <a:pt x="3367055" y="4379421"/>
                </a:lnTo>
                <a:cubicBezTo>
                  <a:pt x="3367055" y="4379421"/>
                  <a:pt x="3367790" y="4377329"/>
                  <a:pt x="3367864" y="4377108"/>
                </a:cubicBezTo>
                <a:close/>
                <a:moveTo>
                  <a:pt x="1897592" y="4376558"/>
                </a:moveTo>
                <a:cubicBezTo>
                  <a:pt x="1895091" y="4377989"/>
                  <a:pt x="1892883" y="4380412"/>
                  <a:pt x="1890528" y="4382394"/>
                </a:cubicBezTo>
                <a:cubicBezTo>
                  <a:pt x="1891631" y="4383717"/>
                  <a:pt x="1893104" y="4386580"/>
                  <a:pt x="1893766" y="4386140"/>
                </a:cubicBezTo>
                <a:cubicBezTo>
                  <a:pt x="1896268" y="4384819"/>
                  <a:pt x="1898548" y="4382394"/>
                  <a:pt x="1900830" y="4380412"/>
                </a:cubicBezTo>
                <a:cubicBezTo>
                  <a:pt x="1899727" y="4378980"/>
                  <a:pt x="1898254" y="4376227"/>
                  <a:pt x="1897592" y="4376558"/>
                </a:cubicBezTo>
                <a:close/>
                <a:moveTo>
                  <a:pt x="3367047" y="4375923"/>
                </a:moveTo>
                <a:lnTo>
                  <a:pt x="3367717" y="4377218"/>
                </a:lnTo>
                <a:lnTo>
                  <a:pt x="3367055" y="4379421"/>
                </a:lnTo>
                <a:close/>
                <a:moveTo>
                  <a:pt x="2079721" y="4375704"/>
                </a:moveTo>
                <a:cubicBezTo>
                  <a:pt x="2083235" y="4374933"/>
                  <a:pt x="2086601" y="4376116"/>
                  <a:pt x="2089434" y="4382174"/>
                </a:cubicBezTo>
                <a:cubicBezTo>
                  <a:pt x="2090832" y="4385259"/>
                  <a:pt x="2088404" y="4395612"/>
                  <a:pt x="2085681" y="4399246"/>
                </a:cubicBezTo>
                <a:cubicBezTo>
                  <a:pt x="2077660" y="4410149"/>
                  <a:pt x="2069272" y="4410590"/>
                  <a:pt x="2062796" y="4395282"/>
                </a:cubicBezTo>
                <a:cubicBezTo>
                  <a:pt x="2062133" y="4393740"/>
                  <a:pt x="2062576" y="4391315"/>
                  <a:pt x="2062500" y="4389333"/>
                </a:cubicBezTo>
                <a:cubicBezTo>
                  <a:pt x="2064635" y="4386470"/>
                  <a:pt x="2066548" y="4382284"/>
                  <a:pt x="2069125" y="4380962"/>
                </a:cubicBezTo>
                <a:cubicBezTo>
                  <a:pt x="2072547" y="4379201"/>
                  <a:pt x="2076207" y="4376475"/>
                  <a:pt x="2079721" y="4375704"/>
                </a:cubicBezTo>
                <a:close/>
                <a:moveTo>
                  <a:pt x="4296386" y="4367196"/>
                </a:moveTo>
                <a:cubicBezTo>
                  <a:pt x="4297490" y="4367857"/>
                  <a:pt x="4298595" y="4368627"/>
                  <a:pt x="4299698" y="4369398"/>
                </a:cubicBezTo>
                <a:cubicBezTo>
                  <a:pt x="4298740" y="4370499"/>
                  <a:pt x="4297784" y="4372151"/>
                  <a:pt x="4296754" y="4372371"/>
                </a:cubicBezTo>
                <a:cubicBezTo>
                  <a:pt x="4295871" y="4372481"/>
                  <a:pt x="4294768" y="4371050"/>
                  <a:pt x="4293738" y="4370279"/>
                </a:cubicBezTo>
                <a:cubicBezTo>
                  <a:pt x="4294620" y="4369288"/>
                  <a:pt x="4295577" y="4368187"/>
                  <a:pt x="4296386" y="4367196"/>
                </a:cubicBezTo>
                <a:close/>
                <a:moveTo>
                  <a:pt x="3385378" y="4363670"/>
                </a:moveTo>
                <a:cubicBezTo>
                  <a:pt x="3387512" y="4362349"/>
                  <a:pt x="3391412" y="4367636"/>
                  <a:pt x="3394502" y="4369949"/>
                </a:cubicBezTo>
                <a:cubicBezTo>
                  <a:pt x="3392222" y="4374574"/>
                  <a:pt x="3389866" y="4383055"/>
                  <a:pt x="3387585" y="4382944"/>
                </a:cubicBezTo>
                <a:lnTo>
                  <a:pt x="3369263" y="4377522"/>
                </a:lnTo>
                <a:close/>
                <a:moveTo>
                  <a:pt x="3755373" y="4354308"/>
                </a:moveTo>
                <a:cubicBezTo>
                  <a:pt x="3758832" y="4354528"/>
                  <a:pt x="3762217" y="4357283"/>
                  <a:pt x="3765602" y="4358935"/>
                </a:cubicBezTo>
                <a:cubicBezTo>
                  <a:pt x="3763469" y="4361798"/>
                  <a:pt x="3761555" y="4366315"/>
                  <a:pt x="3759127" y="4366976"/>
                </a:cubicBezTo>
                <a:cubicBezTo>
                  <a:pt x="3756699" y="4367636"/>
                  <a:pt x="3753828" y="4364441"/>
                  <a:pt x="3751180" y="4363009"/>
                </a:cubicBezTo>
                <a:cubicBezTo>
                  <a:pt x="3752578" y="4359926"/>
                  <a:pt x="3754049" y="4354198"/>
                  <a:pt x="3755373" y="4354308"/>
                </a:cubicBezTo>
                <a:close/>
                <a:moveTo>
                  <a:pt x="2489086" y="4348802"/>
                </a:moveTo>
                <a:cubicBezTo>
                  <a:pt x="2491000" y="4350674"/>
                  <a:pt x="2492839" y="4352546"/>
                  <a:pt x="2494752" y="4354418"/>
                </a:cubicBezTo>
                <a:cubicBezTo>
                  <a:pt x="2492692" y="4353317"/>
                  <a:pt x="2490558" y="4352326"/>
                  <a:pt x="2488497" y="4351115"/>
                </a:cubicBezTo>
                <a:cubicBezTo>
                  <a:pt x="2502846" y="4371711"/>
                  <a:pt x="2519404" y="4364773"/>
                  <a:pt x="2535299" y="4358385"/>
                </a:cubicBezTo>
                <a:cubicBezTo>
                  <a:pt x="2548103" y="4353317"/>
                  <a:pt x="2560392" y="4345167"/>
                  <a:pt x="2579598" y="4356623"/>
                </a:cubicBezTo>
                <a:cubicBezTo>
                  <a:pt x="2538978" y="4367416"/>
                  <a:pt x="2503729" y="4376888"/>
                  <a:pt x="2465537" y="4387131"/>
                </a:cubicBezTo>
                <a:cubicBezTo>
                  <a:pt x="2474516" y="4372591"/>
                  <a:pt x="2481800" y="4360697"/>
                  <a:pt x="2489086" y="4348802"/>
                </a:cubicBezTo>
                <a:close/>
                <a:moveTo>
                  <a:pt x="1757924" y="4344396"/>
                </a:moveTo>
                <a:cubicBezTo>
                  <a:pt x="1758218" y="4344396"/>
                  <a:pt x="1758439" y="4347151"/>
                  <a:pt x="1758733" y="4348582"/>
                </a:cubicBezTo>
                <a:cubicBezTo>
                  <a:pt x="1757262" y="4349023"/>
                  <a:pt x="1755790" y="4349353"/>
                  <a:pt x="1754392" y="4349793"/>
                </a:cubicBezTo>
                <a:cubicBezTo>
                  <a:pt x="1754098" y="4348252"/>
                  <a:pt x="1753876" y="4346820"/>
                  <a:pt x="1753582" y="4345387"/>
                </a:cubicBezTo>
                <a:cubicBezTo>
                  <a:pt x="1755055" y="4345056"/>
                  <a:pt x="1756452" y="4344396"/>
                  <a:pt x="1757924" y="4344396"/>
                </a:cubicBezTo>
                <a:close/>
                <a:moveTo>
                  <a:pt x="4502284" y="4340652"/>
                </a:moveTo>
                <a:lnTo>
                  <a:pt x="4506405" y="4341753"/>
                </a:lnTo>
                <a:lnTo>
                  <a:pt x="4502946" y="4345277"/>
                </a:lnTo>
                <a:close/>
                <a:moveTo>
                  <a:pt x="4545258" y="4340211"/>
                </a:moveTo>
                <a:cubicBezTo>
                  <a:pt x="4545921" y="4341863"/>
                  <a:pt x="4546510" y="4343515"/>
                  <a:pt x="4547172" y="4345167"/>
                </a:cubicBezTo>
                <a:cubicBezTo>
                  <a:pt x="4546215" y="4346047"/>
                  <a:pt x="4545258" y="4346820"/>
                  <a:pt x="4544301" y="4347701"/>
                </a:cubicBezTo>
                <a:cubicBezTo>
                  <a:pt x="4543786" y="4346160"/>
                  <a:pt x="4542830" y="4344506"/>
                  <a:pt x="4542830" y="4342854"/>
                </a:cubicBezTo>
                <a:cubicBezTo>
                  <a:pt x="4542756" y="4342083"/>
                  <a:pt x="4544376" y="4341202"/>
                  <a:pt x="4545258" y="4340211"/>
                </a:cubicBezTo>
                <a:close/>
                <a:moveTo>
                  <a:pt x="3825161" y="4338723"/>
                </a:moveTo>
                <a:cubicBezTo>
                  <a:pt x="3830911" y="4337484"/>
                  <a:pt x="3837497" y="4338999"/>
                  <a:pt x="3850670" y="4342193"/>
                </a:cubicBezTo>
                <a:cubicBezTo>
                  <a:pt x="3837202" y="4361688"/>
                  <a:pt x="3823074" y="4373693"/>
                  <a:pt x="3804677" y="4351776"/>
                </a:cubicBezTo>
                <a:cubicBezTo>
                  <a:pt x="3814500" y="4343955"/>
                  <a:pt x="3819412" y="4339962"/>
                  <a:pt x="3825161" y="4338723"/>
                </a:cubicBezTo>
                <a:close/>
                <a:moveTo>
                  <a:pt x="2620144" y="4337016"/>
                </a:moveTo>
                <a:cubicBezTo>
                  <a:pt x="2620880" y="4336135"/>
                  <a:pt x="2622646" y="4337346"/>
                  <a:pt x="2623972" y="4337569"/>
                </a:cubicBezTo>
                <a:cubicBezTo>
                  <a:pt x="2622940" y="4339881"/>
                  <a:pt x="2621910" y="4342193"/>
                  <a:pt x="2620880" y="4344506"/>
                </a:cubicBezTo>
                <a:cubicBezTo>
                  <a:pt x="2619556" y="4344175"/>
                  <a:pt x="2618232" y="4343955"/>
                  <a:pt x="2616906" y="4343735"/>
                </a:cubicBezTo>
                <a:cubicBezTo>
                  <a:pt x="2617937" y="4341423"/>
                  <a:pt x="2618747" y="4338670"/>
                  <a:pt x="2620144" y="4337016"/>
                </a:cubicBezTo>
                <a:close/>
                <a:moveTo>
                  <a:pt x="1876914" y="4334814"/>
                </a:moveTo>
                <a:cubicBezTo>
                  <a:pt x="1878091" y="4338229"/>
                  <a:pt x="1880594" y="4342083"/>
                  <a:pt x="1880153" y="4345056"/>
                </a:cubicBezTo>
                <a:cubicBezTo>
                  <a:pt x="1879784" y="4347701"/>
                  <a:pt x="1876252" y="4349463"/>
                  <a:pt x="1874192" y="4351665"/>
                </a:cubicBezTo>
                <a:cubicBezTo>
                  <a:pt x="1872352" y="4349573"/>
                  <a:pt x="1870439" y="4347481"/>
                  <a:pt x="1868599" y="4345387"/>
                </a:cubicBezTo>
                <a:cubicBezTo>
                  <a:pt x="1871322" y="4341863"/>
                  <a:pt x="1874119" y="4338339"/>
                  <a:pt x="1876914" y="4334814"/>
                </a:cubicBezTo>
                <a:close/>
                <a:moveTo>
                  <a:pt x="3898133" y="4329748"/>
                </a:moveTo>
                <a:cubicBezTo>
                  <a:pt x="3902475" y="4329638"/>
                  <a:pt x="3906889" y="4331951"/>
                  <a:pt x="3911673" y="4333492"/>
                </a:cubicBezTo>
                <a:cubicBezTo>
                  <a:pt x="3907185" y="4337346"/>
                  <a:pt x="3903505" y="4341753"/>
                  <a:pt x="3899310" y="4343735"/>
                </a:cubicBezTo>
                <a:cubicBezTo>
                  <a:pt x="3897765" y="4344506"/>
                  <a:pt x="3895042" y="4339881"/>
                  <a:pt x="3892834" y="4337789"/>
                </a:cubicBezTo>
                <a:cubicBezTo>
                  <a:pt x="3894600" y="4334924"/>
                  <a:pt x="3896367" y="4329748"/>
                  <a:pt x="3898133" y="4329748"/>
                </a:cubicBezTo>
                <a:close/>
                <a:moveTo>
                  <a:pt x="2681002" y="4324240"/>
                </a:moveTo>
                <a:cubicBezTo>
                  <a:pt x="2680340" y="4324901"/>
                  <a:pt x="2679676" y="4326002"/>
                  <a:pt x="2678940" y="4326223"/>
                </a:cubicBezTo>
                <a:cubicBezTo>
                  <a:pt x="2677836" y="4326553"/>
                  <a:pt x="2676586" y="4326443"/>
                  <a:pt x="2675409" y="4326553"/>
                </a:cubicBezTo>
                <a:cubicBezTo>
                  <a:pt x="2676071" y="4325782"/>
                  <a:pt x="2676660" y="4324681"/>
                  <a:pt x="2677395" y="4324461"/>
                </a:cubicBezTo>
                <a:cubicBezTo>
                  <a:pt x="2678572" y="4324130"/>
                  <a:pt x="2679824" y="4324240"/>
                  <a:pt x="2681002" y="4324240"/>
                </a:cubicBezTo>
                <a:close/>
                <a:moveTo>
                  <a:pt x="1949546" y="4317852"/>
                </a:moveTo>
                <a:cubicBezTo>
                  <a:pt x="1938139" y="4335584"/>
                  <a:pt x="1931884" y="4339551"/>
                  <a:pt x="1920478" y="4327876"/>
                </a:cubicBezTo>
                <a:cubicBezTo>
                  <a:pt x="1929455" y="4324791"/>
                  <a:pt x="1936004" y="4322589"/>
                  <a:pt x="1949546" y="4317852"/>
                </a:cubicBezTo>
                <a:close/>
                <a:moveTo>
                  <a:pt x="2124020" y="4315980"/>
                </a:moveTo>
                <a:cubicBezTo>
                  <a:pt x="2119089" y="4316751"/>
                  <a:pt x="2114086" y="4317411"/>
                  <a:pt x="2109082" y="4318184"/>
                </a:cubicBezTo>
                <a:cubicBezTo>
                  <a:pt x="2109303" y="4320827"/>
                  <a:pt x="2109450" y="4323360"/>
                  <a:pt x="2109671" y="4326002"/>
                </a:cubicBezTo>
                <a:cubicBezTo>
                  <a:pt x="2114601" y="4325011"/>
                  <a:pt x="2119532" y="4324130"/>
                  <a:pt x="2124535" y="4323249"/>
                </a:cubicBezTo>
                <a:cubicBezTo>
                  <a:pt x="2124387" y="4320827"/>
                  <a:pt x="2124167" y="4318402"/>
                  <a:pt x="2124020" y="4315980"/>
                </a:cubicBezTo>
                <a:close/>
                <a:moveTo>
                  <a:pt x="3974810" y="4313117"/>
                </a:moveTo>
                <a:cubicBezTo>
                  <a:pt x="3985260" y="4316200"/>
                  <a:pt x="3995341" y="4321818"/>
                  <a:pt x="4005717" y="4325342"/>
                </a:cubicBezTo>
                <a:cubicBezTo>
                  <a:pt x="4013664" y="4328097"/>
                  <a:pt x="4023158" y="4317742"/>
                  <a:pt x="4034638" y="4334593"/>
                </a:cubicBezTo>
                <a:cubicBezTo>
                  <a:pt x="4019257" y="4341313"/>
                  <a:pt x="4007704" y="4348692"/>
                  <a:pt x="3995709" y="4351115"/>
                </a:cubicBezTo>
                <a:cubicBezTo>
                  <a:pt x="3982758" y="4353758"/>
                  <a:pt x="3969365" y="4351665"/>
                  <a:pt x="3952073" y="4351555"/>
                </a:cubicBezTo>
                <a:cubicBezTo>
                  <a:pt x="3959431" y="4316530"/>
                  <a:pt x="3963478" y="4309813"/>
                  <a:pt x="3974810" y="4313117"/>
                </a:cubicBezTo>
                <a:close/>
                <a:moveTo>
                  <a:pt x="2950155" y="4311451"/>
                </a:moveTo>
                <a:cubicBezTo>
                  <a:pt x="2953568" y="4311685"/>
                  <a:pt x="2957468" y="4312732"/>
                  <a:pt x="2959896" y="4314438"/>
                </a:cubicBezTo>
                <a:cubicBezTo>
                  <a:pt x="2965784" y="4318625"/>
                  <a:pt x="2966298" y="4326773"/>
                  <a:pt x="2962251" y="4337016"/>
                </a:cubicBezTo>
                <a:cubicBezTo>
                  <a:pt x="2957026" y="4350124"/>
                  <a:pt x="2954156" y="4365212"/>
                  <a:pt x="2949520" y="4382284"/>
                </a:cubicBezTo>
                <a:cubicBezTo>
                  <a:pt x="2975423" y="4401999"/>
                  <a:pt x="2999412" y="4392527"/>
                  <a:pt x="3021857" y="4381403"/>
                </a:cubicBezTo>
                <a:cubicBezTo>
                  <a:pt x="3054235" y="4365212"/>
                  <a:pt x="3087717" y="4364111"/>
                  <a:pt x="3120832" y="4358054"/>
                </a:cubicBezTo>
                <a:cubicBezTo>
                  <a:pt x="3123554" y="4357504"/>
                  <a:pt x="3126646" y="4360587"/>
                  <a:pt x="3131796" y="4363009"/>
                </a:cubicBezTo>
                <a:cubicBezTo>
                  <a:pt x="3133636" y="4378650"/>
                  <a:pt x="3135696" y="4395832"/>
                  <a:pt x="3138050" y="4415327"/>
                </a:cubicBezTo>
                <a:cubicBezTo>
                  <a:pt x="3132311" y="4414666"/>
                  <a:pt x="3128117" y="4414556"/>
                  <a:pt x="3123996" y="4413675"/>
                </a:cubicBezTo>
                <a:cubicBezTo>
                  <a:pt x="3122745" y="4413345"/>
                  <a:pt x="3121494" y="4411030"/>
                  <a:pt x="3120612" y="4409268"/>
                </a:cubicBezTo>
                <a:cubicBezTo>
                  <a:pt x="3113914" y="4395502"/>
                  <a:pt x="3105893" y="4383605"/>
                  <a:pt x="3093825" y="4392306"/>
                </a:cubicBezTo>
                <a:cubicBezTo>
                  <a:pt x="3086246" y="4397814"/>
                  <a:pt x="3080138" y="4408057"/>
                  <a:pt x="3072926" y="4416648"/>
                </a:cubicBezTo>
                <a:cubicBezTo>
                  <a:pt x="3050114" y="4412021"/>
                  <a:pt x="3026346" y="4407176"/>
                  <a:pt x="3005520" y="4402992"/>
                </a:cubicBezTo>
                <a:cubicBezTo>
                  <a:pt x="2992569" y="4412574"/>
                  <a:pt x="2998824" y="4426010"/>
                  <a:pt x="2996470" y="4437794"/>
                </a:cubicBezTo>
                <a:cubicBezTo>
                  <a:pt x="2987050" y="4440329"/>
                  <a:pt x="2975717" y="4439446"/>
                  <a:pt x="2967623" y="4446606"/>
                </a:cubicBezTo>
                <a:cubicBezTo>
                  <a:pt x="2959529" y="4453765"/>
                  <a:pt x="2954524" y="4468965"/>
                  <a:pt x="2947975" y="4480970"/>
                </a:cubicBezTo>
                <a:cubicBezTo>
                  <a:pt x="2935318" y="4460925"/>
                  <a:pt x="2922661" y="4440880"/>
                  <a:pt x="2908312" y="4418190"/>
                </a:cubicBezTo>
                <a:cubicBezTo>
                  <a:pt x="2915229" y="4410920"/>
                  <a:pt x="2922956" y="4402769"/>
                  <a:pt x="2934950" y="4390214"/>
                </a:cubicBezTo>
                <a:cubicBezTo>
                  <a:pt x="2914567" y="4379421"/>
                  <a:pt x="2898451" y="4386690"/>
                  <a:pt x="2879760" y="4380302"/>
                </a:cubicBezTo>
                <a:cubicBezTo>
                  <a:pt x="2882630" y="4409268"/>
                  <a:pt x="2895361" y="4431408"/>
                  <a:pt x="2886971" y="4454316"/>
                </a:cubicBezTo>
                <a:cubicBezTo>
                  <a:pt x="2873652" y="4450242"/>
                  <a:pt x="2860701" y="4445505"/>
                  <a:pt x="2847676" y="4442311"/>
                </a:cubicBezTo>
                <a:cubicBezTo>
                  <a:pt x="2832812" y="4438675"/>
                  <a:pt x="2819934" y="4444624"/>
                  <a:pt x="2812428" y="4465550"/>
                </a:cubicBezTo>
                <a:cubicBezTo>
                  <a:pt x="2807351" y="4479758"/>
                  <a:pt x="2800102" y="4489532"/>
                  <a:pt x="2791952" y="4497504"/>
                </a:cubicBezTo>
                <a:lnTo>
                  <a:pt x="2767018" y="4517863"/>
                </a:lnTo>
                <a:lnTo>
                  <a:pt x="2758636" y="4470947"/>
                </a:lnTo>
                <a:cubicBezTo>
                  <a:pt x="2727214" y="4464669"/>
                  <a:pt x="2695792" y="4485705"/>
                  <a:pt x="2663414" y="4490552"/>
                </a:cubicBezTo>
                <a:cubicBezTo>
                  <a:pt x="2659292" y="4466210"/>
                  <a:pt x="2672464" y="4467312"/>
                  <a:pt x="2677910" y="4458941"/>
                </a:cubicBezTo>
                <a:cubicBezTo>
                  <a:pt x="2683209" y="4450792"/>
                  <a:pt x="2688654" y="4442972"/>
                  <a:pt x="2693732" y="4435372"/>
                </a:cubicBezTo>
                <a:cubicBezTo>
                  <a:pt x="2687404" y="4408828"/>
                  <a:pt x="2670404" y="4429313"/>
                  <a:pt x="2659292" y="4413014"/>
                </a:cubicBezTo>
                <a:cubicBezTo>
                  <a:pt x="2663561" y="4407837"/>
                  <a:pt x="2667388" y="4399246"/>
                  <a:pt x="2671655" y="4398805"/>
                </a:cubicBezTo>
                <a:cubicBezTo>
                  <a:pt x="2680634" y="4397814"/>
                  <a:pt x="2689832" y="4401448"/>
                  <a:pt x="2698956" y="4402331"/>
                </a:cubicBezTo>
                <a:cubicBezTo>
                  <a:pt x="2704990" y="4402882"/>
                  <a:pt x="2712570" y="4405084"/>
                  <a:pt x="2716985" y="4400897"/>
                </a:cubicBezTo>
                <a:cubicBezTo>
                  <a:pt x="2743108" y="4375677"/>
                  <a:pt x="2774090" y="4368848"/>
                  <a:pt x="2801243" y="4348362"/>
                </a:cubicBezTo>
                <a:cubicBezTo>
                  <a:pt x="2807866" y="4343405"/>
                  <a:pt x="2812723" y="4333492"/>
                  <a:pt x="2820890" y="4322589"/>
                </a:cubicBezTo>
                <a:cubicBezTo>
                  <a:pt x="2831414" y="4331510"/>
                  <a:pt x="2842819" y="4341313"/>
                  <a:pt x="2853416" y="4350344"/>
                </a:cubicBezTo>
                <a:cubicBezTo>
                  <a:pt x="2870709" y="4347151"/>
                  <a:pt x="2887412" y="4344616"/>
                  <a:pt x="2903970" y="4340872"/>
                </a:cubicBezTo>
                <a:cubicBezTo>
                  <a:pt x="2918687" y="4337569"/>
                  <a:pt x="2935024" y="4339441"/>
                  <a:pt x="2943339" y="4313337"/>
                </a:cubicBezTo>
                <a:cubicBezTo>
                  <a:pt x="2943817" y="4311795"/>
                  <a:pt x="2946742" y="4311217"/>
                  <a:pt x="2950155" y="4311451"/>
                </a:cubicBezTo>
                <a:close/>
                <a:moveTo>
                  <a:pt x="2738032" y="4306728"/>
                </a:moveTo>
                <a:cubicBezTo>
                  <a:pt x="2738252" y="4308490"/>
                  <a:pt x="2738546" y="4310254"/>
                  <a:pt x="2738767" y="4312016"/>
                </a:cubicBezTo>
                <a:cubicBezTo>
                  <a:pt x="2733174" y="4313447"/>
                  <a:pt x="2727655" y="4314989"/>
                  <a:pt x="2722136" y="4316420"/>
                </a:cubicBezTo>
                <a:cubicBezTo>
                  <a:pt x="2721989" y="4315099"/>
                  <a:pt x="2721768" y="4313777"/>
                  <a:pt x="2721621" y="4312456"/>
                </a:cubicBezTo>
                <a:cubicBezTo>
                  <a:pt x="2727067" y="4310584"/>
                  <a:pt x="2732586" y="4308602"/>
                  <a:pt x="2738032" y="4306728"/>
                </a:cubicBezTo>
                <a:close/>
                <a:moveTo>
                  <a:pt x="2859450" y="4303865"/>
                </a:moveTo>
                <a:cubicBezTo>
                  <a:pt x="2860406" y="4307168"/>
                  <a:pt x="2861068" y="4308712"/>
                  <a:pt x="2861216" y="4310364"/>
                </a:cubicBezTo>
                <a:cubicBezTo>
                  <a:pt x="2861289" y="4310804"/>
                  <a:pt x="2859671" y="4311575"/>
                  <a:pt x="2858862" y="4312126"/>
                </a:cubicBezTo>
                <a:cubicBezTo>
                  <a:pt x="2859008" y="4309923"/>
                  <a:pt x="2859156" y="4307719"/>
                  <a:pt x="2859450" y="4303865"/>
                </a:cubicBezTo>
                <a:close/>
                <a:moveTo>
                  <a:pt x="1797513" y="4298027"/>
                </a:moveTo>
                <a:lnTo>
                  <a:pt x="1796630" y="4303204"/>
                </a:lnTo>
                <a:lnTo>
                  <a:pt x="1794791" y="4298467"/>
                </a:lnTo>
                <a:close/>
                <a:moveTo>
                  <a:pt x="2152866" y="4297256"/>
                </a:moveTo>
                <a:cubicBezTo>
                  <a:pt x="2151395" y="4300782"/>
                  <a:pt x="2149039" y="4304085"/>
                  <a:pt x="2148745" y="4307829"/>
                </a:cubicBezTo>
                <a:cubicBezTo>
                  <a:pt x="2148524" y="4309923"/>
                  <a:pt x="2151763" y="4312676"/>
                  <a:pt x="2153455" y="4314989"/>
                </a:cubicBezTo>
                <a:cubicBezTo>
                  <a:pt x="2155736" y="4312896"/>
                  <a:pt x="2158018" y="4310804"/>
                  <a:pt x="2160372" y="4308712"/>
                </a:cubicBezTo>
                <a:cubicBezTo>
                  <a:pt x="2157871" y="4304856"/>
                  <a:pt x="2155368" y="4301002"/>
                  <a:pt x="2152866" y="4297256"/>
                </a:cubicBezTo>
                <a:close/>
                <a:moveTo>
                  <a:pt x="3028406" y="4296155"/>
                </a:moveTo>
                <a:cubicBezTo>
                  <a:pt x="3029657" y="4302984"/>
                  <a:pt x="3031202" y="4311355"/>
                  <a:pt x="3033705" y="4324901"/>
                </a:cubicBezTo>
                <a:cubicBezTo>
                  <a:pt x="3022887" y="4325892"/>
                  <a:pt x="3014278" y="4326773"/>
                  <a:pt x="2998309" y="4328427"/>
                </a:cubicBezTo>
                <a:cubicBezTo>
                  <a:pt x="3011628" y="4314108"/>
                  <a:pt x="3019648" y="4305517"/>
                  <a:pt x="3028406" y="4296155"/>
                </a:cubicBezTo>
                <a:close/>
                <a:moveTo>
                  <a:pt x="1858444" y="4287343"/>
                </a:moveTo>
                <a:cubicBezTo>
                  <a:pt x="1858370" y="4290979"/>
                  <a:pt x="1858297" y="4294503"/>
                  <a:pt x="1858297" y="4298137"/>
                </a:cubicBezTo>
                <a:cubicBezTo>
                  <a:pt x="1850497" y="4298687"/>
                  <a:pt x="1842771" y="4299350"/>
                  <a:pt x="1834969" y="4299901"/>
                </a:cubicBezTo>
                <a:cubicBezTo>
                  <a:pt x="1834822" y="4297806"/>
                  <a:pt x="1834748" y="4295824"/>
                  <a:pt x="1834601" y="4293732"/>
                </a:cubicBezTo>
                <a:cubicBezTo>
                  <a:pt x="1842550" y="4291640"/>
                  <a:pt x="1850497" y="4289438"/>
                  <a:pt x="1858444" y="4287343"/>
                </a:cubicBezTo>
                <a:close/>
                <a:moveTo>
                  <a:pt x="4344660" y="4284040"/>
                </a:moveTo>
                <a:cubicBezTo>
                  <a:pt x="4348338" y="4284150"/>
                  <a:pt x="4351871" y="4290539"/>
                  <a:pt x="4365043" y="4303204"/>
                </a:cubicBezTo>
                <a:cubicBezTo>
                  <a:pt x="4335534" y="4308159"/>
                  <a:pt x="4317654" y="4316090"/>
                  <a:pt x="4297342" y="4311355"/>
                </a:cubicBezTo>
                <a:cubicBezTo>
                  <a:pt x="4278210" y="4306838"/>
                  <a:pt x="4258121" y="4311795"/>
                  <a:pt x="4238474" y="4312676"/>
                </a:cubicBezTo>
                <a:cubicBezTo>
                  <a:pt x="4235384" y="4312786"/>
                  <a:pt x="4231188" y="4312126"/>
                  <a:pt x="4229570" y="4314768"/>
                </a:cubicBezTo>
                <a:cubicBezTo>
                  <a:pt x="4207934" y="4349023"/>
                  <a:pt x="4181738" y="4328647"/>
                  <a:pt x="4157233" y="4329638"/>
                </a:cubicBezTo>
                <a:cubicBezTo>
                  <a:pt x="4146121" y="4330079"/>
                  <a:pt x="4133096" y="4317301"/>
                  <a:pt x="4123751" y="4339330"/>
                </a:cubicBezTo>
                <a:cubicBezTo>
                  <a:pt x="4121912" y="4343625"/>
                  <a:pt x="4112198" y="4343405"/>
                  <a:pt x="4107194" y="4340762"/>
                </a:cubicBezTo>
                <a:cubicBezTo>
                  <a:pt x="4100718" y="4337346"/>
                  <a:pt x="4091373" y="4330849"/>
                  <a:pt x="4090196" y="4323249"/>
                </a:cubicBezTo>
                <a:cubicBezTo>
                  <a:pt x="4087840" y="4307939"/>
                  <a:pt x="4097554" y="4307829"/>
                  <a:pt x="4105428" y="4306508"/>
                </a:cubicBezTo>
                <a:cubicBezTo>
                  <a:pt x="4130816" y="4302323"/>
                  <a:pt x="4156203" y="4292081"/>
                  <a:pt x="4181370" y="4293292"/>
                </a:cubicBezTo>
                <a:cubicBezTo>
                  <a:pt x="4236046" y="4295824"/>
                  <a:pt x="4290132" y="4281177"/>
                  <a:pt x="4344660" y="4284040"/>
                </a:cubicBezTo>
                <a:close/>
                <a:moveTo>
                  <a:pt x="2831120" y="4281507"/>
                </a:moveTo>
                <a:cubicBezTo>
                  <a:pt x="2833474" y="4281507"/>
                  <a:pt x="2835902" y="4283710"/>
                  <a:pt x="2838257" y="4285031"/>
                </a:cubicBezTo>
                <a:cubicBezTo>
                  <a:pt x="2837373" y="4286683"/>
                  <a:pt x="2836564" y="4289438"/>
                  <a:pt x="2835608" y="4289658"/>
                </a:cubicBezTo>
                <a:cubicBezTo>
                  <a:pt x="2833180" y="4290098"/>
                  <a:pt x="2830678" y="4289326"/>
                  <a:pt x="2827881" y="4288885"/>
                </a:cubicBezTo>
                <a:cubicBezTo>
                  <a:pt x="2828984" y="4286132"/>
                  <a:pt x="2830014" y="4281507"/>
                  <a:pt x="2831120" y="4281507"/>
                </a:cubicBezTo>
                <a:close/>
                <a:moveTo>
                  <a:pt x="2202023" y="4279964"/>
                </a:moveTo>
                <a:cubicBezTo>
                  <a:pt x="2198269" y="4283159"/>
                  <a:pt x="2195915" y="4285141"/>
                  <a:pt x="2193559" y="4287123"/>
                </a:cubicBezTo>
                <a:cubicBezTo>
                  <a:pt x="2196136" y="4291420"/>
                  <a:pt x="2198343" y="4297917"/>
                  <a:pt x="2201508" y="4299020"/>
                </a:cubicBezTo>
                <a:cubicBezTo>
                  <a:pt x="2203568" y="4299789"/>
                  <a:pt x="2206952" y="4293072"/>
                  <a:pt x="2209749" y="4289658"/>
                </a:cubicBezTo>
                <a:cubicBezTo>
                  <a:pt x="2206952" y="4286352"/>
                  <a:pt x="2204304" y="4282939"/>
                  <a:pt x="2202023" y="4279964"/>
                </a:cubicBezTo>
                <a:close/>
                <a:moveTo>
                  <a:pt x="1711264" y="4274887"/>
                </a:moveTo>
                <a:cubicBezTo>
                  <a:pt x="1715207" y="4276309"/>
                  <a:pt x="1719457" y="4279799"/>
                  <a:pt x="1724148" y="4286132"/>
                </a:cubicBezTo>
                <a:cubicBezTo>
                  <a:pt x="1721130" y="4295054"/>
                  <a:pt x="1717893" y="4304526"/>
                  <a:pt x="1713771" y="4316751"/>
                </a:cubicBezTo>
                <a:cubicBezTo>
                  <a:pt x="1707002" y="4314218"/>
                  <a:pt x="1701409" y="4313117"/>
                  <a:pt x="1696331" y="4310034"/>
                </a:cubicBezTo>
                <a:cubicBezTo>
                  <a:pt x="1690959" y="4306838"/>
                  <a:pt x="1686030" y="4301773"/>
                  <a:pt x="1680437" y="4297036"/>
                </a:cubicBezTo>
                <a:cubicBezTo>
                  <a:pt x="1690371" y="4284977"/>
                  <a:pt x="1699436" y="4270623"/>
                  <a:pt x="1711264" y="4274887"/>
                </a:cubicBezTo>
                <a:close/>
                <a:moveTo>
                  <a:pt x="2900365" y="4262233"/>
                </a:moveTo>
                <a:cubicBezTo>
                  <a:pt x="2903970" y="4283269"/>
                  <a:pt x="2898819" y="4297256"/>
                  <a:pt x="2887708" y="4301553"/>
                </a:cubicBezTo>
                <a:cubicBezTo>
                  <a:pt x="2874830" y="4306508"/>
                  <a:pt x="2869017" y="4292081"/>
                  <a:pt x="2865778" y="4271485"/>
                </a:cubicBezTo>
                <a:cubicBezTo>
                  <a:pt x="2877406" y="4268399"/>
                  <a:pt x="2888885" y="4265316"/>
                  <a:pt x="2900365" y="4262233"/>
                </a:cubicBezTo>
                <a:close/>
                <a:moveTo>
                  <a:pt x="3189636" y="4260359"/>
                </a:moveTo>
                <a:cubicBezTo>
                  <a:pt x="3222014" y="4279303"/>
                  <a:pt x="3255790" y="4289326"/>
                  <a:pt x="3272642" y="4338339"/>
                </a:cubicBezTo>
                <a:cubicBezTo>
                  <a:pt x="3290082" y="4336578"/>
                  <a:pt x="3305094" y="4333162"/>
                  <a:pt x="3320105" y="4333933"/>
                </a:cubicBezTo>
                <a:cubicBezTo>
                  <a:pt x="3333130" y="4334593"/>
                  <a:pt x="3344316" y="4335254"/>
                  <a:pt x="3350350" y="4313337"/>
                </a:cubicBezTo>
                <a:cubicBezTo>
                  <a:pt x="3351012" y="4311135"/>
                  <a:pt x="3360874" y="4314658"/>
                  <a:pt x="3366908" y="4315539"/>
                </a:cubicBezTo>
                <a:lnTo>
                  <a:pt x="3367047" y="4375923"/>
                </a:lnTo>
                <a:lnTo>
                  <a:pt x="3363072" y="4368241"/>
                </a:lnTo>
                <a:cubicBezTo>
                  <a:pt x="3361517" y="4365295"/>
                  <a:pt x="3359953" y="4362954"/>
                  <a:pt x="3358370" y="4362899"/>
                </a:cubicBezTo>
                <a:cubicBezTo>
                  <a:pt x="3335044" y="4362128"/>
                  <a:pt x="3313041" y="4339000"/>
                  <a:pt x="3289125" y="4353317"/>
                </a:cubicBezTo>
                <a:cubicBezTo>
                  <a:pt x="3281031" y="4358274"/>
                  <a:pt x="3273010" y="4364331"/>
                  <a:pt x="3265872" y="4371931"/>
                </a:cubicBezTo>
                <a:cubicBezTo>
                  <a:pt x="3250198" y="4388673"/>
                  <a:pt x="3235113" y="4406736"/>
                  <a:pt x="3219070" y="4425129"/>
                </a:cubicBezTo>
                <a:cubicBezTo>
                  <a:pt x="3213404" y="4399025"/>
                  <a:pt x="3213404" y="4399025"/>
                  <a:pt x="3230697" y="4375677"/>
                </a:cubicBezTo>
                <a:cubicBezTo>
                  <a:pt x="3216201" y="4367746"/>
                  <a:pt x="3203397" y="4360697"/>
                  <a:pt x="3191770" y="4354418"/>
                </a:cubicBezTo>
                <a:cubicBezTo>
                  <a:pt x="3189784" y="4329748"/>
                  <a:pt x="3204721" y="4335364"/>
                  <a:pt x="3209284" y="4324130"/>
                </a:cubicBezTo>
                <a:cubicBezTo>
                  <a:pt x="3191402" y="4313117"/>
                  <a:pt x="3188237" y="4290979"/>
                  <a:pt x="3189636" y="4260359"/>
                </a:cubicBezTo>
                <a:close/>
                <a:moveTo>
                  <a:pt x="3444762" y="4258487"/>
                </a:moveTo>
                <a:cubicBezTo>
                  <a:pt x="3446234" y="4258267"/>
                  <a:pt x="3447705" y="4258597"/>
                  <a:pt x="3457198" y="4259148"/>
                </a:cubicBezTo>
                <a:cubicBezTo>
                  <a:pt x="3448516" y="4262894"/>
                  <a:pt x="3447116" y="4263775"/>
                  <a:pt x="3445645" y="4264105"/>
                </a:cubicBezTo>
                <a:cubicBezTo>
                  <a:pt x="3440273" y="4265096"/>
                  <a:pt x="3434901" y="4265977"/>
                  <a:pt x="3429530" y="4266858"/>
                </a:cubicBezTo>
                <a:cubicBezTo>
                  <a:pt x="3429457" y="4264876"/>
                  <a:pt x="3429162" y="4261130"/>
                  <a:pt x="3429236" y="4261130"/>
                </a:cubicBezTo>
                <a:cubicBezTo>
                  <a:pt x="3434386" y="4260029"/>
                  <a:pt x="3439538" y="4259148"/>
                  <a:pt x="3444762" y="4258487"/>
                </a:cubicBezTo>
                <a:close/>
                <a:moveTo>
                  <a:pt x="2319109" y="4242641"/>
                </a:moveTo>
                <a:cubicBezTo>
                  <a:pt x="2311667" y="4244472"/>
                  <a:pt x="2304014" y="4250943"/>
                  <a:pt x="2288707" y="4263885"/>
                </a:cubicBezTo>
                <a:cubicBezTo>
                  <a:pt x="2290107" y="4275669"/>
                  <a:pt x="2295994" y="4276770"/>
                  <a:pt x="2302102" y="4275779"/>
                </a:cubicBezTo>
                <a:cubicBezTo>
                  <a:pt x="2325722" y="4271815"/>
                  <a:pt x="2335657" y="4265977"/>
                  <a:pt x="2348240" y="4249235"/>
                </a:cubicBezTo>
                <a:cubicBezTo>
                  <a:pt x="2333780" y="4243618"/>
                  <a:pt x="2326550" y="4240810"/>
                  <a:pt x="2319109" y="4242641"/>
                </a:cubicBezTo>
                <a:close/>
                <a:moveTo>
                  <a:pt x="3312968" y="4241525"/>
                </a:moveTo>
                <a:cubicBezTo>
                  <a:pt x="3314512" y="4243840"/>
                  <a:pt x="3317604" y="4246703"/>
                  <a:pt x="3317310" y="4248354"/>
                </a:cubicBezTo>
                <a:cubicBezTo>
                  <a:pt x="3316721" y="4252100"/>
                  <a:pt x="3314512" y="4255184"/>
                  <a:pt x="3312894" y="4258597"/>
                </a:cubicBezTo>
                <a:cubicBezTo>
                  <a:pt x="3312085" y="4256835"/>
                  <a:pt x="3311349" y="4255073"/>
                  <a:pt x="3310466" y="4253312"/>
                </a:cubicBezTo>
                <a:cubicBezTo>
                  <a:pt x="3311276" y="4249345"/>
                  <a:pt x="3312158" y="4245491"/>
                  <a:pt x="3312968" y="4241525"/>
                </a:cubicBezTo>
                <a:close/>
                <a:moveTo>
                  <a:pt x="2261407" y="4238222"/>
                </a:moveTo>
                <a:lnTo>
                  <a:pt x="2261922" y="4242518"/>
                </a:lnTo>
                <a:lnTo>
                  <a:pt x="2265234" y="4239433"/>
                </a:lnTo>
                <a:close/>
                <a:moveTo>
                  <a:pt x="3019060" y="4231833"/>
                </a:moveTo>
                <a:cubicBezTo>
                  <a:pt x="3020165" y="4231062"/>
                  <a:pt x="3024579" y="4236240"/>
                  <a:pt x="3024947" y="4239213"/>
                </a:cubicBezTo>
                <a:cubicBezTo>
                  <a:pt x="3025315" y="4242518"/>
                  <a:pt x="3023182" y="4249015"/>
                  <a:pt x="3021268" y="4249896"/>
                </a:cubicBezTo>
                <a:cubicBezTo>
                  <a:pt x="3014572" y="4253091"/>
                  <a:pt x="3007212" y="4259368"/>
                  <a:pt x="3000958" y="4246923"/>
                </a:cubicBezTo>
                <a:cubicBezTo>
                  <a:pt x="3003460" y="4232383"/>
                  <a:pt x="3012952" y="4236129"/>
                  <a:pt x="3019060" y="4231833"/>
                </a:cubicBezTo>
                <a:close/>
                <a:moveTo>
                  <a:pt x="3097063" y="4223242"/>
                </a:moveTo>
                <a:cubicBezTo>
                  <a:pt x="3101920" y="4265977"/>
                  <a:pt x="3101920" y="4265977"/>
                  <a:pt x="3086760" y="4340762"/>
                </a:cubicBezTo>
                <a:cubicBezTo>
                  <a:pt x="3080358" y="4332721"/>
                  <a:pt x="3074398" y="4327103"/>
                  <a:pt x="3074839" y="4325672"/>
                </a:cubicBezTo>
                <a:cubicBezTo>
                  <a:pt x="3081609" y="4303094"/>
                  <a:pt x="3080947" y="4281618"/>
                  <a:pt x="3076606" y="4257606"/>
                </a:cubicBezTo>
                <a:cubicBezTo>
                  <a:pt x="3073368" y="4239653"/>
                  <a:pt x="3080211" y="4231943"/>
                  <a:pt x="3097063" y="4223242"/>
                </a:cubicBezTo>
                <a:close/>
                <a:moveTo>
                  <a:pt x="2293932" y="4220599"/>
                </a:moveTo>
                <a:cubicBezTo>
                  <a:pt x="2293197" y="4224123"/>
                  <a:pt x="2292461" y="4227869"/>
                  <a:pt x="2291652" y="4231613"/>
                </a:cubicBezTo>
                <a:cubicBezTo>
                  <a:pt x="2292902" y="4232494"/>
                  <a:pt x="2294153" y="4233374"/>
                  <a:pt x="2295404" y="4234258"/>
                </a:cubicBezTo>
                <a:cubicBezTo>
                  <a:pt x="2296067" y="4230842"/>
                  <a:pt x="2297024" y="4227428"/>
                  <a:pt x="2297245" y="4223905"/>
                </a:cubicBezTo>
                <a:cubicBezTo>
                  <a:pt x="2297318" y="4222911"/>
                  <a:pt x="2295110" y="4221700"/>
                  <a:pt x="2293932" y="4220599"/>
                </a:cubicBezTo>
                <a:close/>
                <a:moveTo>
                  <a:pt x="2646562" y="4218507"/>
                </a:moveTo>
                <a:cubicBezTo>
                  <a:pt x="2647298" y="4218176"/>
                  <a:pt x="2648624" y="4220929"/>
                  <a:pt x="2649727" y="4222251"/>
                </a:cubicBezTo>
                <a:cubicBezTo>
                  <a:pt x="2647445" y="4224235"/>
                  <a:pt x="2645164" y="4226437"/>
                  <a:pt x="2642736" y="4227759"/>
                </a:cubicBezTo>
                <a:cubicBezTo>
                  <a:pt x="2642146" y="4228089"/>
                  <a:pt x="2640748" y="4225116"/>
                  <a:pt x="2639718" y="4223684"/>
                </a:cubicBezTo>
                <a:cubicBezTo>
                  <a:pt x="2641999" y="4221810"/>
                  <a:pt x="2644134" y="4219608"/>
                  <a:pt x="2646562" y="4218507"/>
                </a:cubicBezTo>
                <a:close/>
                <a:moveTo>
                  <a:pt x="1846008" y="4216635"/>
                </a:moveTo>
                <a:cubicBezTo>
                  <a:pt x="1851159" y="4217406"/>
                  <a:pt x="1856163" y="4220709"/>
                  <a:pt x="1861241" y="4222911"/>
                </a:cubicBezTo>
                <a:cubicBezTo>
                  <a:pt x="1859842" y="4226878"/>
                  <a:pt x="1858444" y="4234147"/>
                  <a:pt x="1857046" y="4234147"/>
                </a:cubicBezTo>
                <a:cubicBezTo>
                  <a:pt x="1851600" y="4234147"/>
                  <a:pt x="1846155" y="4232053"/>
                  <a:pt x="1840783" y="4230071"/>
                </a:cubicBezTo>
                <a:cubicBezTo>
                  <a:pt x="1839900" y="4229851"/>
                  <a:pt x="1839606" y="4226217"/>
                  <a:pt x="1839164" y="4224015"/>
                </a:cubicBezTo>
                <a:cubicBezTo>
                  <a:pt x="1841445" y="4221370"/>
                  <a:pt x="1843874" y="4216305"/>
                  <a:pt x="1846008" y="4216635"/>
                </a:cubicBezTo>
                <a:close/>
                <a:moveTo>
                  <a:pt x="3144968" y="4208815"/>
                </a:moveTo>
                <a:cubicBezTo>
                  <a:pt x="3149530" y="4223132"/>
                  <a:pt x="3153652" y="4236019"/>
                  <a:pt x="3159318" y="4253532"/>
                </a:cubicBezTo>
                <a:cubicBezTo>
                  <a:pt x="3149751" y="4254303"/>
                  <a:pt x="3144011" y="4255404"/>
                  <a:pt x="3138345" y="4254963"/>
                </a:cubicBezTo>
                <a:cubicBezTo>
                  <a:pt x="3122966" y="4253642"/>
                  <a:pt x="3122966" y="4253312"/>
                  <a:pt x="3118992" y="4217736"/>
                </a:cubicBezTo>
                <a:cubicBezTo>
                  <a:pt x="3129074" y="4214210"/>
                  <a:pt x="3136285" y="4211788"/>
                  <a:pt x="3144968" y="4208815"/>
                </a:cubicBezTo>
                <a:close/>
                <a:moveTo>
                  <a:pt x="2319173" y="4207053"/>
                </a:moveTo>
                <a:cubicBezTo>
                  <a:pt x="2315641" y="4207713"/>
                  <a:pt x="2312256" y="4210136"/>
                  <a:pt x="2308061" y="4212338"/>
                </a:cubicBezTo>
                <a:cubicBezTo>
                  <a:pt x="2311299" y="4217185"/>
                  <a:pt x="2313139" y="4222030"/>
                  <a:pt x="2315053" y="4222141"/>
                </a:cubicBezTo>
                <a:cubicBezTo>
                  <a:pt x="2317481" y="4222251"/>
                  <a:pt x="2320497" y="4219057"/>
                  <a:pt x="2322117" y="4215974"/>
                </a:cubicBezTo>
                <a:cubicBezTo>
                  <a:pt x="2322779" y="4214653"/>
                  <a:pt x="2320056" y="4206943"/>
                  <a:pt x="2319173" y="4207053"/>
                </a:cubicBezTo>
                <a:close/>
                <a:moveTo>
                  <a:pt x="1624584" y="4206833"/>
                </a:moveTo>
                <a:cubicBezTo>
                  <a:pt x="1626938" y="4206062"/>
                  <a:pt x="1629956" y="4209475"/>
                  <a:pt x="1632678" y="4211017"/>
                </a:cubicBezTo>
                <a:cubicBezTo>
                  <a:pt x="1630618" y="4213992"/>
                  <a:pt x="1628558" y="4216965"/>
                  <a:pt x="1626497" y="4219938"/>
                </a:cubicBezTo>
                <a:cubicBezTo>
                  <a:pt x="1623701" y="4218507"/>
                  <a:pt x="1620978" y="4216965"/>
                  <a:pt x="1618182" y="4215534"/>
                </a:cubicBezTo>
                <a:cubicBezTo>
                  <a:pt x="1620316" y="4212448"/>
                  <a:pt x="1622156" y="4207603"/>
                  <a:pt x="1624584" y="4206833"/>
                </a:cubicBezTo>
                <a:close/>
                <a:moveTo>
                  <a:pt x="2451924" y="4200884"/>
                </a:moveTo>
                <a:cubicBezTo>
                  <a:pt x="2449938" y="4201875"/>
                  <a:pt x="2448687" y="4205841"/>
                  <a:pt x="2447068" y="4208374"/>
                </a:cubicBezTo>
                <a:cubicBezTo>
                  <a:pt x="2449349" y="4209365"/>
                  <a:pt x="2451630" y="4210246"/>
                  <a:pt x="2453912" y="4211237"/>
                </a:cubicBezTo>
                <a:cubicBezTo>
                  <a:pt x="2455604" y="4208264"/>
                  <a:pt x="2457296" y="4205179"/>
                  <a:pt x="2458988" y="4202206"/>
                </a:cubicBezTo>
                <a:cubicBezTo>
                  <a:pt x="2456634" y="4201655"/>
                  <a:pt x="2453912" y="4199893"/>
                  <a:pt x="2451924" y="4200884"/>
                </a:cubicBezTo>
                <a:close/>
                <a:moveTo>
                  <a:pt x="3183823" y="4198352"/>
                </a:moveTo>
                <a:cubicBezTo>
                  <a:pt x="3189120" y="4197911"/>
                  <a:pt x="3194492" y="4199343"/>
                  <a:pt x="3199864" y="4200003"/>
                </a:cubicBezTo>
                <a:cubicBezTo>
                  <a:pt x="3198319" y="4205731"/>
                  <a:pt x="3196848" y="4216305"/>
                  <a:pt x="3195301" y="4216305"/>
                </a:cubicBezTo>
                <a:cubicBezTo>
                  <a:pt x="3190078" y="4216415"/>
                  <a:pt x="3184853" y="4212779"/>
                  <a:pt x="3179186" y="4210356"/>
                </a:cubicBezTo>
                <a:cubicBezTo>
                  <a:pt x="3181320" y="4204518"/>
                  <a:pt x="3182424" y="4198462"/>
                  <a:pt x="3183823" y="4198352"/>
                </a:cubicBezTo>
                <a:close/>
                <a:moveTo>
                  <a:pt x="2263173" y="4186787"/>
                </a:moveTo>
                <a:cubicBezTo>
                  <a:pt x="2260230" y="4190421"/>
                  <a:pt x="2258170" y="4192954"/>
                  <a:pt x="2256109" y="4195489"/>
                </a:cubicBezTo>
                <a:cubicBezTo>
                  <a:pt x="2259274" y="4197801"/>
                  <a:pt x="2262364" y="4201435"/>
                  <a:pt x="2265676" y="4201875"/>
                </a:cubicBezTo>
                <a:cubicBezTo>
                  <a:pt x="2267588" y="4202095"/>
                  <a:pt x="2269869" y="4197361"/>
                  <a:pt x="2272004" y="4194936"/>
                </a:cubicBezTo>
                <a:cubicBezTo>
                  <a:pt x="2268986" y="4192183"/>
                  <a:pt x="2265896" y="4189320"/>
                  <a:pt x="2263173" y="4186787"/>
                </a:cubicBezTo>
                <a:close/>
                <a:moveTo>
                  <a:pt x="2345370" y="4185134"/>
                </a:moveTo>
                <a:cubicBezTo>
                  <a:pt x="2342942" y="4187338"/>
                  <a:pt x="2339556" y="4188769"/>
                  <a:pt x="2338379" y="4192073"/>
                </a:cubicBezTo>
                <a:cubicBezTo>
                  <a:pt x="2337717" y="4193945"/>
                  <a:pt x="2340661" y="4198682"/>
                  <a:pt x="2341985" y="4202095"/>
                </a:cubicBezTo>
                <a:cubicBezTo>
                  <a:pt x="2344266" y="4199783"/>
                  <a:pt x="2347578" y="4198241"/>
                  <a:pt x="2348608" y="4195046"/>
                </a:cubicBezTo>
                <a:cubicBezTo>
                  <a:pt x="2349270" y="4192844"/>
                  <a:pt x="2346622" y="4188439"/>
                  <a:pt x="2345370" y="4185134"/>
                </a:cubicBezTo>
                <a:close/>
                <a:moveTo>
                  <a:pt x="4052814" y="4180509"/>
                </a:moveTo>
                <a:cubicBezTo>
                  <a:pt x="4053844" y="4180839"/>
                  <a:pt x="4054874" y="4181059"/>
                  <a:pt x="4055830" y="4181390"/>
                </a:cubicBezTo>
                <a:cubicBezTo>
                  <a:pt x="4055610" y="4182711"/>
                  <a:pt x="4055389" y="4184142"/>
                  <a:pt x="4055168" y="4185464"/>
                </a:cubicBezTo>
                <a:cubicBezTo>
                  <a:pt x="4054359" y="4183812"/>
                  <a:pt x="4053623" y="4182160"/>
                  <a:pt x="4052814" y="4180509"/>
                </a:cubicBezTo>
                <a:close/>
                <a:moveTo>
                  <a:pt x="3166456" y="4178967"/>
                </a:moveTo>
                <a:lnTo>
                  <a:pt x="3169325" y="4179848"/>
                </a:lnTo>
                <a:lnTo>
                  <a:pt x="3166824" y="4182050"/>
                </a:lnTo>
                <a:close/>
                <a:moveTo>
                  <a:pt x="3394502" y="4170816"/>
                </a:moveTo>
                <a:cubicBezTo>
                  <a:pt x="3394944" y="4172909"/>
                  <a:pt x="3395459" y="4175001"/>
                  <a:pt x="3396047" y="4177095"/>
                </a:cubicBezTo>
                <a:cubicBezTo>
                  <a:pt x="3392369" y="4178747"/>
                  <a:pt x="3388689" y="4180619"/>
                  <a:pt x="3384935" y="4181720"/>
                </a:cubicBezTo>
                <a:cubicBezTo>
                  <a:pt x="3384052" y="4182050"/>
                  <a:pt x="3382802" y="4179408"/>
                  <a:pt x="3381698" y="4178196"/>
                </a:cubicBezTo>
                <a:cubicBezTo>
                  <a:pt x="3385967" y="4175772"/>
                  <a:pt x="3390234" y="4173239"/>
                  <a:pt x="3394502" y="4170816"/>
                </a:cubicBezTo>
                <a:close/>
                <a:moveTo>
                  <a:pt x="3298954" y="4157971"/>
                </a:moveTo>
                <a:lnTo>
                  <a:pt x="3299354" y="4158039"/>
                </a:lnTo>
                <a:cubicBezTo>
                  <a:pt x="3302665" y="4166189"/>
                  <a:pt x="3305904" y="4174230"/>
                  <a:pt x="3309140" y="4182381"/>
                </a:cubicBezTo>
                <a:cubicBezTo>
                  <a:pt x="3308405" y="4182931"/>
                  <a:pt x="3307743" y="4183372"/>
                  <a:pt x="3307007" y="4183922"/>
                </a:cubicBezTo>
                <a:close/>
                <a:moveTo>
                  <a:pt x="3298766" y="4157488"/>
                </a:moveTo>
                <a:lnTo>
                  <a:pt x="3299354" y="4158039"/>
                </a:lnTo>
                <a:cubicBezTo>
                  <a:pt x="3299354" y="4158039"/>
                  <a:pt x="3298766" y="4157488"/>
                  <a:pt x="3298839" y="4157601"/>
                </a:cubicBezTo>
                <a:lnTo>
                  <a:pt x="3298954" y="4157971"/>
                </a:lnTo>
                <a:lnTo>
                  <a:pt x="3296908" y="4157623"/>
                </a:lnTo>
                <a:close/>
                <a:moveTo>
                  <a:pt x="1627105" y="4150440"/>
                </a:moveTo>
                <a:cubicBezTo>
                  <a:pt x="1630784" y="4151184"/>
                  <a:pt x="1634518" y="4152478"/>
                  <a:pt x="1637756" y="4152753"/>
                </a:cubicBezTo>
                <a:cubicBezTo>
                  <a:pt x="1642392" y="4171367"/>
                  <a:pt x="1639375" y="4182821"/>
                  <a:pt x="1628705" y="4188219"/>
                </a:cubicBezTo>
                <a:cubicBezTo>
                  <a:pt x="1624510" y="4190421"/>
                  <a:pt x="1619727" y="4190311"/>
                  <a:pt x="1615166" y="4190421"/>
                </a:cubicBezTo>
                <a:cubicBezTo>
                  <a:pt x="1581756" y="4191082"/>
                  <a:pt x="1581756" y="4190972"/>
                  <a:pt x="1555559" y="4208044"/>
                </a:cubicBezTo>
                <a:cubicBezTo>
                  <a:pt x="1555633" y="4204078"/>
                  <a:pt x="1554824" y="4198021"/>
                  <a:pt x="1555927" y="4197140"/>
                </a:cubicBezTo>
                <a:cubicBezTo>
                  <a:pt x="1576016" y="4181279"/>
                  <a:pt x="1596032" y="4164978"/>
                  <a:pt x="1616784" y="4151432"/>
                </a:cubicBezTo>
                <a:cubicBezTo>
                  <a:pt x="1619801" y="4149504"/>
                  <a:pt x="1623425" y="4149697"/>
                  <a:pt x="1627105" y="4150440"/>
                </a:cubicBezTo>
                <a:close/>
                <a:moveTo>
                  <a:pt x="3285814" y="4137553"/>
                </a:moveTo>
                <a:cubicBezTo>
                  <a:pt x="3290285" y="4140445"/>
                  <a:pt x="3288919" y="4152629"/>
                  <a:pt x="3293016" y="4156961"/>
                </a:cubicBezTo>
                <a:lnTo>
                  <a:pt x="3296908" y="4157623"/>
                </a:lnTo>
                <a:lnTo>
                  <a:pt x="3277424" y="4159032"/>
                </a:lnTo>
                <a:cubicBezTo>
                  <a:pt x="3275070" y="4158592"/>
                  <a:pt x="3273304" y="4149450"/>
                  <a:pt x="3271686" y="4144052"/>
                </a:cubicBezTo>
                <a:cubicBezTo>
                  <a:pt x="3271317" y="4142951"/>
                  <a:pt x="3272863" y="4139207"/>
                  <a:pt x="3273820" y="4138987"/>
                </a:cubicBezTo>
                <a:cubicBezTo>
                  <a:pt x="3277792" y="4137884"/>
                  <a:pt x="3282576" y="4135461"/>
                  <a:pt x="3285814" y="4137553"/>
                </a:cubicBezTo>
                <a:close/>
                <a:moveTo>
                  <a:pt x="3803338" y="4132436"/>
                </a:moveTo>
                <a:lnTo>
                  <a:pt x="3803686" y="4134564"/>
                </a:lnTo>
                <a:lnTo>
                  <a:pt x="3803006" y="4134473"/>
                </a:lnTo>
                <a:lnTo>
                  <a:pt x="3802690" y="4134030"/>
                </a:lnTo>
                <a:close/>
                <a:moveTo>
                  <a:pt x="1691990" y="4132268"/>
                </a:moveTo>
                <a:cubicBezTo>
                  <a:pt x="1694271" y="4132158"/>
                  <a:pt x="1696846" y="4139207"/>
                  <a:pt x="1699275" y="4142951"/>
                </a:cubicBezTo>
                <a:cubicBezTo>
                  <a:pt x="1694271" y="4146034"/>
                  <a:pt x="1689414" y="4149780"/>
                  <a:pt x="1684263" y="4151872"/>
                </a:cubicBezTo>
                <a:cubicBezTo>
                  <a:pt x="1683159" y="4152313"/>
                  <a:pt x="1680952" y="4146475"/>
                  <a:pt x="1677346" y="4139978"/>
                </a:cubicBezTo>
                <a:cubicBezTo>
                  <a:pt x="1682865" y="4136893"/>
                  <a:pt x="1687354" y="4132598"/>
                  <a:pt x="1691990" y="4132268"/>
                </a:cubicBezTo>
                <a:close/>
                <a:moveTo>
                  <a:pt x="3346596" y="4127310"/>
                </a:moveTo>
                <a:cubicBezTo>
                  <a:pt x="3349099" y="4127971"/>
                  <a:pt x="3351454" y="4129405"/>
                  <a:pt x="3353883" y="4130616"/>
                </a:cubicBezTo>
                <a:cubicBezTo>
                  <a:pt x="3351601" y="4132488"/>
                  <a:pt x="3349467" y="4134690"/>
                  <a:pt x="3347113" y="4135902"/>
                </a:cubicBezTo>
                <a:cubicBezTo>
                  <a:pt x="3346523" y="4136122"/>
                  <a:pt x="3345198" y="4133369"/>
                  <a:pt x="3344463" y="4132268"/>
                </a:cubicBezTo>
                <a:cubicBezTo>
                  <a:pt x="3345198" y="4130506"/>
                  <a:pt x="3346082" y="4127200"/>
                  <a:pt x="3346596" y="4127310"/>
                </a:cubicBezTo>
                <a:close/>
                <a:moveTo>
                  <a:pt x="1873455" y="4123567"/>
                </a:moveTo>
                <a:cubicBezTo>
                  <a:pt x="1878974" y="4122025"/>
                  <a:pt x="1885229" y="4125549"/>
                  <a:pt x="1892368" y="4126980"/>
                </a:cubicBezTo>
                <a:cubicBezTo>
                  <a:pt x="1883831" y="4136342"/>
                  <a:pt x="1877135" y="4144933"/>
                  <a:pt x="1869629" y="4151762"/>
                </a:cubicBezTo>
                <a:cubicBezTo>
                  <a:pt x="1863375" y="4157488"/>
                  <a:pt x="1856237" y="4164868"/>
                  <a:pt x="1849393" y="4165198"/>
                </a:cubicBezTo>
                <a:cubicBezTo>
                  <a:pt x="1821650" y="4166410"/>
                  <a:pt x="1793908" y="4165088"/>
                  <a:pt x="1766165" y="4164758"/>
                </a:cubicBezTo>
                <a:cubicBezTo>
                  <a:pt x="1766386" y="4162005"/>
                  <a:pt x="1766608" y="4159362"/>
                  <a:pt x="1766829" y="4156607"/>
                </a:cubicBezTo>
                <a:cubicBezTo>
                  <a:pt x="1802370" y="4145484"/>
                  <a:pt x="1837840" y="4133919"/>
                  <a:pt x="1873455" y="4123567"/>
                </a:cubicBezTo>
                <a:close/>
                <a:moveTo>
                  <a:pt x="3408704" y="4120593"/>
                </a:moveTo>
                <a:cubicBezTo>
                  <a:pt x="3411060" y="4121474"/>
                  <a:pt x="3413856" y="4121474"/>
                  <a:pt x="3415548" y="4123567"/>
                </a:cubicBezTo>
                <a:cubicBezTo>
                  <a:pt x="3416358" y="4124558"/>
                  <a:pt x="3415033" y="4129513"/>
                  <a:pt x="3414665" y="4132598"/>
                </a:cubicBezTo>
                <a:cubicBezTo>
                  <a:pt x="3412458" y="4130616"/>
                  <a:pt x="3410324" y="4128742"/>
                  <a:pt x="3408116" y="4126650"/>
                </a:cubicBezTo>
                <a:cubicBezTo>
                  <a:pt x="3408336" y="4124668"/>
                  <a:pt x="3408484" y="4122576"/>
                  <a:pt x="3408704" y="4120593"/>
                </a:cubicBezTo>
                <a:close/>
                <a:moveTo>
                  <a:pt x="2864748" y="4114425"/>
                </a:moveTo>
                <a:cubicBezTo>
                  <a:pt x="2868796" y="4112663"/>
                  <a:pt x="2873578" y="4114315"/>
                  <a:pt x="2878656" y="4114425"/>
                </a:cubicBezTo>
                <a:cubicBezTo>
                  <a:pt x="2886456" y="4130726"/>
                  <a:pt x="2883808" y="4147356"/>
                  <a:pt x="2880642" y="4165859"/>
                </a:cubicBezTo>
                <a:cubicBezTo>
                  <a:pt x="2863204" y="4163657"/>
                  <a:pt x="2857978" y="4145814"/>
                  <a:pt x="2853636" y="4124888"/>
                </a:cubicBezTo>
                <a:cubicBezTo>
                  <a:pt x="2857316" y="4121254"/>
                  <a:pt x="2860701" y="4116077"/>
                  <a:pt x="2864748" y="4114425"/>
                </a:cubicBezTo>
                <a:close/>
                <a:moveTo>
                  <a:pt x="2792227" y="4114122"/>
                </a:moveTo>
                <a:lnTo>
                  <a:pt x="2792235" y="4114128"/>
                </a:lnTo>
                <a:lnTo>
                  <a:pt x="2784906" y="4122299"/>
                </a:lnTo>
                <a:cubicBezTo>
                  <a:pt x="2783637" y="4125851"/>
                  <a:pt x="2783766" y="4130065"/>
                  <a:pt x="2785936" y="4134470"/>
                </a:cubicBezTo>
                <a:cubicBezTo>
                  <a:pt x="2791823" y="4146475"/>
                  <a:pt x="2799845" y="4156277"/>
                  <a:pt x="2813238" y="4176653"/>
                </a:cubicBezTo>
                <a:cubicBezTo>
                  <a:pt x="2797122" y="4171147"/>
                  <a:pt x="2789174" y="4168504"/>
                  <a:pt x="2779019" y="4164978"/>
                </a:cubicBezTo>
                <a:cubicBezTo>
                  <a:pt x="2765332" y="4179077"/>
                  <a:pt x="2750909" y="4196039"/>
                  <a:pt x="2735161" y="4209145"/>
                </a:cubicBezTo>
                <a:cubicBezTo>
                  <a:pt x="2728464" y="4214763"/>
                  <a:pt x="2718752" y="4212448"/>
                  <a:pt x="2708670" y="4214100"/>
                </a:cubicBezTo>
                <a:cubicBezTo>
                  <a:pt x="2714925" y="4192403"/>
                  <a:pt x="2715734" y="4176545"/>
                  <a:pt x="2705948" y="4162666"/>
                </a:cubicBezTo>
                <a:cubicBezTo>
                  <a:pt x="2708008" y="4159803"/>
                  <a:pt x="2710141" y="4154185"/>
                  <a:pt x="2712056" y="4154405"/>
                </a:cubicBezTo>
                <a:cubicBezTo>
                  <a:pt x="2722578" y="4155396"/>
                  <a:pt x="2733101" y="4158039"/>
                  <a:pt x="2743624" y="4159693"/>
                </a:cubicBezTo>
                <a:cubicBezTo>
                  <a:pt x="2760769" y="4162225"/>
                  <a:pt x="2769380" y="4158039"/>
                  <a:pt x="2773132" y="4129295"/>
                </a:cubicBezTo>
                <a:cubicBezTo>
                  <a:pt x="2775506" y="4110873"/>
                  <a:pt x="2781769" y="4114631"/>
                  <a:pt x="2787267" y="4115338"/>
                </a:cubicBezTo>
                <a:close/>
                <a:moveTo>
                  <a:pt x="2792264" y="4114113"/>
                </a:moveTo>
                <a:lnTo>
                  <a:pt x="2792338" y="4114205"/>
                </a:lnTo>
                <a:lnTo>
                  <a:pt x="2792235" y="4114128"/>
                </a:lnTo>
                <a:lnTo>
                  <a:pt x="2792243" y="4114118"/>
                </a:lnTo>
                <a:close/>
                <a:moveTo>
                  <a:pt x="2792264" y="4114095"/>
                </a:moveTo>
                <a:lnTo>
                  <a:pt x="2792338" y="4114095"/>
                </a:lnTo>
                <a:lnTo>
                  <a:pt x="2792264" y="4114113"/>
                </a:lnTo>
                <a:lnTo>
                  <a:pt x="2792256" y="4114104"/>
                </a:lnTo>
                <a:close/>
                <a:moveTo>
                  <a:pt x="2792194" y="4114028"/>
                </a:moveTo>
                <a:lnTo>
                  <a:pt x="2792256" y="4114104"/>
                </a:lnTo>
                <a:lnTo>
                  <a:pt x="2792243" y="4114118"/>
                </a:lnTo>
                <a:lnTo>
                  <a:pt x="2792227" y="4114122"/>
                </a:lnTo>
                <a:lnTo>
                  <a:pt x="2792191" y="4114095"/>
                </a:lnTo>
                <a:close/>
                <a:moveTo>
                  <a:pt x="3549919" y="4110018"/>
                </a:moveTo>
                <a:cubicBezTo>
                  <a:pt x="3551096" y="4111342"/>
                  <a:pt x="3553376" y="4112663"/>
                  <a:pt x="3553303" y="4113874"/>
                </a:cubicBezTo>
                <a:cubicBezTo>
                  <a:pt x="3553082" y="4117838"/>
                  <a:pt x="3552126" y="4121695"/>
                  <a:pt x="3551464" y="4125549"/>
                </a:cubicBezTo>
                <a:cubicBezTo>
                  <a:pt x="3550213" y="4124337"/>
                  <a:pt x="3548962" y="4123126"/>
                  <a:pt x="3547784" y="4121915"/>
                </a:cubicBezTo>
                <a:cubicBezTo>
                  <a:pt x="3548520" y="4117949"/>
                  <a:pt x="3549183" y="4113984"/>
                  <a:pt x="3549919" y="4110018"/>
                </a:cubicBezTo>
                <a:close/>
                <a:moveTo>
                  <a:pt x="2203099" y="4098359"/>
                </a:moveTo>
                <a:cubicBezTo>
                  <a:pt x="2212215" y="4099226"/>
                  <a:pt x="2216814" y="4105503"/>
                  <a:pt x="2224319" y="4117838"/>
                </a:cubicBezTo>
                <a:cubicBezTo>
                  <a:pt x="2196798" y="4138326"/>
                  <a:pt x="2193044" y="4138214"/>
                  <a:pt x="2154779" y="4111342"/>
                </a:cubicBezTo>
                <a:cubicBezTo>
                  <a:pt x="2180351" y="4102035"/>
                  <a:pt x="2193983" y="4097492"/>
                  <a:pt x="2203099" y="4098359"/>
                </a:cubicBezTo>
                <a:close/>
                <a:moveTo>
                  <a:pt x="1967605" y="4095496"/>
                </a:moveTo>
                <a:lnTo>
                  <a:pt x="1938507" y="4111342"/>
                </a:lnTo>
                <a:cubicBezTo>
                  <a:pt x="1942334" y="4101595"/>
                  <a:pt x="1947227" y="4098152"/>
                  <a:pt x="1952525" y="4096872"/>
                </a:cubicBezTo>
                <a:close/>
                <a:moveTo>
                  <a:pt x="1969715" y="4094346"/>
                </a:moveTo>
                <a:lnTo>
                  <a:pt x="1969193" y="4095040"/>
                </a:lnTo>
                <a:lnTo>
                  <a:pt x="1969267" y="4095004"/>
                </a:lnTo>
                <a:lnTo>
                  <a:pt x="1968972" y="4095371"/>
                </a:lnTo>
                <a:lnTo>
                  <a:pt x="1967605" y="4095496"/>
                </a:lnTo>
                <a:close/>
                <a:moveTo>
                  <a:pt x="1969850" y="4094276"/>
                </a:moveTo>
                <a:lnTo>
                  <a:pt x="1969830" y="4094723"/>
                </a:lnTo>
                <a:lnTo>
                  <a:pt x="1969267" y="4095004"/>
                </a:lnTo>
                <a:close/>
                <a:moveTo>
                  <a:pt x="1969855" y="4094270"/>
                </a:moveTo>
                <a:lnTo>
                  <a:pt x="1969850" y="4094276"/>
                </a:lnTo>
                <a:lnTo>
                  <a:pt x="1969850" y="4094273"/>
                </a:lnTo>
                <a:close/>
                <a:moveTo>
                  <a:pt x="1969855" y="4094159"/>
                </a:moveTo>
                <a:lnTo>
                  <a:pt x="1969850" y="4094273"/>
                </a:lnTo>
                <a:lnTo>
                  <a:pt x="1969715" y="4094346"/>
                </a:lnTo>
                <a:close/>
                <a:moveTo>
                  <a:pt x="2065481" y="4093009"/>
                </a:moveTo>
                <a:lnTo>
                  <a:pt x="2065077" y="4093939"/>
                </a:lnTo>
                <a:cubicBezTo>
                  <a:pt x="2081635" y="4106605"/>
                  <a:pt x="2079867" y="4134800"/>
                  <a:pt x="2089434" y="4154515"/>
                </a:cubicBezTo>
                <a:cubicBezTo>
                  <a:pt x="2072583" y="4156277"/>
                  <a:pt x="2061471" y="4149670"/>
                  <a:pt x="2056173" y="4137443"/>
                </a:cubicBezTo>
                <a:cubicBezTo>
                  <a:pt x="2051390" y="4126540"/>
                  <a:pt x="2053248" y="4119023"/>
                  <a:pt x="2056605" y="4112277"/>
                </a:cubicBezTo>
                <a:lnTo>
                  <a:pt x="2065078" y="4093820"/>
                </a:lnTo>
                <a:lnTo>
                  <a:pt x="2065077" y="4093829"/>
                </a:lnTo>
                <a:close/>
                <a:moveTo>
                  <a:pt x="2065131" y="4090500"/>
                </a:moveTo>
                <a:lnTo>
                  <a:pt x="2066107" y="4091737"/>
                </a:lnTo>
                <a:lnTo>
                  <a:pt x="2065481" y="4093009"/>
                </a:lnTo>
                <a:lnTo>
                  <a:pt x="2066033" y="4091737"/>
                </a:lnTo>
                <a:lnTo>
                  <a:pt x="2065078" y="4093820"/>
                </a:lnTo>
                <a:close/>
                <a:moveTo>
                  <a:pt x="2639277" y="4087771"/>
                </a:moveTo>
                <a:cubicBezTo>
                  <a:pt x="2643325" y="4108697"/>
                  <a:pt x="2646415" y="4124558"/>
                  <a:pt x="2649727" y="4141630"/>
                </a:cubicBezTo>
                <a:cubicBezTo>
                  <a:pt x="2634567" y="4148126"/>
                  <a:pt x="2620439" y="4144713"/>
                  <a:pt x="2606531" y="4135461"/>
                </a:cubicBezTo>
                <a:cubicBezTo>
                  <a:pt x="2606531" y="4101980"/>
                  <a:pt x="2630006" y="4111562"/>
                  <a:pt x="2639277" y="4087771"/>
                </a:cubicBezTo>
                <a:close/>
                <a:moveTo>
                  <a:pt x="4115878" y="4087110"/>
                </a:moveTo>
                <a:cubicBezTo>
                  <a:pt x="4104251" y="4088101"/>
                  <a:pt x="4090857" y="4089312"/>
                  <a:pt x="4077906" y="4090523"/>
                </a:cubicBezTo>
                <a:cubicBezTo>
                  <a:pt x="4058995" y="4145924"/>
                  <a:pt x="4058995" y="4145924"/>
                  <a:pt x="4019772" y="4136672"/>
                </a:cubicBezTo>
                <a:cubicBezTo>
                  <a:pt x="4021023" y="4154625"/>
                  <a:pt x="4037139" y="4170816"/>
                  <a:pt x="4021390" y="4191082"/>
                </a:cubicBezTo>
                <a:cubicBezTo>
                  <a:pt x="4017124" y="4196590"/>
                  <a:pt x="4026321" y="4215203"/>
                  <a:pt x="4032798" y="4214100"/>
                </a:cubicBezTo>
                <a:cubicBezTo>
                  <a:pt x="4038684" y="4213109"/>
                  <a:pt x="4045160" y="4211788"/>
                  <a:pt x="4050016" y="4207383"/>
                </a:cubicBezTo>
                <a:cubicBezTo>
                  <a:pt x="4067236" y="4191632"/>
                  <a:pt x="4084309" y="4178967"/>
                  <a:pt x="4105796" y="4182821"/>
                </a:cubicBezTo>
                <a:cubicBezTo>
                  <a:pt x="4112198" y="4183922"/>
                  <a:pt x="4120072" y="4175551"/>
                  <a:pt x="4126106" y="4169055"/>
                </a:cubicBezTo>
                <a:cubicBezTo>
                  <a:pt x="4131772" y="4162996"/>
                  <a:pt x="4131772" y="4152863"/>
                  <a:pt x="4126400" y="4145814"/>
                </a:cubicBezTo>
                <a:cubicBezTo>
                  <a:pt x="4123236" y="4141740"/>
                  <a:pt x="4118306" y="4140639"/>
                  <a:pt x="4117644" y="4140198"/>
                </a:cubicBezTo>
                <a:cubicBezTo>
                  <a:pt x="4114405" y="4118499"/>
                  <a:pt x="4130154" y="4105063"/>
                  <a:pt x="4115878" y="4087110"/>
                </a:cubicBezTo>
                <a:close/>
                <a:moveTo>
                  <a:pt x="3614822" y="4085128"/>
                </a:moveTo>
                <a:cubicBezTo>
                  <a:pt x="3623726" y="4086009"/>
                  <a:pt x="3632704" y="4086780"/>
                  <a:pt x="3641681" y="4087660"/>
                </a:cubicBezTo>
                <a:cubicBezTo>
                  <a:pt x="3640872" y="4092177"/>
                  <a:pt x="3639989" y="4096802"/>
                  <a:pt x="3639106" y="4101429"/>
                </a:cubicBezTo>
                <a:cubicBezTo>
                  <a:pt x="3630938" y="4098013"/>
                  <a:pt x="3622843" y="4094710"/>
                  <a:pt x="3614675" y="4091404"/>
                </a:cubicBezTo>
                <a:cubicBezTo>
                  <a:pt x="3614749" y="4089312"/>
                  <a:pt x="3614749" y="4087220"/>
                  <a:pt x="3614822" y="4085128"/>
                </a:cubicBezTo>
                <a:close/>
                <a:moveTo>
                  <a:pt x="2366049" y="4084577"/>
                </a:moveTo>
                <a:cubicBezTo>
                  <a:pt x="2365019" y="4084687"/>
                  <a:pt x="2364061" y="4085789"/>
                  <a:pt x="2363104" y="4086559"/>
                </a:cubicBezTo>
                <a:cubicBezTo>
                  <a:pt x="2363619" y="4087771"/>
                  <a:pt x="2364061" y="4088982"/>
                  <a:pt x="2364502" y="4090303"/>
                </a:cubicBezTo>
                <a:cubicBezTo>
                  <a:pt x="2365460" y="4089532"/>
                  <a:pt x="2366490" y="4088762"/>
                  <a:pt x="2367446" y="4088101"/>
                </a:cubicBezTo>
                <a:cubicBezTo>
                  <a:pt x="2367005" y="4086890"/>
                  <a:pt x="2366490" y="4084577"/>
                  <a:pt x="2366049" y="4084577"/>
                </a:cubicBezTo>
                <a:close/>
                <a:moveTo>
                  <a:pt x="2699068" y="4076867"/>
                </a:moveTo>
                <a:cubicBezTo>
                  <a:pt x="2703888" y="4075077"/>
                  <a:pt x="2708965" y="4079895"/>
                  <a:pt x="2719120" y="4089532"/>
                </a:cubicBezTo>
                <a:cubicBezTo>
                  <a:pt x="2709479" y="4102640"/>
                  <a:pt x="2709479" y="4102640"/>
                  <a:pt x="2680560" y="4103852"/>
                </a:cubicBezTo>
                <a:cubicBezTo>
                  <a:pt x="2689685" y="4087055"/>
                  <a:pt x="2694248" y="4078657"/>
                  <a:pt x="2699068" y="4076867"/>
                </a:cubicBezTo>
                <a:close/>
                <a:moveTo>
                  <a:pt x="2006723" y="4076317"/>
                </a:moveTo>
                <a:cubicBezTo>
                  <a:pt x="2009665" y="4075215"/>
                  <a:pt x="2015479" y="4080721"/>
                  <a:pt x="2017318" y="4085458"/>
                </a:cubicBezTo>
                <a:cubicBezTo>
                  <a:pt x="2019232" y="4090413"/>
                  <a:pt x="2019747" y="4099995"/>
                  <a:pt x="2017760" y="4104182"/>
                </a:cubicBezTo>
                <a:cubicBezTo>
                  <a:pt x="2006576" y="4127531"/>
                  <a:pt x="1984204" y="4125549"/>
                  <a:pt x="1969561" y="4100656"/>
                </a:cubicBezTo>
                <a:lnTo>
                  <a:pt x="1969830" y="4094723"/>
                </a:lnTo>
                <a:close/>
                <a:moveTo>
                  <a:pt x="2063090" y="4074334"/>
                </a:moveTo>
                <a:cubicBezTo>
                  <a:pt x="2063826" y="4076206"/>
                  <a:pt x="2065150" y="4078078"/>
                  <a:pt x="2065298" y="4080060"/>
                </a:cubicBezTo>
                <a:lnTo>
                  <a:pt x="2065131" y="4090500"/>
                </a:lnTo>
                <a:lnTo>
                  <a:pt x="2059411" y="4083256"/>
                </a:lnTo>
                <a:cubicBezTo>
                  <a:pt x="2058822" y="4081822"/>
                  <a:pt x="2061765" y="4077418"/>
                  <a:pt x="2063090" y="4074334"/>
                </a:cubicBezTo>
                <a:close/>
                <a:moveTo>
                  <a:pt x="3665450" y="4073674"/>
                </a:moveTo>
                <a:cubicBezTo>
                  <a:pt x="3688189" y="4080060"/>
                  <a:pt x="3713430" y="4060566"/>
                  <a:pt x="3727705" y="4104292"/>
                </a:cubicBezTo>
                <a:cubicBezTo>
                  <a:pt x="3717182" y="4105614"/>
                  <a:pt x="3704230" y="4101537"/>
                  <a:pt x="3698564" y="4109357"/>
                </a:cubicBezTo>
                <a:cubicBezTo>
                  <a:pt x="3691353" y="4119380"/>
                  <a:pt x="3689293" y="4137663"/>
                  <a:pt x="3674944" y="4135791"/>
                </a:cubicBezTo>
                <a:cubicBezTo>
                  <a:pt x="3671999" y="4116187"/>
                  <a:pt x="3668910" y="4095921"/>
                  <a:pt x="3665450" y="4073674"/>
                </a:cubicBezTo>
                <a:close/>
                <a:moveTo>
                  <a:pt x="2794546" y="4065964"/>
                </a:moveTo>
                <a:lnTo>
                  <a:pt x="2792194" y="4114028"/>
                </a:lnTo>
                <a:lnTo>
                  <a:pt x="2781963" y="4101429"/>
                </a:lnTo>
                <a:cubicBezTo>
                  <a:pt x="2775708" y="4094380"/>
                  <a:pt x="2769159" y="4085348"/>
                  <a:pt x="2775193" y="4074555"/>
                </a:cubicBezTo>
                <a:cubicBezTo>
                  <a:pt x="2778578" y="4068386"/>
                  <a:pt x="2787335" y="4068827"/>
                  <a:pt x="2794546" y="4065964"/>
                </a:cubicBezTo>
                <a:close/>
                <a:moveTo>
                  <a:pt x="1835190" y="4060786"/>
                </a:moveTo>
                <a:cubicBezTo>
                  <a:pt x="1834822" y="4060346"/>
                  <a:pt x="1833203" y="4062107"/>
                  <a:pt x="1832173" y="4062878"/>
                </a:cubicBezTo>
                <a:cubicBezTo>
                  <a:pt x="1832173" y="4065083"/>
                  <a:pt x="1832173" y="4067285"/>
                  <a:pt x="1832173" y="4069377"/>
                </a:cubicBezTo>
                <a:cubicBezTo>
                  <a:pt x="1833866" y="4068276"/>
                  <a:pt x="1835631" y="4067175"/>
                  <a:pt x="1837325" y="4066074"/>
                </a:cubicBezTo>
                <a:cubicBezTo>
                  <a:pt x="1836663" y="4064312"/>
                  <a:pt x="1836221" y="4061997"/>
                  <a:pt x="1835190" y="4060786"/>
                </a:cubicBezTo>
                <a:close/>
                <a:moveTo>
                  <a:pt x="5693552" y="4059552"/>
                </a:moveTo>
                <a:lnTo>
                  <a:pt x="5696823" y="4070919"/>
                </a:lnTo>
                <a:cubicBezTo>
                  <a:pt x="5695572" y="4071139"/>
                  <a:pt x="5694322" y="4071249"/>
                  <a:pt x="5693071" y="4071469"/>
                </a:cubicBezTo>
                <a:close/>
                <a:moveTo>
                  <a:pt x="5693733" y="4055060"/>
                </a:moveTo>
                <a:lnTo>
                  <a:pt x="5693552" y="4059552"/>
                </a:lnTo>
                <a:lnTo>
                  <a:pt x="5692703" y="4056602"/>
                </a:lnTo>
                <a:cubicBezTo>
                  <a:pt x="5692703" y="4056492"/>
                  <a:pt x="5693880" y="4054840"/>
                  <a:pt x="5693733" y="4055060"/>
                </a:cubicBezTo>
                <a:close/>
                <a:moveTo>
                  <a:pt x="5693954" y="4054730"/>
                </a:moveTo>
                <a:lnTo>
                  <a:pt x="5692776" y="4056382"/>
                </a:lnTo>
                <a:lnTo>
                  <a:pt x="5692447" y="4056173"/>
                </a:lnTo>
                <a:close/>
                <a:moveTo>
                  <a:pt x="3426954" y="4054179"/>
                </a:moveTo>
                <a:cubicBezTo>
                  <a:pt x="3427175" y="4054179"/>
                  <a:pt x="3427322" y="4057373"/>
                  <a:pt x="3427469" y="4059134"/>
                </a:cubicBezTo>
                <a:cubicBezTo>
                  <a:pt x="3425115" y="4059465"/>
                  <a:pt x="3422760" y="4059795"/>
                  <a:pt x="3420405" y="4059685"/>
                </a:cubicBezTo>
                <a:cubicBezTo>
                  <a:pt x="3420184" y="4059685"/>
                  <a:pt x="3420110" y="4056382"/>
                  <a:pt x="3419963" y="4054510"/>
                </a:cubicBezTo>
                <a:cubicBezTo>
                  <a:pt x="3422318" y="4054289"/>
                  <a:pt x="3424600" y="4053959"/>
                  <a:pt x="3426954" y="4054179"/>
                </a:cubicBezTo>
                <a:close/>
                <a:moveTo>
                  <a:pt x="4690520" y="4049332"/>
                </a:moveTo>
                <a:cubicBezTo>
                  <a:pt x="4689342" y="4050543"/>
                  <a:pt x="4688238" y="4051755"/>
                  <a:pt x="4687060" y="4052966"/>
                </a:cubicBezTo>
                <a:cubicBezTo>
                  <a:pt x="4688166" y="4054067"/>
                  <a:pt x="4689784" y="4056492"/>
                  <a:pt x="4690372" y="4056051"/>
                </a:cubicBezTo>
                <a:cubicBezTo>
                  <a:pt x="4692064" y="4054730"/>
                  <a:pt x="4693316" y="4052195"/>
                  <a:pt x="4694713" y="4050213"/>
                </a:cubicBezTo>
                <a:cubicBezTo>
                  <a:pt x="4693316" y="4049883"/>
                  <a:pt x="4691918" y="4049552"/>
                  <a:pt x="4690520" y="4049332"/>
                </a:cubicBezTo>
                <a:close/>
                <a:moveTo>
                  <a:pt x="3855673" y="4049222"/>
                </a:moveTo>
                <a:cubicBezTo>
                  <a:pt x="3858102" y="4047790"/>
                  <a:pt x="3864872" y="4053406"/>
                  <a:pt x="3865681" y="4057483"/>
                </a:cubicBezTo>
                <a:cubicBezTo>
                  <a:pt x="3866638" y="4062328"/>
                  <a:pt x="3864430" y="4072130"/>
                  <a:pt x="3861633" y="4074555"/>
                </a:cubicBezTo>
                <a:cubicBezTo>
                  <a:pt x="3848461" y="4085899"/>
                  <a:pt x="3834995" y="4097022"/>
                  <a:pt x="3820867" y="4104953"/>
                </a:cubicBezTo>
                <a:cubicBezTo>
                  <a:pt x="3815900" y="4107761"/>
                  <a:pt x="3812404" y="4111946"/>
                  <a:pt x="3809626" y="4116972"/>
                </a:cubicBezTo>
                <a:lnTo>
                  <a:pt x="3803338" y="4132436"/>
                </a:lnTo>
                <a:lnTo>
                  <a:pt x="3798909" y="4105310"/>
                </a:lnTo>
                <a:cubicBezTo>
                  <a:pt x="3797189" y="4094765"/>
                  <a:pt x="3795368" y="4083585"/>
                  <a:pt x="3793344" y="4071139"/>
                </a:cubicBezTo>
                <a:cubicBezTo>
                  <a:pt x="3801514" y="4066955"/>
                  <a:pt x="3811079" y="4057703"/>
                  <a:pt x="3820425" y="4058253"/>
                </a:cubicBezTo>
                <a:cubicBezTo>
                  <a:pt x="3833082" y="4059024"/>
                  <a:pt x="3844194" y="4056051"/>
                  <a:pt x="3855673" y="4049222"/>
                </a:cubicBezTo>
                <a:close/>
                <a:moveTo>
                  <a:pt x="4298154" y="4041071"/>
                </a:moveTo>
                <a:cubicBezTo>
                  <a:pt x="4296534" y="4054620"/>
                  <a:pt x="4295136" y="4065303"/>
                  <a:pt x="4294106" y="4076096"/>
                </a:cubicBezTo>
                <a:cubicBezTo>
                  <a:pt x="4293958" y="4077968"/>
                  <a:pt x="4295136" y="4080060"/>
                  <a:pt x="4295724" y="4082155"/>
                </a:cubicBezTo>
                <a:cubicBezTo>
                  <a:pt x="4311472" y="4095591"/>
                  <a:pt x="4327293" y="4109137"/>
                  <a:pt x="4345984" y="4086559"/>
                </a:cubicBezTo>
                <a:cubicBezTo>
                  <a:pt x="4342600" y="4074334"/>
                  <a:pt x="4339288" y="4062328"/>
                  <a:pt x="4335166" y="4047790"/>
                </a:cubicBezTo>
                <a:cubicBezTo>
                  <a:pt x="4321112" y="4072350"/>
                  <a:pt x="4311031" y="4038759"/>
                  <a:pt x="4298154" y="4041071"/>
                </a:cubicBezTo>
                <a:close/>
                <a:moveTo>
                  <a:pt x="1558945" y="4039089"/>
                </a:moveTo>
                <a:cubicBezTo>
                  <a:pt x="1560784" y="4041952"/>
                  <a:pt x="1562697" y="4044927"/>
                  <a:pt x="1564610" y="4047790"/>
                </a:cubicBezTo>
                <a:cubicBezTo>
                  <a:pt x="1563506" y="4049222"/>
                  <a:pt x="1562256" y="4052085"/>
                  <a:pt x="1561446" y="4051865"/>
                </a:cubicBezTo>
                <a:cubicBezTo>
                  <a:pt x="1558945" y="4051094"/>
                  <a:pt x="1556736" y="4049002"/>
                  <a:pt x="1554456" y="4047460"/>
                </a:cubicBezTo>
                <a:cubicBezTo>
                  <a:pt x="1555927" y="4044707"/>
                  <a:pt x="1557398" y="4041842"/>
                  <a:pt x="1558945" y="4039089"/>
                </a:cubicBezTo>
                <a:close/>
                <a:moveTo>
                  <a:pt x="3244016" y="4037548"/>
                </a:moveTo>
                <a:cubicBezTo>
                  <a:pt x="3242913" y="4056712"/>
                  <a:pt x="3242104" y="4071910"/>
                  <a:pt x="3241368" y="4086009"/>
                </a:cubicBezTo>
                <a:cubicBezTo>
                  <a:pt x="3237982" y="4088982"/>
                  <a:pt x="3235702" y="4092618"/>
                  <a:pt x="3233568" y="4092508"/>
                </a:cubicBezTo>
                <a:cubicBezTo>
                  <a:pt x="3207443" y="4090854"/>
                  <a:pt x="3179702" y="4097022"/>
                  <a:pt x="3154756" y="4054289"/>
                </a:cubicBezTo>
                <a:cubicBezTo>
                  <a:pt x="3185809" y="4037768"/>
                  <a:pt x="3213036" y="4034242"/>
                  <a:pt x="3244016" y="4037548"/>
                </a:cubicBezTo>
                <a:close/>
                <a:moveTo>
                  <a:pt x="2159342" y="4027966"/>
                </a:moveTo>
                <a:cubicBezTo>
                  <a:pt x="2159489" y="4027966"/>
                  <a:pt x="2159489" y="4031930"/>
                  <a:pt x="2159563" y="4034022"/>
                </a:cubicBezTo>
                <a:cubicBezTo>
                  <a:pt x="2157061" y="4034022"/>
                  <a:pt x="2154485" y="4034242"/>
                  <a:pt x="2151984" y="4033802"/>
                </a:cubicBezTo>
                <a:cubicBezTo>
                  <a:pt x="2151616" y="4033802"/>
                  <a:pt x="2151616" y="4030168"/>
                  <a:pt x="2151395" y="4028186"/>
                </a:cubicBezTo>
                <a:cubicBezTo>
                  <a:pt x="2154044" y="4027966"/>
                  <a:pt x="2156692" y="4027745"/>
                  <a:pt x="2159342" y="4027966"/>
                </a:cubicBezTo>
                <a:close/>
                <a:moveTo>
                  <a:pt x="4217502" y="4021907"/>
                </a:moveTo>
                <a:cubicBezTo>
                  <a:pt x="4206978" y="4021136"/>
                  <a:pt x="4199620" y="4034682"/>
                  <a:pt x="4202489" y="4048451"/>
                </a:cubicBezTo>
                <a:cubicBezTo>
                  <a:pt x="4206831" y="4069267"/>
                  <a:pt x="4212350" y="4089643"/>
                  <a:pt x="4217281" y="4109578"/>
                </a:cubicBezTo>
                <a:cubicBezTo>
                  <a:pt x="4236708" y="4112883"/>
                  <a:pt x="4250542" y="4100326"/>
                  <a:pt x="4265259" y="4093389"/>
                </a:cubicBezTo>
                <a:cubicBezTo>
                  <a:pt x="4264155" y="4061116"/>
                  <a:pt x="4245832" y="4073123"/>
                  <a:pt x="4238915" y="4063429"/>
                </a:cubicBezTo>
                <a:cubicBezTo>
                  <a:pt x="4238768" y="4051644"/>
                  <a:pt x="4241342" y="4037768"/>
                  <a:pt x="4237885" y="4031709"/>
                </a:cubicBezTo>
                <a:cubicBezTo>
                  <a:pt x="4233910" y="4024660"/>
                  <a:pt x="4224640" y="4022348"/>
                  <a:pt x="4217502" y="4021907"/>
                </a:cubicBezTo>
                <a:close/>
                <a:moveTo>
                  <a:pt x="4797000" y="4021467"/>
                </a:moveTo>
                <a:cubicBezTo>
                  <a:pt x="4770066" y="4028736"/>
                  <a:pt x="4744090" y="4035676"/>
                  <a:pt x="4718114" y="4042613"/>
                </a:cubicBezTo>
                <a:cubicBezTo>
                  <a:pt x="4735996" y="4067946"/>
                  <a:pt x="4753216" y="4055721"/>
                  <a:pt x="4770140" y="4052195"/>
                </a:cubicBezTo>
                <a:cubicBezTo>
                  <a:pt x="4778456" y="4050433"/>
                  <a:pt x="4786477" y="4043604"/>
                  <a:pt x="4794204" y="4037658"/>
                </a:cubicBezTo>
                <a:cubicBezTo>
                  <a:pt x="4795896" y="4036336"/>
                  <a:pt x="4795750" y="4029507"/>
                  <a:pt x="4797000" y="4021467"/>
                </a:cubicBezTo>
                <a:close/>
                <a:moveTo>
                  <a:pt x="2182522" y="4021136"/>
                </a:moveTo>
                <a:lnTo>
                  <a:pt x="2186569" y="4021467"/>
                </a:lnTo>
                <a:lnTo>
                  <a:pt x="2183552" y="4024219"/>
                </a:lnTo>
                <a:close/>
                <a:moveTo>
                  <a:pt x="2876890" y="4017943"/>
                </a:moveTo>
                <a:lnTo>
                  <a:pt x="2879760" y="4019374"/>
                </a:lnTo>
                <a:lnTo>
                  <a:pt x="2876964" y="4021246"/>
                </a:lnTo>
                <a:close/>
                <a:moveTo>
                  <a:pt x="2842083" y="4012986"/>
                </a:moveTo>
                <a:cubicBezTo>
                  <a:pt x="2843997" y="4017613"/>
                  <a:pt x="2845984" y="4022127"/>
                  <a:pt x="2847602" y="4026864"/>
                </a:cubicBezTo>
                <a:cubicBezTo>
                  <a:pt x="2847823" y="4027525"/>
                  <a:pt x="2845616" y="4030939"/>
                  <a:pt x="2845469" y="4030828"/>
                </a:cubicBezTo>
                <a:cubicBezTo>
                  <a:pt x="2842304" y="4028076"/>
                  <a:pt x="2839214" y="4024990"/>
                  <a:pt x="2835754" y="4021687"/>
                </a:cubicBezTo>
                <a:cubicBezTo>
                  <a:pt x="2838552" y="4017833"/>
                  <a:pt x="2840317" y="4015408"/>
                  <a:pt x="2842083" y="4012986"/>
                </a:cubicBezTo>
                <a:close/>
                <a:moveTo>
                  <a:pt x="4619656" y="4010123"/>
                </a:moveTo>
                <a:cubicBezTo>
                  <a:pt x="4617300" y="4010893"/>
                  <a:pt x="4615387" y="4015298"/>
                  <a:pt x="4613326" y="4018053"/>
                </a:cubicBezTo>
                <a:cubicBezTo>
                  <a:pt x="4615902" y="4019264"/>
                  <a:pt x="4618550" y="4020365"/>
                  <a:pt x="4621274" y="4021577"/>
                </a:cubicBezTo>
                <a:cubicBezTo>
                  <a:pt x="4623408" y="4018934"/>
                  <a:pt x="4625542" y="4016179"/>
                  <a:pt x="4627676" y="4013536"/>
                </a:cubicBezTo>
                <a:cubicBezTo>
                  <a:pt x="4624952" y="4012215"/>
                  <a:pt x="4622084" y="4009352"/>
                  <a:pt x="4619656" y="4010123"/>
                </a:cubicBezTo>
                <a:close/>
                <a:moveTo>
                  <a:pt x="4472774" y="4004064"/>
                </a:moveTo>
                <a:cubicBezTo>
                  <a:pt x="4452906" y="4014417"/>
                  <a:pt x="4426048" y="4003183"/>
                  <a:pt x="4419424" y="4050653"/>
                </a:cubicBezTo>
                <a:cubicBezTo>
                  <a:pt x="4394920" y="4015518"/>
                  <a:pt x="4394920" y="4015518"/>
                  <a:pt x="4358936" y="4044047"/>
                </a:cubicBezTo>
                <a:cubicBezTo>
                  <a:pt x="4362100" y="4054289"/>
                  <a:pt x="4364381" y="4065413"/>
                  <a:pt x="4368650" y="4074445"/>
                </a:cubicBezTo>
                <a:cubicBezTo>
                  <a:pt x="4371886" y="4081272"/>
                  <a:pt x="4378142" y="4090854"/>
                  <a:pt x="4382116" y="4089863"/>
                </a:cubicBezTo>
                <a:cubicBezTo>
                  <a:pt x="4404118" y="4084798"/>
                  <a:pt x="4425164" y="4098784"/>
                  <a:pt x="4448638" y="4087881"/>
                </a:cubicBezTo>
                <a:cubicBezTo>
                  <a:pt x="4473804" y="4076206"/>
                  <a:pt x="4502798" y="4079290"/>
                  <a:pt x="4529804" y="4081932"/>
                </a:cubicBezTo>
                <a:cubicBezTo>
                  <a:pt x="4545994" y="4083476"/>
                  <a:pt x="4561888" y="4099775"/>
                  <a:pt x="4575134" y="4073233"/>
                </a:cubicBezTo>
                <a:cubicBezTo>
                  <a:pt x="4598094" y="4088101"/>
                  <a:pt x="4613548" y="4058474"/>
                  <a:pt x="4635182" y="4056602"/>
                </a:cubicBezTo>
                <a:cubicBezTo>
                  <a:pt x="4624512" y="4032040"/>
                  <a:pt x="4611854" y="4034022"/>
                  <a:pt x="4600744" y="4041842"/>
                </a:cubicBezTo>
                <a:cubicBezTo>
                  <a:pt x="4587276" y="4051314"/>
                  <a:pt x="4577048" y="4043714"/>
                  <a:pt x="4566525" y="4034022"/>
                </a:cubicBezTo>
                <a:cubicBezTo>
                  <a:pt x="4559166" y="4027305"/>
                  <a:pt x="4552176" y="4019595"/>
                  <a:pt x="4543786" y="4011004"/>
                </a:cubicBezTo>
                <a:cubicBezTo>
                  <a:pt x="4526862" y="4030608"/>
                  <a:pt x="4511628" y="4048451"/>
                  <a:pt x="4493160" y="4069928"/>
                </a:cubicBezTo>
                <a:cubicBezTo>
                  <a:pt x="4485800" y="4046139"/>
                  <a:pt x="4479839" y="4026754"/>
                  <a:pt x="4472774" y="4004064"/>
                </a:cubicBezTo>
                <a:close/>
                <a:moveTo>
                  <a:pt x="1595714" y="4001126"/>
                </a:moveTo>
                <a:cubicBezTo>
                  <a:pt x="1598819" y="4001207"/>
                  <a:pt x="1602765" y="4002384"/>
                  <a:pt x="1608026" y="4003954"/>
                </a:cubicBezTo>
                <a:cubicBezTo>
                  <a:pt x="1599932" y="4019815"/>
                  <a:pt x="1597210" y="4040521"/>
                  <a:pt x="1577636" y="4049002"/>
                </a:cubicBezTo>
                <a:cubicBezTo>
                  <a:pt x="1584645" y="4010507"/>
                  <a:pt x="1586397" y="4000883"/>
                  <a:pt x="1595714" y="4001126"/>
                </a:cubicBezTo>
                <a:close/>
                <a:moveTo>
                  <a:pt x="4574988" y="3995363"/>
                </a:moveTo>
                <a:cubicBezTo>
                  <a:pt x="4572559" y="3996684"/>
                  <a:pt x="4570426" y="3999109"/>
                  <a:pt x="4568217" y="4001091"/>
                </a:cubicBezTo>
                <a:cubicBezTo>
                  <a:pt x="4569247" y="4002633"/>
                  <a:pt x="4570720" y="4005716"/>
                  <a:pt x="4571235" y="4005386"/>
                </a:cubicBezTo>
                <a:cubicBezTo>
                  <a:pt x="4573736" y="4003844"/>
                  <a:pt x="4576017" y="4001311"/>
                  <a:pt x="4578299" y="3999219"/>
                </a:cubicBezTo>
                <a:cubicBezTo>
                  <a:pt x="4577196" y="3997898"/>
                  <a:pt x="4575724" y="3995033"/>
                  <a:pt x="4574988" y="3995363"/>
                </a:cubicBezTo>
                <a:close/>
                <a:moveTo>
                  <a:pt x="2621469" y="3994372"/>
                </a:moveTo>
                <a:cubicBezTo>
                  <a:pt x="2614625" y="3996684"/>
                  <a:pt x="2607635" y="3998448"/>
                  <a:pt x="2601086" y="4001862"/>
                </a:cubicBezTo>
                <a:cubicBezTo>
                  <a:pt x="2599467" y="4002743"/>
                  <a:pt x="2597701" y="4009902"/>
                  <a:pt x="2598437" y="4012655"/>
                </a:cubicBezTo>
                <a:cubicBezTo>
                  <a:pt x="2599246" y="4015849"/>
                  <a:pt x="2603292" y="4019815"/>
                  <a:pt x="2605207" y="4019044"/>
                </a:cubicBezTo>
                <a:cubicBezTo>
                  <a:pt x="2611903" y="4016622"/>
                  <a:pt x="2618158" y="4012325"/>
                  <a:pt x="2624560" y="4008691"/>
                </a:cubicBezTo>
                <a:cubicBezTo>
                  <a:pt x="2623530" y="4003954"/>
                  <a:pt x="2622499" y="3999109"/>
                  <a:pt x="2621469" y="3994372"/>
                </a:cubicBezTo>
                <a:close/>
                <a:moveTo>
                  <a:pt x="3360653" y="3991289"/>
                </a:moveTo>
                <a:cubicBezTo>
                  <a:pt x="3362860" y="3993931"/>
                  <a:pt x="3366613" y="3996134"/>
                  <a:pt x="3366760" y="3998779"/>
                </a:cubicBezTo>
                <a:cubicBezTo>
                  <a:pt x="3368673" y="4027745"/>
                  <a:pt x="3370071" y="4056712"/>
                  <a:pt x="3371690" y="4088541"/>
                </a:cubicBezTo>
                <a:cubicBezTo>
                  <a:pt x="3339900" y="4103742"/>
                  <a:pt x="3313115" y="4104733"/>
                  <a:pt x="3288757" y="4066184"/>
                </a:cubicBezTo>
                <a:cubicBezTo>
                  <a:pt x="3295968" y="4058804"/>
                  <a:pt x="3301782" y="4052856"/>
                  <a:pt x="3308626" y="4045808"/>
                </a:cubicBezTo>
                <a:cubicBezTo>
                  <a:pt x="3308920" y="4031049"/>
                  <a:pt x="3309216" y="4015298"/>
                  <a:pt x="3309584" y="3994042"/>
                </a:cubicBezTo>
                <a:cubicBezTo>
                  <a:pt x="3320252" y="3998779"/>
                  <a:pt x="3329525" y="4002963"/>
                  <a:pt x="3342771" y="4008801"/>
                </a:cubicBezTo>
                <a:cubicBezTo>
                  <a:pt x="3346155" y="4005496"/>
                  <a:pt x="3353440" y="3998338"/>
                  <a:pt x="3360653" y="3991289"/>
                </a:cubicBezTo>
                <a:close/>
                <a:moveTo>
                  <a:pt x="2997766" y="3990284"/>
                </a:moveTo>
                <a:cubicBezTo>
                  <a:pt x="3008115" y="3991481"/>
                  <a:pt x="3018399" y="3995143"/>
                  <a:pt x="3028627" y="4004395"/>
                </a:cubicBezTo>
                <a:cubicBezTo>
                  <a:pt x="3041946" y="4016401"/>
                  <a:pt x="3060049" y="4025983"/>
                  <a:pt x="3077857" y="4003293"/>
                </a:cubicBezTo>
                <a:cubicBezTo>
                  <a:pt x="3079255" y="4014858"/>
                  <a:pt x="3080432" y="4024660"/>
                  <a:pt x="3081977" y="4037548"/>
                </a:cubicBezTo>
                <a:cubicBezTo>
                  <a:pt x="3064612" y="4045698"/>
                  <a:pt x="3047024" y="4024330"/>
                  <a:pt x="3032600" y="4043053"/>
                </a:cubicBezTo>
                <a:cubicBezTo>
                  <a:pt x="3026935" y="4050323"/>
                  <a:pt x="3021416" y="4057703"/>
                  <a:pt x="3015529" y="4065523"/>
                </a:cubicBezTo>
                <a:cubicBezTo>
                  <a:pt x="3030319" y="4080611"/>
                  <a:pt x="3030319" y="4080611"/>
                  <a:pt x="3082494" y="4067505"/>
                </a:cubicBezTo>
                <a:cubicBezTo>
                  <a:pt x="3088747" y="4080721"/>
                  <a:pt x="3095666" y="4095371"/>
                  <a:pt x="3102068" y="4108917"/>
                </a:cubicBezTo>
                <a:cubicBezTo>
                  <a:pt x="3100374" y="4114865"/>
                  <a:pt x="3100006" y="4120263"/>
                  <a:pt x="3098167" y="4121915"/>
                </a:cubicBezTo>
                <a:cubicBezTo>
                  <a:pt x="3066892" y="4149120"/>
                  <a:pt x="3032454" y="4152093"/>
                  <a:pt x="2996396" y="4153524"/>
                </a:cubicBezTo>
                <a:cubicBezTo>
                  <a:pt x="2996543" y="4137333"/>
                  <a:pt x="2996690" y="4124668"/>
                  <a:pt x="2996838" y="4106274"/>
                </a:cubicBezTo>
                <a:cubicBezTo>
                  <a:pt x="2987859" y="4111782"/>
                  <a:pt x="2977484" y="4113434"/>
                  <a:pt x="2976013" y="4119821"/>
                </a:cubicBezTo>
                <a:cubicBezTo>
                  <a:pt x="2971744" y="4137884"/>
                  <a:pt x="2968138" y="4154295"/>
                  <a:pt x="2951140" y="4159693"/>
                </a:cubicBezTo>
                <a:cubicBezTo>
                  <a:pt x="2947166" y="4150331"/>
                  <a:pt x="2943265" y="4138987"/>
                  <a:pt x="2937967" y="4129513"/>
                </a:cubicBezTo>
                <a:cubicBezTo>
                  <a:pt x="2933626" y="4121695"/>
                  <a:pt x="2927518" y="4116187"/>
                  <a:pt x="2917436" y="4103852"/>
                </a:cubicBezTo>
                <a:cubicBezTo>
                  <a:pt x="2948343" y="4092948"/>
                  <a:pt x="2981163" y="4112443"/>
                  <a:pt x="2996322" y="4062548"/>
                </a:cubicBezTo>
                <a:cubicBezTo>
                  <a:pt x="2969462" y="4056602"/>
                  <a:pt x="2940764" y="4059795"/>
                  <a:pt x="2921778" y="4075656"/>
                </a:cubicBezTo>
                <a:cubicBezTo>
                  <a:pt x="2905956" y="4088872"/>
                  <a:pt x="2889694" y="4090634"/>
                  <a:pt x="2872769" y="4089312"/>
                </a:cubicBezTo>
                <a:cubicBezTo>
                  <a:pt x="2857905" y="4088101"/>
                  <a:pt x="2847014" y="4077528"/>
                  <a:pt x="2841053" y="4052305"/>
                </a:cubicBezTo>
                <a:cubicBezTo>
                  <a:pt x="2859008" y="4041952"/>
                  <a:pt x="2876890" y="4039089"/>
                  <a:pt x="2894699" y="4036006"/>
                </a:cubicBezTo>
                <a:cubicBezTo>
                  <a:pt x="2902278" y="4034682"/>
                  <a:pt x="2909931" y="4033912"/>
                  <a:pt x="2917510" y="4032370"/>
                </a:cubicBezTo>
                <a:cubicBezTo>
                  <a:pt x="2931491" y="4029617"/>
                  <a:pt x="2923618" y="4012545"/>
                  <a:pt x="2926341" y="4001201"/>
                </a:cubicBezTo>
                <a:cubicBezTo>
                  <a:pt x="2939513" y="3997675"/>
                  <a:pt x="2952980" y="3991729"/>
                  <a:pt x="2966519" y="3990958"/>
                </a:cubicBezTo>
                <a:cubicBezTo>
                  <a:pt x="2977005" y="3990353"/>
                  <a:pt x="2987418" y="3989086"/>
                  <a:pt x="2997766" y="3990284"/>
                </a:cubicBezTo>
                <a:close/>
                <a:moveTo>
                  <a:pt x="3164543" y="3989857"/>
                </a:moveTo>
                <a:cubicBezTo>
                  <a:pt x="3183454" y="4000761"/>
                  <a:pt x="3202735" y="3998008"/>
                  <a:pt x="3222014" y="3999109"/>
                </a:cubicBezTo>
                <a:cubicBezTo>
                  <a:pt x="3224001" y="3999219"/>
                  <a:pt x="3227238" y="4005275"/>
                  <a:pt x="3227238" y="4008581"/>
                </a:cubicBezTo>
                <a:cubicBezTo>
                  <a:pt x="3227238" y="4011884"/>
                  <a:pt x="3223412" y="4018494"/>
                  <a:pt x="3222088" y="4018053"/>
                </a:cubicBezTo>
                <a:cubicBezTo>
                  <a:pt x="3205604" y="4012765"/>
                  <a:pt x="3191696" y="4023559"/>
                  <a:pt x="3176463" y="4029507"/>
                </a:cubicBezTo>
                <a:cubicBezTo>
                  <a:pt x="3164836" y="4034022"/>
                  <a:pt x="3148500" y="4029617"/>
                  <a:pt x="3144232" y="3999109"/>
                </a:cubicBezTo>
                <a:cubicBezTo>
                  <a:pt x="3151149" y="3995693"/>
                  <a:pt x="3159392" y="3986882"/>
                  <a:pt x="3164543" y="3989857"/>
                </a:cubicBezTo>
                <a:close/>
                <a:moveTo>
                  <a:pt x="2408802" y="3986552"/>
                </a:moveTo>
                <a:cubicBezTo>
                  <a:pt x="2408802" y="3989527"/>
                  <a:pt x="2408877" y="3992610"/>
                  <a:pt x="2408949" y="3995583"/>
                </a:cubicBezTo>
                <a:cubicBezTo>
                  <a:pt x="2406153" y="3995583"/>
                  <a:pt x="2403357" y="3995583"/>
                  <a:pt x="2400560" y="3995473"/>
                </a:cubicBezTo>
                <a:cubicBezTo>
                  <a:pt x="2400487" y="3993821"/>
                  <a:pt x="2400119" y="3990958"/>
                  <a:pt x="2400487" y="3990738"/>
                </a:cubicBezTo>
                <a:cubicBezTo>
                  <a:pt x="2403210" y="3989086"/>
                  <a:pt x="2406006" y="3987875"/>
                  <a:pt x="2408802" y="3986552"/>
                </a:cubicBezTo>
                <a:close/>
                <a:moveTo>
                  <a:pt x="5300263" y="3984239"/>
                </a:moveTo>
                <a:cubicBezTo>
                  <a:pt x="5298717" y="3986772"/>
                  <a:pt x="5297246" y="3989307"/>
                  <a:pt x="5295700" y="3991839"/>
                </a:cubicBezTo>
                <a:cubicBezTo>
                  <a:pt x="5297024" y="3992390"/>
                  <a:pt x="5298349" y="3992940"/>
                  <a:pt x="5299673" y="3993491"/>
                </a:cubicBezTo>
                <a:cubicBezTo>
                  <a:pt x="5300631" y="3992060"/>
                  <a:pt x="5302250" y="3990738"/>
                  <a:pt x="5302323" y="3989197"/>
                </a:cubicBezTo>
                <a:cubicBezTo>
                  <a:pt x="5302396" y="3987653"/>
                  <a:pt x="5300999" y="3985891"/>
                  <a:pt x="5300263" y="3984239"/>
                </a:cubicBezTo>
                <a:close/>
                <a:moveTo>
                  <a:pt x="1932206" y="3976544"/>
                </a:moveTo>
                <a:cubicBezTo>
                  <a:pt x="1924120" y="3976943"/>
                  <a:pt x="1915290" y="3979779"/>
                  <a:pt x="1904950" y="3978401"/>
                </a:cubicBezTo>
                <a:cubicBezTo>
                  <a:pt x="1915768" y="3994812"/>
                  <a:pt x="1920846" y="4002523"/>
                  <a:pt x="1927027" y="4011884"/>
                </a:cubicBezTo>
                <a:cubicBezTo>
                  <a:pt x="1936666" y="4004174"/>
                  <a:pt x="1945130" y="3997345"/>
                  <a:pt x="1954990" y="3989307"/>
                </a:cubicBezTo>
                <a:cubicBezTo>
                  <a:pt x="1947631" y="3978182"/>
                  <a:pt x="1940291" y="3976144"/>
                  <a:pt x="1932206" y="3976544"/>
                </a:cubicBezTo>
                <a:close/>
                <a:moveTo>
                  <a:pt x="2255888" y="3957915"/>
                </a:moveTo>
                <a:cubicBezTo>
                  <a:pt x="2254269" y="3956924"/>
                  <a:pt x="2251252" y="3961001"/>
                  <a:pt x="2248897" y="3962763"/>
                </a:cubicBezTo>
                <a:cubicBezTo>
                  <a:pt x="2252283" y="3968378"/>
                  <a:pt x="2255741" y="3973996"/>
                  <a:pt x="2259274" y="3979835"/>
                </a:cubicBezTo>
                <a:cubicBezTo>
                  <a:pt x="2262805" y="3974327"/>
                  <a:pt x="2264499" y="3971684"/>
                  <a:pt x="2266191" y="3968931"/>
                </a:cubicBezTo>
                <a:cubicBezTo>
                  <a:pt x="2262805" y="3965075"/>
                  <a:pt x="2259715" y="3960340"/>
                  <a:pt x="2255888" y="3957915"/>
                </a:cubicBezTo>
                <a:close/>
                <a:moveTo>
                  <a:pt x="4153702" y="3955823"/>
                </a:moveTo>
                <a:cubicBezTo>
                  <a:pt x="4150316" y="3956043"/>
                  <a:pt x="4145165" y="3955383"/>
                  <a:pt x="4144944" y="3956484"/>
                </a:cubicBezTo>
                <a:cubicBezTo>
                  <a:pt x="4141633" y="3975868"/>
                  <a:pt x="4141780" y="3994702"/>
                  <a:pt x="4149139" y="4016732"/>
                </a:cubicBezTo>
                <a:cubicBezTo>
                  <a:pt x="4160177" y="3993601"/>
                  <a:pt x="4157674" y="3974877"/>
                  <a:pt x="4153702" y="3955823"/>
                </a:cubicBezTo>
                <a:close/>
                <a:moveTo>
                  <a:pt x="2596155" y="3954502"/>
                </a:moveTo>
                <a:cubicBezTo>
                  <a:pt x="2594316" y="3953731"/>
                  <a:pt x="2590856" y="3961441"/>
                  <a:pt x="2584307" y="3970803"/>
                </a:cubicBezTo>
                <a:cubicBezTo>
                  <a:pt x="2593654" y="3972675"/>
                  <a:pt x="2598510" y="3974547"/>
                  <a:pt x="2603219" y="3974217"/>
                </a:cubicBezTo>
                <a:cubicBezTo>
                  <a:pt x="2605280" y="3973996"/>
                  <a:pt x="2607193" y="3969262"/>
                  <a:pt x="2609253" y="3966507"/>
                </a:cubicBezTo>
                <a:cubicBezTo>
                  <a:pt x="2604912" y="3962212"/>
                  <a:pt x="2600865" y="3956484"/>
                  <a:pt x="2596155" y="3954502"/>
                </a:cubicBezTo>
                <a:close/>
                <a:moveTo>
                  <a:pt x="2713086" y="3949434"/>
                </a:moveTo>
                <a:cubicBezTo>
                  <a:pt x="2704034" y="3963754"/>
                  <a:pt x="2696969" y="3974437"/>
                  <a:pt x="2690494" y="3985781"/>
                </a:cubicBezTo>
                <a:cubicBezTo>
                  <a:pt x="2688875" y="3988536"/>
                  <a:pt x="2689169" y="3993821"/>
                  <a:pt x="2687992" y="4002523"/>
                </a:cubicBezTo>
                <a:cubicBezTo>
                  <a:pt x="2700870" y="4004174"/>
                  <a:pt x="2713306" y="4005716"/>
                  <a:pt x="2730600" y="4007920"/>
                </a:cubicBezTo>
                <a:cubicBezTo>
                  <a:pt x="2723756" y="3984900"/>
                  <a:pt x="2719046" y="3969149"/>
                  <a:pt x="2713086" y="3949434"/>
                </a:cubicBezTo>
                <a:close/>
                <a:moveTo>
                  <a:pt x="1113403" y="3942403"/>
                </a:moveTo>
                <a:lnTo>
                  <a:pt x="1086368" y="3961992"/>
                </a:lnTo>
                <a:cubicBezTo>
                  <a:pt x="1079229" y="3947012"/>
                  <a:pt x="1087251" y="3943929"/>
                  <a:pt x="1092254" y="3942607"/>
                </a:cubicBezTo>
                <a:close/>
                <a:moveTo>
                  <a:pt x="1114184" y="3941837"/>
                </a:moveTo>
                <a:cubicBezTo>
                  <a:pt x="1114257" y="3941837"/>
                  <a:pt x="1115214" y="3942497"/>
                  <a:pt x="1114993" y="3942387"/>
                </a:cubicBezTo>
                <a:lnTo>
                  <a:pt x="1113403" y="3942403"/>
                </a:lnTo>
                <a:close/>
                <a:moveTo>
                  <a:pt x="1114331" y="3941396"/>
                </a:moveTo>
                <a:lnTo>
                  <a:pt x="1115287" y="3941539"/>
                </a:lnTo>
                <a:lnTo>
                  <a:pt x="1115287" y="3942057"/>
                </a:lnTo>
                <a:close/>
                <a:moveTo>
                  <a:pt x="1979127" y="3939962"/>
                </a:moveTo>
                <a:cubicBezTo>
                  <a:pt x="1978170" y="3942607"/>
                  <a:pt x="1976478" y="3945030"/>
                  <a:pt x="1976772" y="3946351"/>
                </a:cubicBezTo>
                <a:cubicBezTo>
                  <a:pt x="1978538" y="3953951"/>
                  <a:pt x="1979789" y="3965956"/>
                  <a:pt x="1983027" y="3967498"/>
                </a:cubicBezTo>
                <a:cubicBezTo>
                  <a:pt x="1987737" y="3969592"/>
                  <a:pt x="1996199" y="3966617"/>
                  <a:pt x="1999068" y="3961111"/>
                </a:cubicBezTo>
                <a:cubicBezTo>
                  <a:pt x="2003411" y="3952740"/>
                  <a:pt x="1998480" y="3945140"/>
                  <a:pt x="1992078" y="3942607"/>
                </a:cubicBezTo>
                <a:cubicBezTo>
                  <a:pt x="1987884" y="3940843"/>
                  <a:pt x="1983395" y="3940735"/>
                  <a:pt x="1979127" y="3939962"/>
                </a:cubicBezTo>
                <a:close/>
                <a:moveTo>
                  <a:pt x="4839606" y="3937540"/>
                </a:moveTo>
                <a:cubicBezTo>
                  <a:pt x="4841668" y="3936659"/>
                  <a:pt x="4844316" y="3938751"/>
                  <a:pt x="4846746" y="3939522"/>
                </a:cubicBezTo>
                <a:cubicBezTo>
                  <a:pt x="4845714" y="3942497"/>
                  <a:pt x="4844684" y="3945470"/>
                  <a:pt x="4843654" y="3948443"/>
                </a:cubicBezTo>
                <a:cubicBezTo>
                  <a:pt x="4841152" y="3947563"/>
                  <a:pt x="4838576" y="3946682"/>
                  <a:pt x="4836075" y="3945801"/>
                </a:cubicBezTo>
                <a:cubicBezTo>
                  <a:pt x="4837252" y="3942828"/>
                  <a:pt x="4837988" y="3938311"/>
                  <a:pt x="4839606" y="3937540"/>
                </a:cubicBezTo>
                <a:close/>
                <a:moveTo>
                  <a:pt x="1800752" y="3936659"/>
                </a:moveTo>
                <a:cubicBezTo>
                  <a:pt x="1798324" y="3937650"/>
                  <a:pt x="1796263" y="3940513"/>
                  <a:pt x="1794129" y="3942717"/>
                </a:cubicBezTo>
                <a:cubicBezTo>
                  <a:pt x="1796410" y="3943929"/>
                  <a:pt x="1798692" y="3945580"/>
                  <a:pt x="1801046" y="3946021"/>
                </a:cubicBezTo>
                <a:cubicBezTo>
                  <a:pt x="1802076" y="3946241"/>
                  <a:pt x="1803253" y="3944039"/>
                  <a:pt x="1804432" y="3943048"/>
                </a:cubicBezTo>
                <a:cubicBezTo>
                  <a:pt x="1803180" y="3940735"/>
                  <a:pt x="1801487" y="3936329"/>
                  <a:pt x="1800752" y="3936659"/>
                </a:cubicBezTo>
                <a:close/>
                <a:moveTo>
                  <a:pt x="5432646" y="3935007"/>
                </a:moveTo>
                <a:cubicBezTo>
                  <a:pt x="5421240" y="3956704"/>
                  <a:pt x="5411452" y="3975208"/>
                  <a:pt x="5401960" y="3993271"/>
                </a:cubicBezTo>
                <a:cubicBezTo>
                  <a:pt x="5428231" y="4006927"/>
                  <a:pt x="5453324" y="3992280"/>
                  <a:pt x="5478123" y="3979174"/>
                </a:cubicBezTo>
                <a:cubicBezTo>
                  <a:pt x="5484084" y="3976089"/>
                  <a:pt x="5487910" y="3964084"/>
                  <a:pt x="5492398" y="3956704"/>
                </a:cubicBezTo>
                <a:cubicBezTo>
                  <a:pt x="5483054" y="3937540"/>
                  <a:pt x="5473340" y="3943598"/>
                  <a:pt x="5462522" y="3945030"/>
                </a:cubicBezTo>
                <a:cubicBezTo>
                  <a:pt x="5451852" y="3946351"/>
                  <a:pt x="5440667" y="3937980"/>
                  <a:pt x="5432646" y="3935007"/>
                </a:cubicBezTo>
                <a:close/>
                <a:moveTo>
                  <a:pt x="3687839" y="3932060"/>
                </a:moveTo>
                <a:cubicBezTo>
                  <a:pt x="3684380" y="3931482"/>
                  <a:pt x="3680793" y="3933244"/>
                  <a:pt x="3677592" y="3937870"/>
                </a:cubicBezTo>
                <a:cubicBezTo>
                  <a:pt x="3673765" y="3943378"/>
                  <a:pt x="3669351" y="3952850"/>
                  <a:pt x="3670013" y="3959457"/>
                </a:cubicBezTo>
                <a:cubicBezTo>
                  <a:pt x="3670749" y="3966286"/>
                  <a:pt x="3676709" y="3974657"/>
                  <a:pt x="3681566" y="3976859"/>
                </a:cubicBezTo>
                <a:cubicBezTo>
                  <a:pt x="3688042" y="3979835"/>
                  <a:pt x="3695621" y="3977630"/>
                  <a:pt x="3711736" y="3977850"/>
                </a:cubicBezTo>
                <a:cubicBezTo>
                  <a:pt x="3704451" y="3958466"/>
                  <a:pt x="3701802" y="3948223"/>
                  <a:pt x="3697313" y="3940293"/>
                </a:cubicBezTo>
                <a:cubicBezTo>
                  <a:pt x="3694627" y="3935557"/>
                  <a:pt x="3691297" y="3932639"/>
                  <a:pt x="3687839" y="3932060"/>
                </a:cubicBezTo>
                <a:close/>
                <a:moveTo>
                  <a:pt x="5580041" y="3931484"/>
                </a:moveTo>
                <a:cubicBezTo>
                  <a:pt x="5575184" y="3938751"/>
                  <a:pt x="5572903" y="3941286"/>
                  <a:pt x="5571432" y="3944700"/>
                </a:cubicBezTo>
                <a:cubicBezTo>
                  <a:pt x="5569150" y="3949987"/>
                  <a:pt x="5567384" y="3955713"/>
                  <a:pt x="5565618" y="3961441"/>
                </a:cubicBezTo>
                <a:cubicBezTo>
                  <a:pt x="5565544" y="3961661"/>
                  <a:pt x="5568414" y="3964745"/>
                  <a:pt x="5568856" y="3964304"/>
                </a:cubicBezTo>
                <a:cubicBezTo>
                  <a:pt x="5573124" y="3959900"/>
                  <a:pt x="5577613" y="3955713"/>
                  <a:pt x="5581071" y="3949987"/>
                </a:cubicBezTo>
                <a:cubicBezTo>
                  <a:pt x="5582248" y="3948003"/>
                  <a:pt x="5580776" y="3942277"/>
                  <a:pt x="5580041" y="3931484"/>
                </a:cubicBezTo>
                <a:close/>
                <a:moveTo>
                  <a:pt x="2481138" y="3924985"/>
                </a:moveTo>
                <a:cubicBezTo>
                  <a:pt x="2480991" y="3924434"/>
                  <a:pt x="2477458" y="3924985"/>
                  <a:pt x="2477090" y="3926196"/>
                </a:cubicBezTo>
                <a:cubicBezTo>
                  <a:pt x="2474884" y="3933356"/>
                  <a:pt x="2473118" y="3940956"/>
                  <a:pt x="2469291" y="3956264"/>
                </a:cubicBezTo>
                <a:cubicBezTo>
                  <a:pt x="2471941" y="3957255"/>
                  <a:pt x="2476428" y="3961001"/>
                  <a:pt x="2480035" y="3959679"/>
                </a:cubicBezTo>
                <a:cubicBezTo>
                  <a:pt x="2483125" y="3958576"/>
                  <a:pt x="2487467" y="3951198"/>
                  <a:pt x="2487246" y="3947232"/>
                </a:cubicBezTo>
                <a:cubicBezTo>
                  <a:pt x="2486805" y="3939522"/>
                  <a:pt x="2483493" y="3932254"/>
                  <a:pt x="2481138" y="3924985"/>
                </a:cubicBezTo>
                <a:close/>
                <a:moveTo>
                  <a:pt x="3744069" y="3924861"/>
                </a:moveTo>
                <a:cubicBezTo>
                  <a:pt x="3737750" y="3922837"/>
                  <a:pt x="3730943" y="3924875"/>
                  <a:pt x="3725645" y="3931704"/>
                </a:cubicBezTo>
                <a:cubicBezTo>
                  <a:pt x="3723731" y="3934237"/>
                  <a:pt x="3723436" y="3939412"/>
                  <a:pt x="3722333" y="3943378"/>
                </a:cubicBezTo>
                <a:cubicBezTo>
                  <a:pt x="3723216" y="3961001"/>
                  <a:pt x="3732930" y="3971244"/>
                  <a:pt x="3748309" y="3970803"/>
                </a:cubicBezTo>
                <a:cubicBezTo>
                  <a:pt x="3757729" y="3970473"/>
                  <a:pt x="3763984" y="3954722"/>
                  <a:pt x="3759568" y="3942387"/>
                </a:cubicBezTo>
                <a:cubicBezTo>
                  <a:pt x="3756220" y="3932970"/>
                  <a:pt x="3750388" y="3926885"/>
                  <a:pt x="3744069" y="3924861"/>
                </a:cubicBezTo>
                <a:close/>
                <a:moveTo>
                  <a:pt x="3402155" y="3916063"/>
                </a:moveTo>
                <a:cubicBezTo>
                  <a:pt x="3395532" y="3916063"/>
                  <a:pt x="3388983" y="3919697"/>
                  <a:pt x="3382434" y="3921791"/>
                </a:cubicBezTo>
                <a:cubicBezTo>
                  <a:pt x="3385672" y="3944589"/>
                  <a:pt x="3395312" y="3941616"/>
                  <a:pt x="3403626" y="3939192"/>
                </a:cubicBezTo>
                <a:cubicBezTo>
                  <a:pt x="3406571" y="3938311"/>
                  <a:pt x="3408704" y="3931374"/>
                  <a:pt x="3411207" y="3927187"/>
                </a:cubicBezTo>
                <a:cubicBezTo>
                  <a:pt x="3408189" y="3923223"/>
                  <a:pt x="3405173" y="3916063"/>
                  <a:pt x="3402155" y="3916063"/>
                </a:cubicBezTo>
                <a:close/>
                <a:moveTo>
                  <a:pt x="3853613" y="3910225"/>
                </a:moveTo>
                <a:cubicBezTo>
                  <a:pt x="3850670" y="3909895"/>
                  <a:pt x="3847358" y="3916394"/>
                  <a:pt x="3842280" y="3922009"/>
                </a:cubicBezTo>
                <a:cubicBezTo>
                  <a:pt x="3847946" y="3926967"/>
                  <a:pt x="3851625" y="3932805"/>
                  <a:pt x="3854864" y="3932365"/>
                </a:cubicBezTo>
                <a:cubicBezTo>
                  <a:pt x="3857955" y="3931924"/>
                  <a:pt x="3860603" y="3924875"/>
                  <a:pt x="3863474" y="3920688"/>
                </a:cubicBezTo>
                <a:cubicBezTo>
                  <a:pt x="3860236" y="3916944"/>
                  <a:pt x="3857072" y="3910555"/>
                  <a:pt x="3853613" y="3910225"/>
                </a:cubicBezTo>
                <a:close/>
                <a:moveTo>
                  <a:pt x="3791944" y="3908889"/>
                </a:moveTo>
                <a:cubicBezTo>
                  <a:pt x="3783438" y="3909648"/>
                  <a:pt x="3779714" y="3920798"/>
                  <a:pt x="3775243" y="3949545"/>
                </a:cubicBezTo>
                <a:cubicBezTo>
                  <a:pt x="3795479" y="3964084"/>
                  <a:pt x="3814097" y="3963864"/>
                  <a:pt x="3836982" y="3933466"/>
                </a:cubicBezTo>
                <a:cubicBezTo>
                  <a:pt x="3821161" y="3923223"/>
                  <a:pt x="3812036" y="3915623"/>
                  <a:pt x="3802249" y="3911326"/>
                </a:cubicBezTo>
                <a:cubicBezTo>
                  <a:pt x="3798146" y="3909537"/>
                  <a:pt x="3794780" y="3908635"/>
                  <a:pt x="3791944" y="3908889"/>
                </a:cubicBezTo>
                <a:close/>
                <a:moveTo>
                  <a:pt x="3246666" y="3900533"/>
                </a:moveTo>
                <a:cubicBezTo>
                  <a:pt x="3242839" y="3901744"/>
                  <a:pt x="3239306" y="3905050"/>
                  <a:pt x="3233347" y="3909124"/>
                </a:cubicBezTo>
                <a:cubicBezTo>
                  <a:pt x="3239601" y="3912870"/>
                  <a:pt x="3243281" y="3915953"/>
                  <a:pt x="3247328" y="3917164"/>
                </a:cubicBezTo>
                <a:cubicBezTo>
                  <a:pt x="3249683" y="3917825"/>
                  <a:pt x="3253510" y="3916724"/>
                  <a:pt x="3254687" y="3914301"/>
                </a:cubicBezTo>
                <a:cubicBezTo>
                  <a:pt x="3256011" y="3911546"/>
                  <a:pt x="3256158" y="3904719"/>
                  <a:pt x="3254834" y="3902625"/>
                </a:cubicBezTo>
                <a:cubicBezTo>
                  <a:pt x="3253216" y="3900203"/>
                  <a:pt x="3249241" y="3899652"/>
                  <a:pt x="3246666" y="3900533"/>
                </a:cubicBezTo>
                <a:close/>
                <a:moveTo>
                  <a:pt x="2425727" y="3899872"/>
                </a:moveTo>
                <a:cubicBezTo>
                  <a:pt x="2424844" y="3901634"/>
                  <a:pt x="2423961" y="3903398"/>
                  <a:pt x="2423005" y="3905160"/>
                </a:cubicBezTo>
                <a:cubicBezTo>
                  <a:pt x="2424476" y="3908794"/>
                  <a:pt x="2425874" y="3912317"/>
                  <a:pt x="2427346" y="3915953"/>
                </a:cubicBezTo>
                <a:cubicBezTo>
                  <a:pt x="2428304" y="3914191"/>
                  <a:pt x="2430290" y="3911879"/>
                  <a:pt x="2429996" y="3910886"/>
                </a:cubicBezTo>
                <a:cubicBezTo>
                  <a:pt x="2428966" y="3907032"/>
                  <a:pt x="2427199" y="3903508"/>
                  <a:pt x="2425727" y="3899872"/>
                </a:cubicBezTo>
                <a:close/>
                <a:moveTo>
                  <a:pt x="1104984" y="3899211"/>
                </a:moveTo>
                <a:lnTo>
                  <a:pt x="1109130" y="3899918"/>
                </a:lnTo>
                <a:lnTo>
                  <a:pt x="1107708" y="3900533"/>
                </a:lnTo>
                <a:cubicBezTo>
                  <a:pt x="1106825" y="3900643"/>
                  <a:pt x="1105869" y="3899652"/>
                  <a:pt x="1104984" y="3899211"/>
                </a:cubicBezTo>
                <a:close/>
                <a:moveTo>
                  <a:pt x="1110994" y="3899112"/>
                </a:moveTo>
                <a:lnTo>
                  <a:pt x="1110900" y="3899691"/>
                </a:lnTo>
                <a:lnTo>
                  <a:pt x="1110798" y="3900203"/>
                </a:lnTo>
                <a:lnTo>
                  <a:pt x="1109130" y="3899918"/>
                </a:lnTo>
                <a:close/>
                <a:moveTo>
                  <a:pt x="1111059" y="3898705"/>
                </a:moveTo>
                <a:lnTo>
                  <a:pt x="1111166" y="3898771"/>
                </a:lnTo>
                <a:lnTo>
                  <a:pt x="1110871" y="3899872"/>
                </a:lnTo>
                <a:lnTo>
                  <a:pt x="1110900" y="3899691"/>
                </a:lnTo>
                <a:lnTo>
                  <a:pt x="1111019" y="3899101"/>
                </a:lnTo>
                <a:lnTo>
                  <a:pt x="1110994" y="3899112"/>
                </a:lnTo>
                <a:close/>
                <a:moveTo>
                  <a:pt x="910495" y="3889079"/>
                </a:moveTo>
                <a:cubicBezTo>
                  <a:pt x="911304" y="3890290"/>
                  <a:pt x="912187" y="3891501"/>
                  <a:pt x="912996" y="3892713"/>
                </a:cubicBezTo>
                <a:cubicBezTo>
                  <a:pt x="911746" y="3894256"/>
                  <a:pt x="910421" y="3895908"/>
                  <a:pt x="909169" y="3897450"/>
                </a:cubicBezTo>
                <a:cubicBezTo>
                  <a:pt x="908801" y="3895798"/>
                  <a:pt x="907918" y="3893926"/>
                  <a:pt x="908139" y="3892382"/>
                </a:cubicBezTo>
                <a:cubicBezTo>
                  <a:pt x="908286" y="3891171"/>
                  <a:pt x="909684" y="3890180"/>
                  <a:pt x="910495" y="3889079"/>
                </a:cubicBezTo>
                <a:close/>
                <a:moveTo>
                  <a:pt x="2277872" y="3887165"/>
                </a:moveTo>
                <a:cubicBezTo>
                  <a:pt x="2275499" y="3885719"/>
                  <a:pt x="2272482" y="3886105"/>
                  <a:pt x="2269207" y="3888528"/>
                </a:cubicBezTo>
                <a:cubicBezTo>
                  <a:pt x="2262805" y="3893373"/>
                  <a:pt x="2256476" y="3898661"/>
                  <a:pt x="2249412" y="3904169"/>
                </a:cubicBezTo>
                <a:cubicBezTo>
                  <a:pt x="2258023" y="3915843"/>
                  <a:pt x="2266264" y="3923773"/>
                  <a:pt x="2276418" y="3912317"/>
                </a:cubicBezTo>
                <a:cubicBezTo>
                  <a:pt x="2279510" y="3908794"/>
                  <a:pt x="2283337" y="3901194"/>
                  <a:pt x="2282675" y="3896789"/>
                </a:cubicBezTo>
                <a:cubicBezTo>
                  <a:pt x="2281975" y="3891888"/>
                  <a:pt x="2280245" y="3888611"/>
                  <a:pt x="2277872" y="3887165"/>
                </a:cubicBezTo>
                <a:close/>
                <a:moveTo>
                  <a:pt x="1349441" y="3879607"/>
                </a:moveTo>
                <a:cubicBezTo>
                  <a:pt x="1351650" y="3880708"/>
                  <a:pt x="1352900" y="3885996"/>
                  <a:pt x="1354593" y="3889519"/>
                </a:cubicBezTo>
                <a:cubicBezTo>
                  <a:pt x="1352238" y="3891281"/>
                  <a:pt x="1349368" y="3895357"/>
                  <a:pt x="1347749" y="3894366"/>
                </a:cubicBezTo>
                <a:cubicBezTo>
                  <a:pt x="1345395" y="3892933"/>
                  <a:pt x="1343996" y="3888088"/>
                  <a:pt x="1342230" y="3884564"/>
                </a:cubicBezTo>
                <a:cubicBezTo>
                  <a:pt x="1344658" y="3882800"/>
                  <a:pt x="1347602" y="3878726"/>
                  <a:pt x="1349441" y="3879607"/>
                </a:cubicBezTo>
                <a:close/>
                <a:moveTo>
                  <a:pt x="5313288" y="3873328"/>
                </a:moveTo>
                <a:cubicBezTo>
                  <a:pt x="5314833" y="3875202"/>
                  <a:pt x="5316452" y="3876964"/>
                  <a:pt x="5317776" y="3879166"/>
                </a:cubicBezTo>
                <a:cubicBezTo>
                  <a:pt x="5317923" y="3879497"/>
                  <a:pt x="5316231" y="3882139"/>
                  <a:pt x="5315422" y="3883791"/>
                </a:cubicBezTo>
                <a:cubicBezTo>
                  <a:pt x="5314465" y="3882139"/>
                  <a:pt x="5313582" y="3880598"/>
                  <a:pt x="5312700" y="3879056"/>
                </a:cubicBezTo>
                <a:cubicBezTo>
                  <a:pt x="5312920" y="3877184"/>
                  <a:pt x="5313068" y="3875202"/>
                  <a:pt x="5313288" y="3873328"/>
                </a:cubicBezTo>
                <a:close/>
                <a:moveTo>
                  <a:pt x="5540231" y="3868043"/>
                </a:moveTo>
                <a:cubicBezTo>
                  <a:pt x="5536772" y="3868703"/>
                  <a:pt x="5533828" y="3875533"/>
                  <a:pt x="5528824" y="3882139"/>
                </a:cubicBezTo>
                <a:cubicBezTo>
                  <a:pt x="5536478" y="3887757"/>
                  <a:pt x="5540598" y="3893153"/>
                  <a:pt x="5542880" y="3891832"/>
                </a:cubicBezTo>
                <a:cubicBezTo>
                  <a:pt x="5545897" y="3889960"/>
                  <a:pt x="5549649" y="3882139"/>
                  <a:pt x="5549134" y="3878175"/>
                </a:cubicBezTo>
                <a:cubicBezTo>
                  <a:pt x="5548472" y="3873769"/>
                  <a:pt x="5543100" y="3867492"/>
                  <a:pt x="5540231" y="3868043"/>
                </a:cubicBezTo>
                <a:close/>
                <a:moveTo>
                  <a:pt x="3441820" y="3865730"/>
                </a:moveTo>
                <a:cubicBezTo>
                  <a:pt x="3439022" y="3867712"/>
                  <a:pt x="3436374" y="3870355"/>
                  <a:pt x="3433724" y="3872888"/>
                </a:cubicBezTo>
                <a:cubicBezTo>
                  <a:pt x="3437551" y="3871897"/>
                  <a:pt x="3441377" y="3870795"/>
                  <a:pt x="3446013" y="3869584"/>
                </a:cubicBezTo>
                <a:cubicBezTo>
                  <a:pt x="3443953" y="3867602"/>
                  <a:pt x="3442482" y="3865290"/>
                  <a:pt x="3441820" y="3865730"/>
                </a:cubicBezTo>
                <a:close/>
                <a:moveTo>
                  <a:pt x="3006771" y="3861544"/>
                </a:moveTo>
                <a:cubicBezTo>
                  <a:pt x="2991686" y="3873438"/>
                  <a:pt x="2981973" y="3881148"/>
                  <a:pt x="2968874" y="3891611"/>
                </a:cubicBezTo>
                <a:cubicBezTo>
                  <a:pt x="2977264" y="3899762"/>
                  <a:pt x="2981825" y="3904169"/>
                  <a:pt x="2988006" y="3910115"/>
                </a:cubicBezTo>
                <a:cubicBezTo>
                  <a:pt x="3000148" y="3897560"/>
                  <a:pt x="3004270" y="3885665"/>
                  <a:pt x="3006771" y="3861544"/>
                </a:cubicBezTo>
                <a:close/>
                <a:moveTo>
                  <a:pt x="2498064" y="3861434"/>
                </a:moveTo>
                <a:cubicBezTo>
                  <a:pt x="2488056" y="3862975"/>
                  <a:pt x="2477458" y="3867932"/>
                  <a:pt x="2469070" y="3875973"/>
                </a:cubicBezTo>
                <a:cubicBezTo>
                  <a:pt x="2464286" y="3880598"/>
                  <a:pt x="2463330" y="3894146"/>
                  <a:pt x="2460755" y="3903508"/>
                </a:cubicBezTo>
                <a:cubicBezTo>
                  <a:pt x="2477090" y="3915953"/>
                  <a:pt x="2489159" y="3902295"/>
                  <a:pt x="2501669" y="3897450"/>
                </a:cubicBezTo>
                <a:cubicBezTo>
                  <a:pt x="2514767" y="3892382"/>
                  <a:pt x="2521832" y="3879166"/>
                  <a:pt x="2516902" y="3872778"/>
                </a:cubicBezTo>
                <a:cubicBezTo>
                  <a:pt x="2511972" y="3866391"/>
                  <a:pt x="2504098" y="3860553"/>
                  <a:pt x="2498064" y="3861434"/>
                </a:cubicBezTo>
                <a:close/>
                <a:moveTo>
                  <a:pt x="3487342" y="3858157"/>
                </a:moveTo>
                <a:cubicBezTo>
                  <a:pt x="3482384" y="3858488"/>
                  <a:pt x="3477324" y="3862370"/>
                  <a:pt x="3472136" y="3874099"/>
                </a:cubicBezTo>
                <a:cubicBezTo>
                  <a:pt x="3497524" y="3883903"/>
                  <a:pt x="3497524" y="3883903"/>
                  <a:pt x="3501940" y="3863526"/>
                </a:cubicBezTo>
                <a:cubicBezTo>
                  <a:pt x="3497157" y="3861048"/>
                  <a:pt x="3492300" y="3857827"/>
                  <a:pt x="3487342" y="3858157"/>
                </a:cubicBezTo>
                <a:close/>
                <a:moveTo>
                  <a:pt x="1720394" y="3850310"/>
                </a:moveTo>
                <a:cubicBezTo>
                  <a:pt x="1708841" y="3851081"/>
                  <a:pt x="1697362" y="3851962"/>
                  <a:pt x="1681320" y="3853063"/>
                </a:cubicBezTo>
                <a:cubicBezTo>
                  <a:pt x="1684336" y="3872557"/>
                  <a:pt x="1685956" y="3882800"/>
                  <a:pt x="1688237" y="3897450"/>
                </a:cubicBezTo>
                <a:cubicBezTo>
                  <a:pt x="1701041" y="3885225"/>
                  <a:pt x="1710902" y="3876193"/>
                  <a:pt x="1720321" y="3866281"/>
                </a:cubicBezTo>
                <a:cubicBezTo>
                  <a:pt x="1721571" y="3864957"/>
                  <a:pt x="1720468" y="3858791"/>
                  <a:pt x="1720394" y="3850310"/>
                </a:cubicBezTo>
                <a:close/>
                <a:moveTo>
                  <a:pt x="3127667" y="3850103"/>
                </a:moveTo>
                <a:cubicBezTo>
                  <a:pt x="3122286" y="3850393"/>
                  <a:pt x="3117999" y="3854165"/>
                  <a:pt x="3109426" y="3861654"/>
                </a:cubicBezTo>
                <a:cubicBezTo>
                  <a:pt x="3121862" y="3886216"/>
                  <a:pt x="3134961" y="3876744"/>
                  <a:pt x="3152475" y="3859452"/>
                </a:cubicBezTo>
                <a:cubicBezTo>
                  <a:pt x="3139524" y="3853008"/>
                  <a:pt x="3133048" y="3849814"/>
                  <a:pt x="3127667" y="3850103"/>
                </a:cubicBezTo>
                <a:close/>
                <a:moveTo>
                  <a:pt x="1040321" y="3831008"/>
                </a:moveTo>
                <a:cubicBezTo>
                  <a:pt x="1037083" y="3831338"/>
                  <a:pt x="1033606" y="3833844"/>
                  <a:pt x="1030368" y="3835220"/>
                </a:cubicBezTo>
                <a:cubicBezTo>
                  <a:pt x="1028013" y="3836211"/>
                  <a:pt x="1026247" y="3840177"/>
                  <a:pt x="1024260" y="3842820"/>
                </a:cubicBezTo>
                <a:cubicBezTo>
                  <a:pt x="1026100" y="3846126"/>
                  <a:pt x="1027571" y="3851191"/>
                  <a:pt x="1029927" y="3852292"/>
                </a:cubicBezTo>
                <a:cubicBezTo>
                  <a:pt x="1036844" y="3855595"/>
                  <a:pt x="1044276" y="3858130"/>
                  <a:pt x="1048986" y="3845903"/>
                </a:cubicBezTo>
                <a:cubicBezTo>
                  <a:pt x="1049574" y="3844362"/>
                  <a:pt x="1049427" y="3841609"/>
                  <a:pt x="1048839" y="3839847"/>
                </a:cubicBezTo>
                <a:cubicBezTo>
                  <a:pt x="1046557" y="3832522"/>
                  <a:pt x="1043559" y="3830677"/>
                  <a:pt x="1040321" y="3831008"/>
                </a:cubicBezTo>
                <a:close/>
                <a:moveTo>
                  <a:pt x="3926316" y="3830925"/>
                </a:moveTo>
                <a:cubicBezTo>
                  <a:pt x="3923226" y="3832247"/>
                  <a:pt x="3921091" y="3838525"/>
                  <a:pt x="3916088" y="3846564"/>
                </a:cubicBezTo>
                <a:cubicBezTo>
                  <a:pt x="3923668" y="3847997"/>
                  <a:pt x="3928378" y="3851081"/>
                  <a:pt x="3931026" y="3848768"/>
                </a:cubicBezTo>
                <a:cubicBezTo>
                  <a:pt x="3934264" y="3846013"/>
                  <a:pt x="3935736" y="3838636"/>
                  <a:pt x="3937943" y="3833348"/>
                </a:cubicBezTo>
                <a:cubicBezTo>
                  <a:pt x="3934044" y="3832357"/>
                  <a:pt x="3929702" y="3829384"/>
                  <a:pt x="3926316" y="3830925"/>
                </a:cubicBezTo>
                <a:close/>
                <a:moveTo>
                  <a:pt x="1076875" y="3828393"/>
                </a:moveTo>
                <a:cubicBezTo>
                  <a:pt x="1074520" y="3827400"/>
                  <a:pt x="1071061" y="3833128"/>
                  <a:pt x="1068045" y="3835991"/>
                </a:cubicBezTo>
                <a:cubicBezTo>
                  <a:pt x="1070252" y="3840838"/>
                  <a:pt x="1071944" y="3846564"/>
                  <a:pt x="1072974" y="3846344"/>
                </a:cubicBezTo>
                <a:cubicBezTo>
                  <a:pt x="1076801" y="3845353"/>
                  <a:pt x="1080481" y="3842490"/>
                  <a:pt x="1084160" y="3840287"/>
                </a:cubicBezTo>
                <a:cubicBezTo>
                  <a:pt x="1081805" y="3836101"/>
                  <a:pt x="1079744" y="3829604"/>
                  <a:pt x="1076875" y="3828393"/>
                </a:cubicBezTo>
                <a:close/>
                <a:moveTo>
                  <a:pt x="846252" y="3825418"/>
                </a:moveTo>
                <a:cubicBezTo>
                  <a:pt x="848755" y="3826629"/>
                  <a:pt x="851256" y="3827842"/>
                  <a:pt x="853759" y="3829053"/>
                </a:cubicBezTo>
                <a:cubicBezTo>
                  <a:pt x="853022" y="3830815"/>
                  <a:pt x="852139" y="3834339"/>
                  <a:pt x="851551" y="3834229"/>
                </a:cubicBezTo>
                <a:cubicBezTo>
                  <a:pt x="849049" y="3833788"/>
                  <a:pt x="846693" y="3832247"/>
                  <a:pt x="844339" y="3831146"/>
                </a:cubicBezTo>
                <a:cubicBezTo>
                  <a:pt x="845001" y="3829274"/>
                  <a:pt x="845663" y="3827289"/>
                  <a:pt x="846252" y="3825418"/>
                </a:cubicBezTo>
                <a:close/>
                <a:moveTo>
                  <a:pt x="1172096" y="3823986"/>
                </a:moveTo>
                <a:cubicBezTo>
                  <a:pt x="1164296" y="3826078"/>
                  <a:pt x="1156423" y="3828173"/>
                  <a:pt x="1148622" y="3830265"/>
                </a:cubicBezTo>
                <a:cubicBezTo>
                  <a:pt x="1148842" y="3833018"/>
                  <a:pt x="1149063" y="3835770"/>
                  <a:pt x="1149359" y="3838525"/>
                </a:cubicBezTo>
                <a:cubicBezTo>
                  <a:pt x="1157085" y="3836982"/>
                  <a:pt x="1164885" y="3835550"/>
                  <a:pt x="1172611" y="3834009"/>
                </a:cubicBezTo>
                <a:cubicBezTo>
                  <a:pt x="1172464" y="3830705"/>
                  <a:pt x="1172244" y="3827289"/>
                  <a:pt x="1172096" y="3823986"/>
                </a:cubicBezTo>
                <a:close/>
                <a:moveTo>
                  <a:pt x="2602925" y="3822665"/>
                </a:moveTo>
                <a:cubicBezTo>
                  <a:pt x="2598878" y="3821564"/>
                  <a:pt x="2593506" y="3831476"/>
                  <a:pt x="2586442" y="3838746"/>
                </a:cubicBezTo>
                <a:cubicBezTo>
                  <a:pt x="2598878" y="3860883"/>
                  <a:pt x="2617717" y="3872998"/>
                  <a:pt x="2618084" y="3903398"/>
                </a:cubicBezTo>
                <a:cubicBezTo>
                  <a:pt x="2618084" y="3905380"/>
                  <a:pt x="2623972" y="3909895"/>
                  <a:pt x="2625222" y="3908683"/>
                </a:cubicBezTo>
                <a:cubicBezTo>
                  <a:pt x="2628533" y="3905600"/>
                  <a:pt x="2633464" y="3899432"/>
                  <a:pt x="2633022" y="3895578"/>
                </a:cubicBezTo>
                <a:cubicBezTo>
                  <a:pt x="2632066" y="3884674"/>
                  <a:pt x="2628680" y="3874209"/>
                  <a:pt x="2625296" y="3860112"/>
                </a:cubicBezTo>
                <a:cubicBezTo>
                  <a:pt x="2637217" y="3853063"/>
                  <a:pt x="2645532" y="3848108"/>
                  <a:pt x="2655688" y="3842049"/>
                </a:cubicBezTo>
                <a:cubicBezTo>
                  <a:pt x="2636702" y="3834779"/>
                  <a:pt x="2619997" y="3827069"/>
                  <a:pt x="2602925" y="3822665"/>
                </a:cubicBezTo>
                <a:close/>
                <a:moveTo>
                  <a:pt x="974736" y="3820572"/>
                </a:moveTo>
                <a:cubicBezTo>
                  <a:pt x="972822" y="3821894"/>
                  <a:pt x="971350" y="3824426"/>
                  <a:pt x="969658" y="3826519"/>
                </a:cubicBezTo>
                <a:cubicBezTo>
                  <a:pt x="970909" y="3827512"/>
                  <a:pt x="972013" y="3828503"/>
                  <a:pt x="973191" y="3829494"/>
                </a:cubicBezTo>
                <a:cubicBezTo>
                  <a:pt x="974810" y="3827512"/>
                  <a:pt x="976502" y="3825528"/>
                  <a:pt x="978120" y="3823546"/>
                </a:cubicBezTo>
                <a:cubicBezTo>
                  <a:pt x="976943" y="3822444"/>
                  <a:pt x="975398" y="3820132"/>
                  <a:pt x="974736" y="3820572"/>
                </a:cubicBezTo>
                <a:close/>
                <a:moveTo>
                  <a:pt x="3773550" y="3816826"/>
                </a:moveTo>
                <a:cubicBezTo>
                  <a:pt x="3771048" y="3816716"/>
                  <a:pt x="3767662" y="3824316"/>
                  <a:pt x="3766191" y="3829384"/>
                </a:cubicBezTo>
                <a:cubicBezTo>
                  <a:pt x="3765529" y="3831476"/>
                  <a:pt x="3768326" y="3838415"/>
                  <a:pt x="3770386" y="3839296"/>
                </a:cubicBezTo>
                <a:cubicBezTo>
                  <a:pt x="3781645" y="3844472"/>
                  <a:pt x="3792903" y="3847117"/>
                  <a:pt x="3802102" y="3831366"/>
                </a:cubicBezTo>
                <a:cubicBezTo>
                  <a:pt x="3794595" y="3814954"/>
                  <a:pt x="3783484" y="3817377"/>
                  <a:pt x="3773550" y="3816826"/>
                </a:cubicBezTo>
                <a:close/>
                <a:moveTo>
                  <a:pt x="2145876" y="3816166"/>
                </a:moveTo>
                <a:cubicBezTo>
                  <a:pt x="2143667" y="3818480"/>
                  <a:pt x="2141534" y="3820683"/>
                  <a:pt x="2139327" y="3822995"/>
                </a:cubicBezTo>
                <a:cubicBezTo>
                  <a:pt x="2140136" y="3824426"/>
                  <a:pt x="2141166" y="3827182"/>
                  <a:pt x="2141828" y="3826959"/>
                </a:cubicBezTo>
                <a:cubicBezTo>
                  <a:pt x="2144329" y="3826409"/>
                  <a:pt x="2146759" y="3824867"/>
                  <a:pt x="2149186" y="3823656"/>
                </a:cubicBezTo>
                <a:cubicBezTo>
                  <a:pt x="2148083" y="3821123"/>
                  <a:pt x="2146979" y="3818701"/>
                  <a:pt x="2145876" y="3816166"/>
                </a:cubicBezTo>
                <a:close/>
                <a:moveTo>
                  <a:pt x="3428499" y="3814954"/>
                </a:moveTo>
                <a:cubicBezTo>
                  <a:pt x="3427396" y="3818590"/>
                  <a:pt x="3424747" y="3823546"/>
                  <a:pt x="3425556" y="3825528"/>
                </a:cubicBezTo>
                <a:cubicBezTo>
                  <a:pt x="3427248" y="3830044"/>
                  <a:pt x="3430708" y="3833018"/>
                  <a:pt x="3433724" y="3836872"/>
                </a:cubicBezTo>
                <a:cubicBezTo>
                  <a:pt x="3436227" y="3831256"/>
                  <a:pt x="3437551" y="3828173"/>
                  <a:pt x="3438949" y="3825087"/>
                </a:cubicBezTo>
                <a:cubicBezTo>
                  <a:pt x="3435490" y="3821674"/>
                  <a:pt x="3431958" y="3818368"/>
                  <a:pt x="3428499" y="3814954"/>
                </a:cubicBezTo>
                <a:close/>
                <a:moveTo>
                  <a:pt x="1251718" y="3807354"/>
                </a:moveTo>
                <a:cubicBezTo>
                  <a:pt x="1236338" y="3809889"/>
                  <a:pt x="1227876" y="3811321"/>
                  <a:pt x="1219340" y="3812642"/>
                </a:cubicBezTo>
                <a:cubicBezTo>
                  <a:pt x="1219634" y="3815285"/>
                  <a:pt x="1219929" y="3817928"/>
                  <a:pt x="1220223" y="3820572"/>
                </a:cubicBezTo>
                <a:cubicBezTo>
                  <a:pt x="1228611" y="3817047"/>
                  <a:pt x="1236926" y="3813523"/>
                  <a:pt x="1251718" y="3807354"/>
                </a:cubicBezTo>
                <a:close/>
                <a:moveTo>
                  <a:pt x="2261628" y="3803500"/>
                </a:moveTo>
                <a:cubicBezTo>
                  <a:pt x="2260966" y="3807354"/>
                  <a:pt x="2260377" y="3811100"/>
                  <a:pt x="2259715" y="3814954"/>
                </a:cubicBezTo>
                <a:cubicBezTo>
                  <a:pt x="2261849" y="3816496"/>
                  <a:pt x="2263909" y="3818038"/>
                  <a:pt x="2266044" y="3819581"/>
                </a:cubicBezTo>
                <a:cubicBezTo>
                  <a:pt x="2266632" y="3815835"/>
                  <a:pt x="2268251" y="3811651"/>
                  <a:pt x="2267588" y="3808456"/>
                </a:cubicBezTo>
                <a:cubicBezTo>
                  <a:pt x="2267073" y="3806143"/>
                  <a:pt x="2263761" y="3805042"/>
                  <a:pt x="2261628" y="3803500"/>
                </a:cubicBezTo>
                <a:close/>
                <a:moveTo>
                  <a:pt x="2781117" y="3801985"/>
                </a:moveTo>
                <a:cubicBezTo>
                  <a:pt x="2776462" y="3800113"/>
                  <a:pt x="2771367" y="3802123"/>
                  <a:pt x="2766215" y="3805813"/>
                </a:cubicBezTo>
                <a:cubicBezTo>
                  <a:pt x="2762978" y="3808125"/>
                  <a:pt x="2759004" y="3817928"/>
                  <a:pt x="2759960" y="3821233"/>
                </a:cubicBezTo>
                <a:cubicBezTo>
                  <a:pt x="2762021" y="3828283"/>
                  <a:pt x="2768056" y="3839076"/>
                  <a:pt x="2770851" y="3838085"/>
                </a:cubicBezTo>
                <a:cubicBezTo>
                  <a:pt x="2778872" y="3835220"/>
                  <a:pt x="2786010" y="3827289"/>
                  <a:pt x="2793370" y="3821453"/>
                </a:cubicBezTo>
                <a:cubicBezTo>
                  <a:pt x="2789984" y="3809613"/>
                  <a:pt x="2785771" y="3803858"/>
                  <a:pt x="2781117" y="3801985"/>
                </a:cubicBezTo>
                <a:close/>
                <a:moveTo>
                  <a:pt x="854127" y="3799206"/>
                </a:moveTo>
                <a:cubicBezTo>
                  <a:pt x="855378" y="3799424"/>
                  <a:pt x="856555" y="3799646"/>
                  <a:pt x="857805" y="3799977"/>
                </a:cubicBezTo>
                <a:cubicBezTo>
                  <a:pt x="857585" y="3801408"/>
                  <a:pt x="857658" y="3803831"/>
                  <a:pt x="857217" y="3804051"/>
                </a:cubicBezTo>
                <a:cubicBezTo>
                  <a:pt x="856187" y="3804602"/>
                  <a:pt x="854936" y="3804051"/>
                  <a:pt x="853759" y="3803941"/>
                </a:cubicBezTo>
                <a:cubicBezTo>
                  <a:pt x="853906" y="3802399"/>
                  <a:pt x="853980" y="3800748"/>
                  <a:pt x="854127" y="3799206"/>
                </a:cubicBezTo>
                <a:close/>
                <a:moveTo>
                  <a:pt x="2869595" y="3796868"/>
                </a:moveTo>
                <a:cubicBezTo>
                  <a:pt x="2851614" y="3794689"/>
                  <a:pt x="2833787" y="3803446"/>
                  <a:pt x="2815960" y="3804271"/>
                </a:cubicBezTo>
                <a:cubicBezTo>
                  <a:pt x="2813974" y="3804381"/>
                  <a:pt x="2810367" y="3810440"/>
                  <a:pt x="2810514" y="3813413"/>
                </a:cubicBezTo>
                <a:cubicBezTo>
                  <a:pt x="2810882" y="3819361"/>
                  <a:pt x="2812355" y="3827950"/>
                  <a:pt x="2815150" y="3830155"/>
                </a:cubicBezTo>
                <a:cubicBezTo>
                  <a:pt x="2821626" y="3835110"/>
                  <a:pt x="2829205" y="3836872"/>
                  <a:pt x="2836343" y="3839957"/>
                </a:cubicBezTo>
                <a:lnTo>
                  <a:pt x="2836752" y="3840689"/>
                </a:lnTo>
                <a:lnTo>
                  <a:pt x="2835534" y="3841829"/>
                </a:lnTo>
                <a:lnTo>
                  <a:pt x="2836881" y="3840921"/>
                </a:lnTo>
                <a:lnTo>
                  <a:pt x="2844218" y="3854054"/>
                </a:lnTo>
                <a:cubicBezTo>
                  <a:pt x="2845248" y="3855265"/>
                  <a:pt x="2848926" y="3851191"/>
                  <a:pt x="2851429" y="3849539"/>
                </a:cubicBezTo>
                <a:cubicBezTo>
                  <a:pt x="2849000" y="3845463"/>
                  <a:pt x="2847014" y="3839847"/>
                  <a:pt x="2843997" y="3837865"/>
                </a:cubicBezTo>
                <a:cubicBezTo>
                  <a:pt x="2842967" y="3837203"/>
                  <a:pt x="2841568" y="3837809"/>
                  <a:pt x="2840069" y="3838773"/>
                </a:cubicBezTo>
                <a:lnTo>
                  <a:pt x="2836881" y="3840921"/>
                </a:lnTo>
                <a:lnTo>
                  <a:pt x="2836752" y="3840689"/>
                </a:lnTo>
                <a:lnTo>
                  <a:pt x="2852588" y="3825859"/>
                </a:lnTo>
                <a:cubicBezTo>
                  <a:pt x="2858714" y="3822445"/>
                  <a:pt x="2865411" y="3821178"/>
                  <a:pt x="2873063" y="3822775"/>
                </a:cubicBezTo>
                <a:cubicBezTo>
                  <a:pt x="2879760" y="3824206"/>
                  <a:pt x="2887929" y="3818480"/>
                  <a:pt x="2887634" y="3803390"/>
                </a:cubicBezTo>
                <a:cubicBezTo>
                  <a:pt x="2881600" y="3799535"/>
                  <a:pt x="2875589" y="3797594"/>
                  <a:pt x="2869595" y="3796868"/>
                </a:cubicBezTo>
                <a:close/>
                <a:moveTo>
                  <a:pt x="1924230" y="3795680"/>
                </a:moveTo>
                <a:cubicBezTo>
                  <a:pt x="1923937" y="3799536"/>
                  <a:pt x="1922685" y="3804271"/>
                  <a:pt x="1923717" y="3807134"/>
                </a:cubicBezTo>
                <a:cubicBezTo>
                  <a:pt x="1924599" y="3809779"/>
                  <a:pt x="1927984" y="3810440"/>
                  <a:pt x="1930339" y="3811981"/>
                </a:cubicBezTo>
                <a:cubicBezTo>
                  <a:pt x="1930854" y="3807354"/>
                  <a:pt x="1931958" y="3802509"/>
                  <a:pt x="1931516" y="3798103"/>
                </a:cubicBezTo>
                <a:cubicBezTo>
                  <a:pt x="1931296" y="3796671"/>
                  <a:pt x="1926733" y="3796451"/>
                  <a:pt x="1924230" y="3795680"/>
                </a:cubicBezTo>
                <a:close/>
                <a:moveTo>
                  <a:pt x="5480523" y="3791455"/>
                </a:moveTo>
                <a:cubicBezTo>
                  <a:pt x="5469513" y="3792818"/>
                  <a:pt x="5458659" y="3797278"/>
                  <a:pt x="5447952" y="3800087"/>
                </a:cubicBezTo>
                <a:cubicBezTo>
                  <a:pt x="5435590" y="3826409"/>
                  <a:pt x="5435148" y="3863085"/>
                  <a:pt x="5411968" y="3875202"/>
                </a:cubicBezTo>
                <a:cubicBezTo>
                  <a:pt x="5402549" y="3864407"/>
                  <a:pt x="5393129" y="3853944"/>
                  <a:pt x="5384078" y="3842710"/>
                </a:cubicBezTo>
                <a:cubicBezTo>
                  <a:pt x="5382680" y="3841058"/>
                  <a:pt x="5383784" y="3835440"/>
                  <a:pt x="5383048" y="3832027"/>
                </a:cubicBezTo>
                <a:cubicBezTo>
                  <a:pt x="5378338" y="3809118"/>
                  <a:pt x="5369141" y="3801188"/>
                  <a:pt x="5360162" y="3813743"/>
                </a:cubicBezTo>
                <a:cubicBezTo>
                  <a:pt x="5352510" y="3824426"/>
                  <a:pt x="5346770" y="3838415"/>
                  <a:pt x="5340000" y="3851191"/>
                </a:cubicBezTo>
                <a:cubicBezTo>
                  <a:pt x="5321603" y="3849759"/>
                  <a:pt x="5303942" y="3850200"/>
                  <a:pt x="5288930" y="3872227"/>
                </a:cubicBezTo>
                <a:cubicBezTo>
                  <a:pt x="5281056" y="3883791"/>
                  <a:pt x="5269356" y="3882360"/>
                  <a:pt x="5258318" y="3876303"/>
                </a:cubicBezTo>
                <a:cubicBezTo>
                  <a:pt x="5245808" y="3869474"/>
                  <a:pt x="5230724" y="3869144"/>
                  <a:pt x="5220494" y="3858240"/>
                </a:cubicBezTo>
                <a:cubicBezTo>
                  <a:pt x="5205483" y="3842049"/>
                  <a:pt x="5194150" y="3867932"/>
                  <a:pt x="5181272" y="3860002"/>
                </a:cubicBezTo>
                <a:cubicBezTo>
                  <a:pt x="5161625" y="3847887"/>
                  <a:pt x="5141755" y="3856809"/>
                  <a:pt x="5121960" y="3858020"/>
                </a:cubicBezTo>
                <a:cubicBezTo>
                  <a:pt x="5101430" y="3859341"/>
                  <a:pt x="5082076" y="3873438"/>
                  <a:pt x="5060148" y="3864627"/>
                </a:cubicBezTo>
                <a:cubicBezTo>
                  <a:pt x="5049993" y="3860553"/>
                  <a:pt x="5035791" y="3869364"/>
                  <a:pt x="5032552" y="3892823"/>
                </a:cubicBezTo>
                <a:cubicBezTo>
                  <a:pt x="5031522" y="3900533"/>
                  <a:pt x="5027990" y="3907472"/>
                  <a:pt x="5025562" y="3914852"/>
                </a:cubicBezTo>
                <a:cubicBezTo>
                  <a:pt x="5016070" y="3908243"/>
                  <a:pt x="5007680" y="3897229"/>
                  <a:pt x="5002896" y="3900092"/>
                </a:cubicBezTo>
                <a:cubicBezTo>
                  <a:pt x="4985458" y="3910555"/>
                  <a:pt x="4970592" y="3897780"/>
                  <a:pt x="4954477" y="3895247"/>
                </a:cubicBezTo>
                <a:cubicBezTo>
                  <a:pt x="4925704" y="3890620"/>
                  <a:pt x="4896490" y="3891611"/>
                  <a:pt x="4867496" y="3891501"/>
                </a:cubicBezTo>
                <a:cubicBezTo>
                  <a:pt x="4861683" y="3891501"/>
                  <a:pt x="4851160" y="3895908"/>
                  <a:pt x="4850792" y="3899762"/>
                </a:cubicBezTo>
                <a:cubicBezTo>
                  <a:pt x="4847555" y="3937870"/>
                  <a:pt x="4830556" y="3924544"/>
                  <a:pt x="4816206" y="3923223"/>
                </a:cubicBezTo>
                <a:cubicBezTo>
                  <a:pt x="4814366" y="3890290"/>
                  <a:pt x="4801710" y="3880267"/>
                  <a:pt x="4778088" y="3884784"/>
                </a:cubicBezTo>
                <a:cubicBezTo>
                  <a:pt x="4791628" y="3908904"/>
                  <a:pt x="4767198" y="3930270"/>
                  <a:pt x="4780075" y="3956043"/>
                </a:cubicBezTo>
                <a:cubicBezTo>
                  <a:pt x="4790746" y="3977410"/>
                  <a:pt x="4803256" y="3990958"/>
                  <a:pt x="4820400" y="3993161"/>
                </a:cubicBezTo>
                <a:cubicBezTo>
                  <a:pt x="4837105" y="3968599"/>
                  <a:pt x="4844022" y="3966066"/>
                  <a:pt x="4849247" y="3980495"/>
                </a:cubicBezTo>
                <a:cubicBezTo>
                  <a:pt x="4844390" y="3997237"/>
                  <a:pt x="4839754" y="4013426"/>
                  <a:pt x="4834898" y="4030388"/>
                </a:cubicBezTo>
                <a:cubicBezTo>
                  <a:pt x="4850130" y="4037658"/>
                  <a:pt x="4864333" y="4043384"/>
                  <a:pt x="4876842" y="4031599"/>
                </a:cubicBezTo>
                <a:cubicBezTo>
                  <a:pt x="4891707" y="4017723"/>
                  <a:pt x="4895459" y="3992170"/>
                  <a:pt x="4899948" y="3968931"/>
                </a:cubicBezTo>
                <a:cubicBezTo>
                  <a:pt x="4922908" y="3958686"/>
                  <a:pt x="4944910" y="3960010"/>
                  <a:pt x="4966619" y="3970913"/>
                </a:cubicBezTo>
                <a:cubicBezTo>
                  <a:pt x="4965810" y="3990738"/>
                  <a:pt x="4950650" y="4004945"/>
                  <a:pt x="4963380" y="4023669"/>
                </a:cubicBezTo>
                <a:cubicBezTo>
                  <a:pt x="4979496" y="4019374"/>
                  <a:pt x="4996126" y="4017062"/>
                  <a:pt x="5011875" y="4010013"/>
                </a:cubicBezTo>
                <a:cubicBezTo>
                  <a:pt x="5026371" y="4003514"/>
                  <a:pt x="5033362" y="3986221"/>
                  <a:pt x="5031154" y="3961772"/>
                </a:cubicBezTo>
                <a:cubicBezTo>
                  <a:pt x="5046460" y="3951859"/>
                  <a:pt x="5061694" y="3942057"/>
                  <a:pt x="5074792" y="3933576"/>
                </a:cubicBezTo>
                <a:cubicBezTo>
                  <a:pt x="5093262" y="3941286"/>
                  <a:pt x="5090612" y="3960781"/>
                  <a:pt x="5090833" y="3975318"/>
                </a:cubicBezTo>
                <a:cubicBezTo>
                  <a:pt x="5100180" y="3978181"/>
                  <a:pt x="5109450" y="3978513"/>
                  <a:pt x="5117030" y="3984129"/>
                </a:cubicBezTo>
                <a:cubicBezTo>
                  <a:pt x="5124684" y="3989857"/>
                  <a:pt x="5130571" y="4000871"/>
                  <a:pt x="5134250" y="4005606"/>
                </a:cubicBezTo>
                <a:cubicBezTo>
                  <a:pt x="5148968" y="4001642"/>
                  <a:pt x="5159122" y="3996905"/>
                  <a:pt x="5169278" y="3996794"/>
                </a:cubicBezTo>
                <a:cubicBezTo>
                  <a:pt x="5181199" y="3996684"/>
                  <a:pt x="5193192" y="4002853"/>
                  <a:pt x="5205042" y="4002082"/>
                </a:cubicBezTo>
                <a:cubicBezTo>
                  <a:pt x="5218065" y="4001311"/>
                  <a:pt x="5231018" y="3995693"/>
                  <a:pt x="5243452" y="3992390"/>
                </a:cubicBezTo>
                <a:cubicBezTo>
                  <a:pt x="5243452" y="3986552"/>
                  <a:pt x="5243896" y="3984239"/>
                  <a:pt x="5243379" y="3982477"/>
                </a:cubicBezTo>
                <a:cubicBezTo>
                  <a:pt x="5239186" y="3968378"/>
                  <a:pt x="5230429" y="3974547"/>
                  <a:pt x="5223437" y="3972455"/>
                </a:cubicBezTo>
                <a:cubicBezTo>
                  <a:pt x="5212621" y="3969149"/>
                  <a:pt x="5208132" y="3959567"/>
                  <a:pt x="5213210" y="3941066"/>
                </a:cubicBezTo>
                <a:cubicBezTo>
                  <a:pt x="5222922" y="3937650"/>
                  <a:pt x="5233225" y="3931924"/>
                  <a:pt x="5243748" y="3930821"/>
                </a:cubicBezTo>
                <a:cubicBezTo>
                  <a:pt x="5271196" y="3927958"/>
                  <a:pt x="5298717" y="3927627"/>
                  <a:pt x="5326166" y="3925205"/>
                </a:cubicBezTo>
                <a:cubicBezTo>
                  <a:pt x="5354864" y="3922560"/>
                  <a:pt x="5383637" y="3913861"/>
                  <a:pt x="5411968" y="3916724"/>
                </a:cubicBezTo>
                <a:cubicBezTo>
                  <a:pt x="5422123" y="3917605"/>
                  <a:pt x="5431137" y="3916311"/>
                  <a:pt x="5439582" y="3912910"/>
                </a:cubicBezTo>
                <a:lnTo>
                  <a:pt x="5463018" y="3896972"/>
                </a:lnTo>
                <a:lnTo>
                  <a:pt x="5462963" y="3898220"/>
                </a:lnTo>
                <a:lnTo>
                  <a:pt x="5464041" y="3897576"/>
                </a:lnTo>
                <a:lnTo>
                  <a:pt x="5468556" y="3916325"/>
                </a:lnTo>
                <a:cubicBezTo>
                  <a:pt x="5470856" y="3921873"/>
                  <a:pt x="5474259" y="3925094"/>
                  <a:pt x="5479962" y="3922230"/>
                </a:cubicBezTo>
                <a:cubicBezTo>
                  <a:pt x="5494312" y="3914962"/>
                  <a:pt x="5505791" y="3918376"/>
                  <a:pt x="5518669" y="3926526"/>
                </a:cubicBezTo>
                <a:cubicBezTo>
                  <a:pt x="5521981" y="3928619"/>
                  <a:pt x="5528089" y="3920798"/>
                  <a:pt x="5540966" y="3912097"/>
                </a:cubicBezTo>
                <a:cubicBezTo>
                  <a:pt x="5521540" y="3904940"/>
                  <a:pt x="5508368" y="3905270"/>
                  <a:pt x="5500272" y="3895908"/>
                </a:cubicBezTo>
                <a:cubicBezTo>
                  <a:pt x="5493097" y="3887537"/>
                  <a:pt x="5486806" y="3885967"/>
                  <a:pt x="5480790" y="3887564"/>
                </a:cubicBezTo>
                <a:lnTo>
                  <a:pt x="5464041" y="3897576"/>
                </a:lnTo>
                <a:lnTo>
                  <a:pt x="5463772" y="3896459"/>
                </a:lnTo>
                <a:lnTo>
                  <a:pt x="5463018" y="3896972"/>
                </a:lnTo>
                <a:lnTo>
                  <a:pt x="5465319" y="3844362"/>
                </a:lnTo>
                <a:cubicBezTo>
                  <a:pt x="5480110" y="3834119"/>
                  <a:pt x="5495710" y="3825528"/>
                  <a:pt x="5513076" y="3829714"/>
                </a:cubicBezTo>
                <a:cubicBezTo>
                  <a:pt x="5520510" y="3831586"/>
                  <a:pt x="5529486" y="3838746"/>
                  <a:pt x="5535080" y="3834779"/>
                </a:cubicBezTo>
                <a:cubicBezTo>
                  <a:pt x="5566060" y="3813193"/>
                  <a:pt x="5597996" y="3858240"/>
                  <a:pt x="5629050" y="3830375"/>
                </a:cubicBezTo>
                <a:cubicBezTo>
                  <a:pt x="5632582" y="3827182"/>
                  <a:pt x="5642002" y="3840728"/>
                  <a:pt x="5649213" y="3844141"/>
                </a:cubicBezTo>
                <a:cubicBezTo>
                  <a:pt x="5659295" y="3848878"/>
                  <a:pt x="5670038" y="3855485"/>
                  <a:pt x="5679826" y="3843040"/>
                </a:cubicBezTo>
                <a:cubicBezTo>
                  <a:pt x="5683136" y="3838856"/>
                  <a:pt x="5687036" y="3832577"/>
                  <a:pt x="5687331" y="3826959"/>
                </a:cubicBezTo>
                <a:cubicBezTo>
                  <a:pt x="5687552" y="3821894"/>
                  <a:pt x="5683946" y="3813633"/>
                  <a:pt x="5680708" y="3811541"/>
                </a:cubicBezTo>
                <a:cubicBezTo>
                  <a:pt x="5673865" y="3807024"/>
                  <a:pt x="5665990" y="3802840"/>
                  <a:pt x="5658778" y="3803500"/>
                </a:cubicBezTo>
                <a:cubicBezTo>
                  <a:pt x="5616467" y="3807354"/>
                  <a:pt x="5574301" y="3792377"/>
                  <a:pt x="5531988" y="3802399"/>
                </a:cubicBezTo>
                <a:cubicBezTo>
                  <a:pt x="5526102" y="3803831"/>
                  <a:pt x="5518669" y="3805372"/>
                  <a:pt x="5514034" y="3801408"/>
                </a:cubicBezTo>
                <a:cubicBezTo>
                  <a:pt x="5502701" y="3791826"/>
                  <a:pt x="5491534" y="3790092"/>
                  <a:pt x="5480523" y="3791455"/>
                </a:cubicBezTo>
                <a:close/>
                <a:moveTo>
                  <a:pt x="1304333" y="3788961"/>
                </a:moveTo>
                <a:cubicBezTo>
                  <a:pt x="1300064" y="3790392"/>
                  <a:pt x="1295944" y="3792597"/>
                  <a:pt x="1286524" y="3797002"/>
                </a:cubicBezTo>
                <a:cubicBezTo>
                  <a:pt x="1296238" y="3797993"/>
                  <a:pt x="1300505" y="3799094"/>
                  <a:pt x="1304700" y="3798543"/>
                </a:cubicBezTo>
                <a:cubicBezTo>
                  <a:pt x="1306098" y="3798323"/>
                  <a:pt x="1307130" y="3793588"/>
                  <a:pt x="1308380" y="3790945"/>
                </a:cubicBezTo>
                <a:cubicBezTo>
                  <a:pt x="1306982" y="3790174"/>
                  <a:pt x="1305510" y="3788521"/>
                  <a:pt x="1304333" y="3788961"/>
                </a:cubicBezTo>
                <a:close/>
                <a:moveTo>
                  <a:pt x="2723019" y="3772001"/>
                </a:moveTo>
                <a:cubicBezTo>
                  <a:pt x="2715219" y="3782905"/>
                  <a:pt x="2709258" y="3791276"/>
                  <a:pt x="2699766" y="3804491"/>
                </a:cubicBezTo>
                <a:cubicBezTo>
                  <a:pt x="2710068" y="3810440"/>
                  <a:pt x="2716175" y="3816056"/>
                  <a:pt x="2722357" y="3816276"/>
                </a:cubicBezTo>
                <a:cubicBezTo>
                  <a:pt x="2724418" y="3816386"/>
                  <a:pt x="2727655" y="3802399"/>
                  <a:pt x="2728391" y="3794469"/>
                </a:cubicBezTo>
                <a:cubicBezTo>
                  <a:pt x="2728832" y="3789181"/>
                  <a:pt x="2725816" y="3783125"/>
                  <a:pt x="2723019" y="3772001"/>
                </a:cubicBezTo>
                <a:close/>
                <a:moveTo>
                  <a:pt x="1488742" y="3763080"/>
                </a:moveTo>
                <a:cubicBezTo>
                  <a:pt x="1487344" y="3762309"/>
                  <a:pt x="1484695" y="3766714"/>
                  <a:pt x="1482487" y="3768806"/>
                </a:cubicBezTo>
                <a:cubicBezTo>
                  <a:pt x="1483959" y="3771891"/>
                  <a:pt x="1485210" y="3776846"/>
                  <a:pt x="1487049" y="3777397"/>
                </a:cubicBezTo>
                <a:cubicBezTo>
                  <a:pt x="1488889" y="3778058"/>
                  <a:pt x="1491392" y="3774204"/>
                  <a:pt x="1493525" y="3772442"/>
                </a:cubicBezTo>
                <a:cubicBezTo>
                  <a:pt x="1491980" y="3769136"/>
                  <a:pt x="1490803" y="3764291"/>
                  <a:pt x="1488742" y="3763080"/>
                </a:cubicBezTo>
                <a:close/>
                <a:moveTo>
                  <a:pt x="779215" y="3761206"/>
                </a:moveTo>
                <a:cubicBezTo>
                  <a:pt x="780098" y="3760765"/>
                  <a:pt x="781716" y="3763410"/>
                  <a:pt x="782967" y="3764621"/>
                </a:cubicBezTo>
                <a:cubicBezTo>
                  <a:pt x="781201" y="3767484"/>
                  <a:pt x="779436" y="3770347"/>
                  <a:pt x="777669" y="3773102"/>
                </a:cubicBezTo>
                <a:cubicBezTo>
                  <a:pt x="775829" y="3771118"/>
                  <a:pt x="774064" y="3769026"/>
                  <a:pt x="772224" y="3766934"/>
                </a:cubicBezTo>
                <a:cubicBezTo>
                  <a:pt x="774579" y="3764952"/>
                  <a:pt x="776712" y="3762419"/>
                  <a:pt x="779215" y="3761206"/>
                </a:cubicBezTo>
                <a:close/>
                <a:moveTo>
                  <a:pt x="950967" y="3755590"/>
                </a:moveTo>
                <a:cubicBezTo>
                  <a:pt x="941547" y="3755920"/>
                  <a:pt x="939414" y="3767374"/>
                  <a:pt x="936544" y="3777397"/>
                </a:cubicBezTo>
                <a:cubicBezTo>
                  <a:pt x="936103" y="3778828"/>
                  <a:pt x="937133" y="3780923"/>
                  <a:pt x="937501" y="3782684"/>
                </a:cubicBezTo>
                <a:cubicBezTo>
                  <a:pt x="940223" y="3783345"/>
                  <a:pt x="943609" y="3785878"/>
                  <a:pt x="945595" y="3784226"/>
                </a:cubicBezTo>
                <a:cubicBezTo>
                  <a:pt x="952144" y="3778938"/>
                  <a:pt x="957516" y="3771561"/>
                  <a:pt x="954426" y="3758563"/>
                </a:cubicBezTo>
                <a:cubicBezTo>
                  <a:pt x="954057" y="3757131"/>
                  <a:pt x="952144" y="3755590"/>
                  <a:pt x="950967" y="3755590"/>
                </a:cubicBezTo>
                <a:close/>
                <a:moveTo>
                  <a:pt x="3022004" y="3754158"/>
                </a:moveTo>
                <a:cubicBezTo>
                  <a:pt x="3019502" y="3754819"/>
                  <a:pt x="3017000" y="3755480"/>
                  <a:pt x="3014572" y="3756471"/>
                </a:cubicBezTo>
                <a:cubicBezTo>
                  <a:pt x="3014572" y="3756471"/>
                  <a:pt x="3015014" y="3759994"/>
                  <a:pt x="3015234" y="3761648"/>
                </a:cubicBezTo>
                <a:cubicBezTo>
                  <a:pt x="3017736" y="3760985"/>
                  <a:pt x="3020165" y="3760435"/>
                  <a:pt x="3022593" y="3759444"/>
                </a:cubicBezTo>
                <a:cubicBezTo>
                  <a:pt x="3022740" y="3759444"/>
                  <a:pt x="3022225" y="3756030"/>
                  <a:pt x="3022004" y="3754158"/>
                </a:cubicBezTo>
                <a:close/>
                <a:moveTo>
                  <a:pt x="3066653" y="3752314"/>
                </a:moveTo>
                <a:cubicBezTo>
                  <a:pt x="3058227" y="3755150"/>
                  <a:pt x="3046766" y="3764181"/>
                  <a:pt x="3023844" y="3782244"/>
                </a:cubicBezTo>
                <a:cubicBezTo>
                  <a:pt x="3056148" y="3789624"/>
                  <a:pt x="3063433" y="3787199"/>
                  <a:pt x="3091250" y="3759554"/>
                </a:cubicBezTo>
                <a:cubicBezTo>
                  <a:pt x="3080469" y="3752836"/>
                  <a:pt x="3075079" y="3749477"/>
                  <a:pt x="3066653" y="3752314"/>
                </a:cubicBezTo>
                <a:close/>
                <a:moveTo>
                  <a:pt x="1525306" y="3746420"/>
                </a:moveTo>
                <a:cubicBezTo>
                  <a:pt x="1520587" y="3747108"/>
                  <a:pt x="1516669" y="3754157"/>
                  <a:pt x="1508832" y="3768255"/>
                </a:cubicBezTo>
                <a:cubicBezTo>
                  <a:pt x="1524800" y="3778608"/>
                  <a:pt x="1535029" y="3773102"/>
                  <a:pt x="1546582" y="3762749"/>
                </a:cubicBezTo>
                <a:cubicBezTo>
                  <a:pt x="1535544" y="3751404"/>
                  <a:pt x="1530025" y="3745732"/>
                  <a:pt x="1525306" y="3746420"/>
                </a:cubicBezTo>
                <a:close/>
                <a:moveTo>
                  <a:pt x="1658811" y="3737306"/>
                </a:moveTo>
                <a:cubicBezTo>
                  <a:pt x="1654755" y="3738407"/>
                  <a:pt x="1652400" y="3746227"/>
                  <a:pt x="1648647" y="3761536"/>
                </a:cubicBezTo>
                <a:cubicBezTo>
                  <a:pt x="1658507" y="3758893"/>
                  <a:pt x="1667706" y="3756471"/>
                  <a:pt x="1679186" y="3753388"/>
                </a:cubicBezTo>
                <a:cubicBezTo>
                  <a:pt x="1668626" y="3741823"/>
                  <a:pt x="1662868" y="3736205"/>
                  <a:pt x="1658811" y="3737306"/>
                </a:cubicBezTo>
                <a:close/>
                <a:moveTo>
                  <a:pt x="1067971" y="3716050"/>
                </a:moveTo>
                <a:cubicBezTo>
                  <a:pt x="1046483" y="3718693"/>
                  <a:pt x="1028822" y="3720785"/>
                  <a:pt x="1012118" y="3722767"/>
                </a:cubicBezTo>
                <a:cubicBezTo>
                  <a:pt x="1009542" y="3733453"/>
                  <a:pt x="1006452" y="3740169"/>
                  <a:pt x="1006967" y="3746118"/>
                </a:cubicBezTo>
                <a:cubicBezTo>
                  <a:pt x="1007409" y="3751403"/>
                  <a:pt x="1013958" y="3760325"/>
                  <a:pt x="1014105" y="3760105"/>
                </a:cubicBezTo>
                <a:cubicBezTo>
                  <a:pt x="1029853" y="3743035"/>
                  <a:pt x="1050604" y="3747659"/>
                  <a:pt x="1066498" y="3732129"/>
                </a:cubicBezTo>
                <a:cubicBezTo>
                  <a:pt x="1067381" y="3731358"/>
                  <a:pt x="1067013" y="3728055"/>
                  <a:pt x="1067971" y="3716050"/>
                </a:cubicBezTo>
                <a:close/>
                <a:moveTo>
                  <a:pt x="1808993" y="3710542"/>
                </a:moveTo>
                <a:cubicBezTo>
                  <a:pt x="1769992" y="3714288"/>
                  <a:pt x="1731286" y="3723428"/>
                  <a:pt x="1682350" y="3736976"/>
                </a:cubicBezTo>
                <a:cubicBezTo>
                  <a:pt x="1710019" y="3754379"/>
                  <a:pt x="1700820" y="3793918"/>
                  <a:pt x="1721424" y="3807244"/>
                </a:cubicBezTo>
                <a:cubicBezTo>
                  <a:pt x="1749094" y="3806694"/>
                  <a:pt x="1768153" y="3778498"/>
                  <a:pt x="1794497" y="3751183"/>
                </a:cubicBezTo>
                <a:cubicBezTo>
                  <a:pt x="1827316" y="3782244"/>
                  <a:pt x="1849025" y="3741381"/>
                  <a:pt x="1875222" y="3722437"/>
                </a:cubicBezTo>
                <a:cubicBezTo>
                  <a:pt x="1852998" y="3714949"/>
                  <a:pt x="1830776" y="3708450"/>
                  <a:pt x="1808993" y="3710542"/>
                </a:cubicBezTo>
                <a:close/>
                <a:moveTo>
                  <a:pt x="3515479" y="3677391"/>
                </a:moveTo>
                <a:cubicBezTo>
                  <a:pt x="3501645" y="3677061"/>
                  <a:pt x="3488841" y="3677942"/>
                  <a:pt x="3479127" y="3706468"/>
                </a:cubicBezTo>
                <a:cubicBezTo>
                  <a:pt x="3507753" y="3700740"/>
                  <a:pt x="3507753" y="3700740"/>
                  <a:pt x="3515479" y="3677391"/>
                </a:cubicBezTo>
                <a:close/>
                <a:moveTo>
                  <a:pt x="509297" y="3665054"/>
                </a:moveTo>
                <a:cubicBezTo>
                  <a:pt x="512314" y="3663733"/>
                  <a:pt x="517612" y="3668580"/>
                  <a:pt x="520483" y="3672654"/>
                </a:cubicBezTo>
                <a:cubicBezTo>
                  <a:pt x="524308" y="3678052"/>
                  <a:pt x="519894" y="3691488"/>
                  <a:pt x="513934" y="3693911"/>
                </a:cubicBezTo>
                <a:cubicBezTo>
                  <a:pt x="509518" y="3695783"/>
                  <a:pt x="505102" y="3698097"/>
                  <a:pt x="500613" y="3698317"/>
                </a:cubicBezTo>
                <a:cubicBezTo>
                  <a:pt x="491489" y="3698758"/>
                  <a:pt x="482144" y="3696005"/>
                  <a:pt x="473239" y="3697987"/>
                </a:cubicBezTo>
                <a:cubicBezTo>
                  <a:pt x="464924" y="3699859"/>
                  <a:pt x="457124" y="3706248"/>
                  <a:pt x="449102" y="3710652"/>
                </a:cubicBezTo>
                <a:cubicBezTo>
                  <a:pt x="448440" y="3706468"/>
                  <a:pt x="447778" y="3702171"/>
                  <a:pt x="447116" y="3697877"/>
                </a:cubicBezTo>
                <a:cubicBezTo>
                  <a:pt x="458081" y="3692920"/>
                  <a:pt x="469191" y="3688735"/>
                  <a:pt x="479935" y="3683007"/>
                </a:cubicBezTo>
                <a:cubicBezTo>
                  <a:pt x="489870" y="3677722"/>
                  <a:pt x="499215" y="3669681"/>
                  <a:pt x="509297" y="3665054"/>
                </a:cubicBezTo>
                <a:close/>
                <a:moveTo>
                  <a:pt x="555004" y="3651233"/>
                </a:moveTo>
                <a:cubicBezTo>
                  <a:pt x="558969" y="3650572"/>
                  <a:pt x="563825" y="3652059"/>
                  <a:pt x="573538" y="3655032"/>
                </a:cubicBezTo>
                <a:cubicBezTo>
                  <a:pt x="563383" y="3662411"/>
                  <a:pt x="553523" y="3673976"/>
                  <a:pt x="541822" y="3660319"/>
                </a:cubicBezTo>
                <a:cubicBezTo>
                  <a:pt x="547967" y="3654702"/>
                  <a:pt x="551040" y="3651894"/>
                  <a:pt x="555004" y="3651233"/>
                </a:cubicBezTo>
                <a:close/>
                <a:moveTo>
                  <a:pt x="630716" y="3650407"/>
                </a:moveTo>
                <a:cubicBezTo>
                  <a:pt x="632334" y="3652939"/>
                  <a:pt x="634101" y="3655252"/>
                  <a:pt x="635426" y="3658117"/>
                </a:cubicBezTo>
                <a:cubicBezTo>
                  <a:pt x="635573" y="3658447"/>
                  <a:pt x="633733" y="3660980"/>
                  <a:pt x="632849" y="3662522"/>
                </a:cubicBezTo>
                <a:cubicBezTo>
                  <a:pt x="631304" y="3659989"/>
                  <a:pt x="629759" y="3657456"/>
                  <a:pt x="628214" y="3654921"/>
                </a:cubicBezTo>
                <a:cubicBezTo>
                  <a:pt x="629023" y="3653380"/>
                  <a:pt x="629906" y="3651948"/>
                  <a:pt x="630716" y="3650407"/>
                </a:cubicBezTo>
                <a:close/>
                <a:moveTo>
                  <a:pt x="5694984" y="3643137"/>
                </a:moveTo>
                <a:cubicBezTo>
                  <a:pt x="5692262" y="3643578"/>
                  <a:pt x="5689612" y="3644348"/>
                  <a:pt x="5686963" y="3645119"/>
                </a:cubicBezTo>
                <a:cubicBezTo>
                  <a:pt x="5687110" y="3646330"/>
                  <a:pt x="5687258" y="3647762"/>
                  <a:pt x="5687478" y="3649196"/>
                </a:cubicBezTo>
                <a:cubicBezTo>
                  <a:pt x="5690126" y="3648425"/>
                  <a:pt x="5692850" y="3647652"/>
                  <a:pt x="5695499" y="3646881"/>
                </a:cubicBezTo>
                <a:cubicBezTo>
                  <a:pt x="5695352" y="3645560"/>
                  <a:pt x="5695058" y="3643137"/>
                  <a:pt x="5694984" y="3643137"/>
                </a:cubicBezTo>
                <a:close/>
                <a:moveTo>
                  <a:pt x="5727656" y="3637739"/>
                </a:moveTo>
                <a:cubicBezTo>
                  <a:pt x="5725964" y="3641155"/>
                  <a:pt x="5724272" y="3644458"/>
                  <a:pt x="5722654" y="3647874"/>
                </a:cubicBezTo>
                <a:cubicBezTo>
                  <a:pt x="5724419" y="3650737"/>
                  <a:pt x="5726185" y="3656023"/>
                  <a:pt x="5727877" y="3655913"/>
                </a:cubicBezTo>
                <a:cubicBezTo>
                  <a:pt x="5730306" y="3655802"/>
                  <a:pt x="5732660" y="3651948"/>
                  <a:pt x="5735090" y="3649636"/>
                </a:cubicBezTo>
                <a:cubicBezTo>
                  <a:pt x="5732587" y="3645670"/>
                  <a:pt x="5730086" y="3641706"/>
                  <a:pt x="5727656" y="3637739"/>
                </a:cubicBezTo>
                <a:close/>
                <a:moveTo>
                  <a:pt x="5849886" y="3636418"/>
                </a:moveTo>
                <a:cubicBezTo>
                  <a:pt x="5848856" y="3638070"/>
                  <a:pt x="5846794" y="3640825"/>
                  <a:pt x="5846941" y="3641155"/>
                </a:cubicBezTo>
                <a:cubicBezTo>
                  <a:pt x="5848561" y="3644348"/>
                  <a:pt x="5850474" y="3647211"/>
                  <a:pt x="5852313" y="3650076"/>
                </a:cubicBezTo>
                <a:cubicBezTo>
                  <a:pt x="5853416" y="3648535"/>
                  <a:pt x="5855478" y="3645780"/>
                  <a:pt x="5855404" y="3645560"/>
                </a:cubicBezTo>
                <a:cubicBezTo>
                  <a:pt x="5853711" y="3642366"/>
                  <a:pt x="5851724" y="3639393"/>
                  <a:pt x="5849886" y="3636418"/>
                </a:cubicBezTo>
                <a:close/>
                <a:moveTo>
                  <a:pt x="489944" y="3573640"/>
                </a:moveTo>
                <a:cubicBezTo>
                  <a:pt x="472430" y="3582671"/>
                  <a:pt x="465807" y="3596218"/>
                  <a:pt x="452782" y="3579806"/>
                </a:cubicBezTo>
                <a:cubicBezTo>
                  <a:pt x="464041" y="3577934"/>
                  <a:pt x="471915" y="3576613"/>
                  <a:pt x="489944" y="3573640"/>
                </a:cubicBezTo>
                <a:close/>
                <a:moveTo>
                  <a:pt x="540351" y="3547756"/>
                </a:moveTo>
                <a:cubicBezTo>
                  <a:pt x="541013" y="3550619"/>
                  <a:pt x="541675" y="3553372"/>
                  <a:pt x="542337" y="3556127"/>
                </a:cubicBezTo>
                <a:cubicBezTo>
                  <a:pt x="537628" y="3559100"/>
                  <a:pt x="532993" y="3562294"/>
                  <a:pt x="528135" y="3564718"/>
                </a:cubicBezTo>
                <a:cubicBezTo>
                  <a:pt x="527841" y="3564828"/>
                  <a:pt x="526076" y="3557889"/>
                  <a:pt x="525044" y="3554255"/>
                </a:cubicBezTo>
                <a:cubicBezTo>
                  <a:pt x="530122" y="3552051"/>
                  <a:pt x="535273" y="3549959"/>
                  <a:pt x="540351" y="3547756"/>
                </a:cubicBezTo>
                <a:close/>
                <a:moveTo>
                  <a:pt x="592303" y="3532226"/>
                </a:moveTo>
                <a:lnTo>
                  <a:pt x="592450" y="3535862"/>
                </a:lnTo>
                <a:lnTo>
                  <a:pt x="589581" y="3534428"/>
                </a:lnTo>
                <a:close/>
                <a:moveTo>
                  <a:pt x="5112616" y="3510529"/>
                </a:moveTo>
                <a:cubicBezTo>
                  <a:pt x="5111733" y="3511300"/>
                  <a:pt x="5110113" y="3512181"/>
                  <a:pt x="5110113" y="3512841"/>
                </a:cubicBezTo>
                <a:cubicBezTo>
                  <a:pt x="5110260" y="3514603"/>
                  <a:pt x="5111070" y="3516255"/>
                  <a:pt x="5111659" y="3518019"/>
                </a:cubicBezTo>
                <a:cubicBezTo>
                  <a:pt x="5112542" y="3517248"/>
                  <a:pt x="5114234" y="3516367"/>
                  <a:pt x="5114160" y="3515704"/>
                </a:cubicBezTo>
                <a:cubicBezTo>
                  <a:pt x="5114014" y="3513832"/>
                  <a:pt x="5113204" y="3512181"/>
                  <a:pt x="5112616" y="3510529"/>
                </a:cubicBezTo>
                <a:close/>
                <a:moveTo>
                  <a:pt x="671592" y="3493986"/>
                </a:moveTo>
                <a:lnTo>
                  <a:pt x="661034" y="3533437"/>
                </a:lnTo>
                <a:cubicBezTo>
                  <a:pt x="647053" y="3534208"/>
                  <a:pt x="632628" y="3535089"/>
                  <a:pt x="615851" y="3535972"/>
                </a:cubicBezTo>
                <a:cubicBezTo>
                  <a:pt x="618206" y="3520221"/>
                  <a:pt x="619824" y="3509538"/>
                  <a:pt x="622106" y="3494778"/>
                </a:cubicBezTo>
                <a:cubicBezTo>
                  <a:pt x="630568" y="3496540"/>
                  <a:pt x="638736" y="3499846"/>
                  <a:pt x="646758" y="3499515"/>
                </a:cubicBezTo>
                <a:close/>
                <a:moveTo>
                  <a:pt x="672146" y="3491915"/>
                </a:moveTo>
                <a:cubicBezTo>
                  <a:pt x="672072" y="3492025"/>
                  <a:pt x="673544" y="3493567"/>
                  <a:pt x="673470" y="3493567"/>
                </a:cubicBezTo>
                <a:lnTo>
                  <a:pt x="671592" y="3493986"/>
                </a:lnTo>
                <a:close/>
                <a:moveTo>
                  <a:pt x="672146" y="3491695"/>
                </a:moveTo>
                <a:lnTo>
                  <a:pt x="673595" y="3493091"/>
                </a:lnTo>
                <a:lnTo>
                  <a:pt x="673544" y="3493237"/>
                </a:lnTo>
                <a:close/>
                <a:moveTo>
                  <a:pt x="576261" y="3381004"/>
                </a:moveTo>
                <a:cubicBezTo>
                  <a:pt x="576630" y="3380894"/>
                  <a:pt x="577071" y="3383207"/>
                  <a:pt x="577513" y="3384420"/>
                </a:cubicBezTo>
                <a:cubicBezTo>
                  <a:pt x="576556" y="3385081"/>
                  <a:pt x="575525" y="3385631"/>
                  <a:pt x="574421" y="3386292"/>
                </a:cubicBezTo>
                <a:cubicBezTo>
                  <a:pt x="573980" y="3385081"/>
                  <a:pt x="573612" y="3383977"/>
                  <a:pt x="573171" y="3382876"/>
                </a:cubicBezTo>
                <a:cubicBezTo>
                  <a:pt x="574201" y="3382215"/>
                  <a:pt x="575231" y="3381224"/>
                  <a:pt x="576261" y="3381004"/>
                </a:cubicBezTo>
                <a:close/>
                <a:moveTo>
                  <a:pt x="2419546" y="3380784"/>
                </a:moveTo>
                <a:cubicBezTo>
                  <a:pt x="2419104" y="3384970"/>
                  <a:pt x="2418589" y="3389265"/>
                  <a:pt x="2418148" y="3393559"/>
                </a:cubicBezTo>
                <a:cubicBezTo>
                  <a:pt x="2420649" y="3394553"/>
                  <a:pt x="2423152" y="3395434"/>
                  <a:pt x="2425654" y="3396425"/>
                </a:cubicBezTo>
                <a:cubicBezTo>
                  <a:pt x="2426316" y="3392348"/>
                  <a:pt x="2428304" y="3387173"/>
                  <a:pt x="2427272" y="3384420"/>
                </a:cubicBezTo>
                <a:cubicBezTo>
                  <a:pt x="2426389" y="3381885"/>
                  <a:pt x="2422269" y="3381885"/>
                  <a:pt x="2419546" y="3380784"/>
                </a:cubicBezTo>
                <a:close/>
                <a:moveTo>
                  <a:pt x="502527" y="3379022"/>
                </a:moveTo>
                <a:cubicBezTo>
                  <a:pt x="495905" y="3398847"/>
                  <a:pt x="485013" y="3400719"/>
                  <a:pt x="471326" y="3393670"/>
                </a:cubicBezTo>
                <a:cubicBezTo>
                  <a:pt x="481701" y="3388824"/>
                  <a:pt x="492151" y="3383869"/>
                  <a:pt x="502527" y="3379022"/>
                </a:cubicBezTo>
                <a:close/>
                <a:moveTo>
                  <a:pt x="650805" y="3372523"/>
                </a:moveTo>
                <a:cubicBezTo>
                  <a:pt x="654337" y="3374065"/>
                  <a:pt x="658827" y="3380344"/>
                  <a:pt x="659562" y="3385521"/>
                </a:cubicBezTo>
                <a:cubicBezTo>
                  <a:pt x="661034" y="3396314"/>
                  <a:pt x="651393" y="3411182"/>
                  <a:pt x="642858" y="3411402"/>
                </a:cubicBezTo>
                <a:cubicBezTo>
                  <a:pt x="640209" y="3411512"/>
                  <a:pt x="637559" y="3404355"/>
                  <a:pt x="636161" y="3402040"/>
                </a:cubicBezTo>
                <a:cubicBezTo>
                  <a:pt x="636897" y="3378251"/>
                  <a:pt x="641754" y="3368779"/>
                  <a:pt x="650805" y="3372523"/>
                </a:cubicBezTo>
                <a:close/>
                <a:moveTo>
                  <a:pt x="2796165" y="3337280"/>
                </a:moveTo>
                <a:cubicBezTo>
                  <a:pt x="2795871" y="3336838"/>
                  <a:pt x="2793811" y="3338932"/>
                  <a:pt x="2792485" y="3340033"/>
                </a:cubicBezTo>
                <a:cubicBezTo>
                  <a:pt x="2794105" y="3343006"/>
                  <a:pt x="2795650" y="3346089"/>
                  <a:pt x="2797489" y="3348734"/>
                </a:cubicBezTo>
                <a:cubicBezTo>
                  <a:pt x="2797784" y="3349175"/>
                  <a:pt x="2799551" y="3347193"/>
                  <a:pt x="2800654" y="3346312"/>
                </a:cubicBezTo>
                <a:cubicBezTo>
                  <a:pt x="2799183" y="3343226"/>
                  <a:pt x="2797857" y="3339923"/>
                  <a:pt x="2796165" y="3337280"/>
                </a:cubicBezTo>
                <a:close/>
                <a:moveTo>
                  <a:pt x="607462" y="3319107"/>
                </a:moveTo>
                <a:cubicBezTo>
                  <a:pt x="608199" y="3321860"/>
                  <a:pt x="609008" y="3324723"/>
                  <a:pt x="609744" y="3327586"/>
                </a:cubicBezTo>
                <a:cubicBezTo>
                  <a:pt x="600765" y="3333754"/>
                  <a:pt x="591935" y="3340143"/>
                  <a:pt x="582885" y="3345979"/>
                </a:cubicBezTo>
                <a:cubicBezTo>
                  <a:pt x="575451" y="3350716"/>
                  <a:pt x="567725" y="3354790"/>
                  <a:pt x="558601" y="3359968"/>
                </a:cubicBezTo>
                <a:cubicBezTo>
                  <a:pt x="561249" y="3353689"/>
                  <a:pt x="562206" y="3348074"/>
                  <a:pt x="564414" y="3346530"/>
                </a:cubicBezTo>
                <a:cubicBezTo>
                  <a:pt x="578616" y="3336838"/>
                  <a:pt x="593112" y="3328138"/>
                  <a:pt x="607462" y="3319107"/>
                </a:cubicBezTo>
                <a:close/>
                <a:moveTo>
                  <a:pt x="1589041" y="3261062"/>
                </a:moveTo>
                <a:cubicBezTo>
                  <a:pt x="1584995" y="3262165"/>
                  <a:pt x="1581167" y="3265799"/>
                  <a:pt x="1576458" y="3268992"/>
                </a:cubicBezTo>
                <a:cubicBezTo>
                  <a:pt x="1580358" y="3271306"/>
                  <a:pt x="1583227" y="3274720"/>
                  <a:pt x="1585657" y="3274169"/>
                </a:cubicBezTo>
                <a:cubicBezTo>
                  <a:pt x="1589629" y="3273289"/>
                  <a:pt x="1593383" y="3269763"/>
                  <a:pt x="1598240" y="3266679"/>
                </a:cubicBezTo>
                <a:cubicBezTo>
                  <a:pt x="1594192" y="3264037"/>
                  <a:pt x="1591323" y="3260401"/>
                  <a:pt x="1589041" y="3261062"/>
                </a:cubicBezTo>
                <a:close/>
                <a:moveTo>
                  <a:pt x="4033608" y="3228791"/>
                </a:moveTo>
                <a:cubicBezTo>
                  <a:pt x="4025806" y="3230994"/>
                  <a:pt x="4018006" y="3233088"/>
                  <a:pt x="4010206" y="3235070"/>
                </a:cubicBezTo>
                <a:cubicBezTo>
                  <a:pt x="4010427" y="3236942"/>
                  <a:pt x="4010648" y="3238924"/>
                  <a:pt x="4010868" y="3240796"/>
                </a:cubicBezTo>
                <a:cubicBezTo>
                  <a:pt x="4018668" y="3238704"/>
                  <a:pt x="4026468" y="3236612"/>
                  <a:pt x="4034268" y="3234520"/>
                </a:cubicBezTo>
                <a:cubicBezTo>
                  <a:pt x="4034049" y="3232645"/>
                  <a:pt x="4033827" y="3230663"/>
                  <a:pt x="4033608" y="3228791"/>
                </a:cubicBezTo>
                <a:close/>
                <a:moveTo>
                  <a:pt x="3403922" y="3226809"/>
                </a:moveTo>
                <a:cubicBezTo>
                  <a:pt x="3396489" y="3226039"/>
                  <a:pt x="3388174" y="3226589"/>
                  <a:pt x="3381624" y="3231104"/>
                </a:cubicBezTo>
                <a:cubicBezTo>
                  <a:pt x="3375517" y="3235290"/>
                  <a:pt x="3368452" y="3244212"/>
                  <a:pt x="3366834" y="3253133"/>
                </a:cubicBezTo>
                <a:cubicBezTo>
                  <a:pt x="3365288" y="3261614"/>
                  <a:pt x="3370145" y="3272738"/>
                  <a:pt x="3373310" y="3287826"/>
                </a:cubicBezTo>
                <a:cubicBezTo>
                  <a:pt x="3385967" y="3274169"/>
                  <a:pt x="3395974" y="3264587"/>
                  <a:pt x="3404952" y="3253353"/>
                </a:cubicBezTo>
                <a:cubicBezTo>
                  <a:pt x="3415548" y="3239915"/>
                  <a:pt x="3432694" y="3269322"/>
                  <a:pt x="3442261" y="3235511"/>
                </a:cubicBezTo>
                <a:cubicBezTo>
                  <a:pt x="3436521" y="3231765"/>
                  <a:pt x="3430855" y="3235180"/>
                  <a:pt x="3425482" y="3234409"/>
                </a:cubicBezTo>
                <a:cubicBezTo>
                  <a:pt x="3418198" y="3233418"/>
                  <a:pt x="3411134" y="3227470"/>
                  <a:pt x="3403922" y="3226809"/>
                </a:cubicBezTo>
                <a:close/>
                <a:moveTo>
                  <a:pt x="3037162" y="3224497"/>
                </a:moveTo>
                <a:cubicBezTo>
                  <a:pt x="3027376" y="3231765"/>
                  <a:pt x="3016779" y="3241457"/>
                  <a:pt x="3005373" y="3247405"/>
                </a:cubicBezTo>
                <a:cubicBezTo>
                  <a:pt x="2993010" y="3253794"/>
                  <a:pt x="2979912" y="3256767"/>
                  <a:pt x="2965710" y="3261722"/>
                </a:cubicBezTo>
                <a:cubicBezTo>
                  <a:pt x="2967108" y="3268882"/>
                  <a:pt x="2967328" y="3278904"/>
                  <a:pt x="2969537" y="3279895"/>
                </a:cubicBezTo>
                <a:cubicBezTo>
                  <a:pt x="2977778" y="3283972"/>
                  <a:pt x="2988300" y="3290581"/>
                  <a:pt x="2994998" y="3286174"/>
                </a:cubicBezTo>
                <a:cubicBezTo>
                  <a:pt x="3009789" y="3276592"/>
                  <a:pt x="3023623" y="3274940"/>
                  <a:pt x="3039298" y="3277913"/>
                </a:cubicBezTo>
                <a:cubicBezTo>
                  <a:pt x="3057031" y="3281329"/>
                  <a:pt x="3067849" y="3266790"/>
                  <a:pt x="3072264" y="3236171"/>
                </a:cubicBezTo>
                <a:cubicBezTo>
                  <a:pt x="3058577" y="3231654"/>
                  <a:pt x="3048348" y="3228241"/>
                  <a:pt x="3037162" y="3224497"/>
                </a:cubicBezTo>
                <a:close/>
                <a:moveTo>
                  <a:pt x="3252829" y="3222294"/>
                </a:moveTo>
                <a:cubicBezTo>
                  <a:pt x="3244550" y="3224524"/>
                  <a:pt x="3239124" y="3232371"/>
                  <a:pt x="3228270" y="3248066"/>
                </a:cubicBezTo>
                <a:cubicBezTo>
                  <a:pt x="3235039" y="3275711"/>
                  <a:pt x="3250639" y="3274169"/>
                  <a:pt x="3265946" y="3273619"/>
                </a:cubicBezTo>
                <a:cubicBezTo>
                  <a:pt x="3282944" y="3272848"/>
                  <a:pt x="3288757" y="3254785"/>
                  <a:pt x="3294497" y="3230223"/>
                </a:cubicBezTo>
                <a:cubicBezTo>
                  <a:pt x="3272237" y="3223450"/>
                  <a:pt x="3261107" y="3220063"/>
                  <a:pt x="3252829" y="3222294"/>
                </a:cubicBezTo>
                <a:close/>
                <a:moveTo>
                  <a:pt x="662358" y="3214252"/>
                </a:moveTo>
                <a:cubicBezTo>
                  <a:pt x="664714" y="3213701"/>
                  <a:pt x="667436" y="3216567"/>
                  <a:pt x="670011" y="3217998"/>
                </a:cubicBezTo>
                <a:cubicBezTo>
                  <a:pt x="668392" y="3220861"/>
                  <a:pt x="666700" y="3223724"/>
                  <a:pt x="664344" y="3228241"/>
                </a:cubicBezTo>
                <a:cubicBezTo>
                  <a:pt x="661622" y="3226039"/>
                  <a:pt x="658753" y="3223614"/>
                  <a:pt x="655882" y="3221191"/>
                </a:cubicBezTo>
                <a:cubicBezTo>
                  <a:pt x="658016" y="3218769"/>
                  <a:pt x="660004" y="3214805"/>
                  <a:pt x="662358" y="3214252"/>
                </a:cubicBezTo>
                <a:close/>
                <a:moveTo>
                  <a:pt x="3625953" y="3211582"/>
                </a:moveTo>
                <a:cubicBezTo>
                  <a:pt x="3622991" y="3210674"/>
                  <a:pt x="3620047" y="3210729"/>
                  <a:pt x="3618870" y="3212270"/>
                </a:cubicBezTo>
                <a:lnTo>
                  <a:pt x="3608734" y="3237591"/>
                </a:lnTo>
                <a:lnTo>
                  <a:pt x="3606654" y="3237383"/>
                </a:lnTo>
                <a:lnTo>
                  <a:pt x="3605901" y="3239805"/>
                </a:lnTo>
                <a:lnTo>
                  <a:pt x="3577440" y="3250709"/>
                </a:lnTo>
                <a:cubicBezTo>
                  <a:pt x="3573024" y="3253133"/>
                  <a:pt x="3569934" y="3260951"/>
                  <a:pt x="3560441" y="3274940"/>
                </a:cubicBezTo>
                <a:cubicBezTo>
                  <a:pt x="3577146" y="3273289"/>
                  <a:pt x="3587448" y="3276482"/>
                  <a:pt x="3593630" y="3270423"/>
                </a:cubicBezTo>
                <a:cubicBezTo>
                  <a:pt x="3596831" y="3267230"/>
                  <a:pt x="3599020" y="3261806"/>
                  <a:pt x="3600942" y="3255762"/>
                </a:cubicBezTo>
                <a:lnTo>
                  <a:pt x="3605901" y="3239805"/>
                </a:lnTo>
                <a:lnTo>
                  <a:pt x="3608200" y="3238924"/>
                </a:lnTo>
                <a:lnTo>
                  <a:pt x="3608734" y="3237591"/>
                </a:lnTo>
                <a:lnTo>
                  <a:pt x="3617371" y="3238456"/>
                </a:lnTo>
                <a:cubicBezTo>
                  <a:pt x="3620930" y="3238759"/>
                  <a:pt x="3624426" y="3238704"/>
                  <a:pt x="3627700" y="3237383"/>
                </a:cubicBezTo>
                <a:cubicBezTo>
                  <a:pt x="3633366" y="3235070"/>
                  <a:pt x="3637488" y="3224607"/>
                  <a:pt x="3633146" y="3216677"/>
                </a:cubicBezTo>
                <a:cubicBezTo>
                  <a:pt x="3631895" y="3214364"/>
                  <a:pt x="3628914" y="3212491"/>
                  <a:pt x="3625953" y="3211582"/>
                </a:cubicBezTo>
                <a:close/>
                <a:moveTo>
                  <a:pt x="3333866" y="3200926"/>
                </a:moveTo>
                <a:cubicBezTo>
                  <a:pt x="3327390" y="3207205"/>
                  <a:pt x="3320400" y="3214032"/>
                  <a:pt x="3313924" y="3220311"/>
                </a:cubicBezTo>
                <a:cubicBezTo>
                  <a:pt x="3325183" y="3266790"/>
                  <a:pt x="3325183" y="3266790"/>
                  <a:pt x="3344610" y="3275601"/>
                </a:cubicBezTo>
                <a:cubicBezTo>
                  <a:pt x="3341004" y="3250268"/>
                  <a:pt x="3353883" y="3224167"/>
                  <a:pt x="3333866" y="3200926"/>
                </a:cubicBezTo>
                <a:close/>
                <a:moveTo>
                  <a:pt x="3492299" y="3197182"/>
                </a:moveTo>
                <a:cubicBezTo>
                  <a:pt x="3482512" y="3211059"/>
                  <a:pt x="3471695" y="3226259"/>
                  <a:pt x="3460511" y="3242117"/>
                </a:cubicBezTo>
                <a:cubicBezTo>
                  <a:pt x="3466986" y="3253574"/>
                  <a:pt x="3471842" y="3262165"/>
                  <a:pt x="3476552" y="3270423"/>
                </a:cubicBezTo>
                <a:cubicBezTo>
                  <a:pt x="3501424" y="3280446"/>
                  <a:pt x="3521293" y="3262495"/>
                  <a:pt x="3546460" y="3245533"/>
                </a:cubicBezTo>
                <a:cubicBezTo>
                  <a:pt x="3522690" y="3208746"/>
                  <a:pt x="3522690" y="3208746"/>
                  <a:pt x="3492299" y="3197182"/>
                </a:cubicBezTo>
                <a:close/>
                <a:moveTo>
                  <a:pt x="880544" y="3188591"/>
                </a:moveTo>
                <a:lnTo>
                  <a:pt x="876791" y="3191344"/>
                </a:lnTo>
                <a:lnTo>
                  <a:pt x="880765" y="3193106"/>
                </a:lnTo>
                <a:close/>
                <a:moveTo>
                  <a:pt x="738562" y="3183121"/>
                </a:moveTo>
                <a:lnTo>
                  <a:pt x="739109" y="3185065"/>
                </a:lnTo>
                <a:lnTo>
                  <a:pt x="737954" y="3183844"/>
                </a:lnTo>
                <a:close/>
                <a:moveTo>
                  <a:pt x="740067" y="3179339"/>
                </a:moveTo>
                <a:cubicBezTo>
                  <a:pt x="739771" y="3181211"/>
                  <a:pt x="739403" y="3183193"/>
                  <a:pt x="739109" y="3185065"/>
                </a:cubicBezTo>
                <a:lnTo>
                  <a:pt x="738594" y="3183083"/>
                </a:lnTo>
                <a:lnTo>
                  <a:pt x="738562" y="3183121"/>
                </a:lnTo>
                <a:lnTo>
                  <a:pt x="738521" y="3182973"/>
                </a:lnTo>
                <a:cubicBezTo>
                  <a:pt x="738962" y="3181652"/>
                  <a:pt x="739477" y="3180551"/>
                  <a:pt x="740067" y="3179339"/>
                </a:cubicBezTo>
                <a:close/>
                <a:moveTo>
                  <a:pt x="728587" y="3173942"/>
                </a:moveTo>
                <a:lnTo>
                  <a:pt x="737954" y="3183844"/>
                </a:lnTo>
                <a:lnTo>
                  <a:pt x="728587" y="3194978"/>
                </a:lnTo>
                <a:cubicBezTo>
                  <a:pt x="725643" y="3196191"/>
                  <a:pt x="721080" y="3192665"/>
                  <a:pt x="718211" y="3189362"/>
                </a:cubicBezTo>
                <a:cubicBezTo>
                  <a:pt x="716813" y="3187710"/>
                  <a:pt x="716666" y="3179009"/>
                  <a:pt x="717696" y="3178128"/>
                </a:cubicBezTo>
                <a:cubicBezTo>
                  <a:pt x="720859" y="3175373"/>
                  <a:pt x="725349" y="3172620"/>
                  <a:pt x="728587" y="3173942"/>
                </a:cubicBezTo>
                <a:close/>
                <a:moveTo>
                  <a:pt x="3040842" y="3171299"/>
                </a:moveTo>
                <a:cubicBezTo>
                  <a:pt x="3039666" y="3172180"/>
                  <a:pt x="3038562" y="3172951"/>
                  <a:pt x="3037383" y="3173831"/>
                </a:cubicBezTo>
                <a:cubicBezTo>
                  <a:pt x="3038488" y="3174492"/>
                  <a:pt x="3039812" y="3176144"/>
                  <a:pt x="3040696" y="3175703"/>
                </a:cubicBezTo>
                <a:cubicBezTo>
                  <a:pt x="3042167" y="3174933"/>
                  <a:pt x="3043344" y="3172951"/>
                  <a:pt x="3044668" y="3171409"/>
                </a:cubicBezTo>
                <a:cubicBezTo>
                  <a:pt x="3043418" y="3171409"/>
                  <a:pt x="3042093" y="3171299"/>
                  <a:pt x="3040842" y="3171299"/>
                </a:cubicBezTo>
                <a:close/>
                <a:moveTo>
                  <a:pt x="4879181" y="3166268"/>
                </a:moveTo>
                <a:lnTo>
                  <a:pt x="4879344" y="3167773"/>
                </a:lnTo>
                <a:lnTo>
                  <a:pt x="4878020" y="3167222"/>
                </a:lnTo>
                <a:close/>
                <a:moveTo>
                  <a:pt x="5324398" y="3163919"/>
                </a:moveTo>
                <a:cubicBezTo>
                  <a:pt x="5326018" y="3168656"/>
                  <a:pt x="5327710" y="3173391"/>
                  <a:pt x="5329403" y="3178128"/>
                </a:cubicBezTo>
                <a:cubicBezTo>
                  <a:pt x="5327048" y="3179780"/>
                  <a:pt x="5324030" y="3183634"/>
                  <a:pt x="5322486" y="3182533"/>
                </a:cubicBezTo>
                <a:cubicBezTo>
                  <a:pt x="5320500" y="3181211"/>
                  <a:pt x="5319690" y="3175924"/>
                  <a:pt x="5318438" y="3172290"/>
                </a:cubicBezTo>
                <a:cubicBezTo>
                  <a:pt x="5320426" y="3169537"/>
                  <a:pt x="5322412" y="3166672"/>
                  <a:pt x="5324398" y="3163919"/>
                </a:cubicBezTo>
                <a:close/>
                <a:moveTo>
                  <a:pt x="5391822" y="3162639"/>
                </a:moveTo>
                <a:lnTo>
                  <a:pt x="5391364" y="3164249"/>
                </a:lnTo>
                <a:cubicBezTo>
                  <a:pt x="5391364" y="3164470"/>
                  <a:pt x="5390407" y="3162708"/>
                  <a:pt x="5390407" y="3162708"/>
                </a:cubicBezTo>
                <a:close/>
                <a:moveTo>
                  <a:pt x="910863" y="3162598"/>
                </a:moveTo>
                <a:cubicBezTo>
                  <a:pt x="910127" y="3162487"/>
                  <a:pt x="908875" y="3167773"/>
                  <a:pt x="907183" y="3172620"/>
                </a:cubicBezTo>
                <a:cubicBezTo>
                  <a:pt x="912040" y="3172620"/>
                  <a:pt x="915865" y="3172951"/>
                  <a:pt x="919766" y="3172400"/>
                </a:cubicBezTo>
                <a:cubicBezTo>
                  <a:pt x="920649" y="3172290"/>
                  <a:pt x="921311" y="3169096"/>
                  <a:pt x="922120" y="3167335"/>
                </a:cubicBezTo>
                <a:cubicBezTo>
                  <a:pt x="918368" y="3165571"/>
                  <a:pt x="914688" y="3163479"/>
                  <a:pt x="910863" y="3162598"/>
                </a:cubicBezTo>
                <a:close/>
                <a:moveTo>
                  <a:pt x="3345733" y="3157104"/>
                </a:moveTo>
                <a:cubicBezTo>
                  <a:pt x="3340784" y="3156402"/>
                  <a:pt x="3335560" y="3159513"/>
                  <a:pt x="3330629" y="3161386"/>
                </a:cubicBezTo>
                <a:cubicBezTo>
                  <a:pt x="3328863" y="3162047"/>
                  <a:pt x="3326434" y="3168326"/>
                  <a:pt x="3326949" y="3170968"/>
                </a:cubicBezTo>
                <a:cubicBezTo>
                  <a:pt x="3327611" y="3174712"/>
                  <a:pt x="3330776" y="3180330"/>
                  <a:pt x="3332762" y="3180220"/>
                </a:cubicBezTo>
                <a:cubicBezTo>
                  <a:pt x="3341152" y="3179780"/>
                  <a:pt x="3349541" y="3177467"/>
                  <a:pt x="3359180" y="3175703"/>
                </a:cubicBezTo>
                <a:cubicBezTo>
                  <a:pt x="3355354" y="3162322"/>
                  <a:pt x="3350681" y="3157807"/>
                  <a:pt x="3345733" y="3157104"/>
                </a:cubicBezTo>
                <a:close/>
                <a:moveTo>
                  <a:pt x="5394528" y="3153126"/>
                </a:moveTo>
                <a:cubicBezTo>
                  <a:pt x="5395485" y="3156209"/>
                  <a:pt x="5396368" y="3159294"/>
                  <a:pt x="5397250" y="3162377"/>
                </a:cubicBezTo>
                <a:lnTo>
                  <a:pt x="5391822" y="3162639"/>
                </a:lnTo>
                <a:close/>
                <a:moveTo>
                  <a:pt x="5196800" y="3152922"/>
                </a:moveTo>
                <a:lnTo>
                  <a:pt x="5197387" y="3152990"/>
                </a:lnTo>
                <a:lnTo>
                  <a:pt x="5197682" y="3153126"/>
                </a:lnTo>
                <a:lnTo>
                  <a:pt x="5196799" y="3153015"/>
                </a:lnTo>
                <a:close/>
                <a:moveTo>
                  <a:pt x="5196803" y="3152644"/>
                </a:moveTo>
                <a:lnTo>
                  <a:pt x="5197608" y="3153015"/>
                </a:lnTo>
                <a:lnTo>
                  <a:pt x="5197387" y="3152990"/>
                </a:lnTo>
                <a:lnTo>
                  <a:pt x="5196802" y="3152720"/>
                </a:lnTo>
                <a:close/>
                <a:moveTo>
                  <a:pt x="4635108" y="3151033"/>
                </a:moveTo>
                <a:cubicBezTo>
                  <a:pt x="4632534" y="3150813"/>
                  <a:pt x="4629736" y="3156319"/>
                  <a:pt x="4627014" y="3159404"/>
                </a:cubicBezTo>
                <a:cubicBezTo>
                  <a:pt x="4630546" y="3162157"/>
                  <a:pt x="4634078" y="3164800"/>
                  <a:pt x="4637242" y="3167222"/>
                </a:cubicBezTo>
                <a:cubicBezTo>
                  <a:pt x="4640260" y="3164029"/>
                  <a:pt x="4642393" y="3161717"/>
                  <a:pt x="4644526" y="3159404"/>
                </a:cubicBezTo>
                <a:cubicBezTo>
                  <a:pt x="4641437" y="3156429"/>
                  <a:pt x="4638347" y="3151364"/>
                  <a:pt x="4635108" y="3151033"/>
                </a:cubicBezTo>
                <a:close/>
                <a:moveTo>
                  <a:pt x="4904749" y="3146709"/>
                </a:moveTo>
                <a:lnTo>
                  <a:pt x="4904870" y="3146735"/>
                </a:lnTo>
                <a:lnTo>
                  <a:pt x="4904863" y="3146876"/>
                </a:lnTo>
                <a:lnTo>
                  <a:pt x="4904732" y="3146847"/>
                </a:lnTo>
                <a:close/>
                <a:moveTo>
                  <a:pt x="4904950" y="3145098"/>
                </a:moveTo>
                <a:lnTo>
                  <a:pt x="4904749" y="3146709"/>
                </a:lnTo>
                <a:lnTo>
                  <a:pt x="4903352" y="3146411"/>
                </a:lnTo>
                <a:close/>
                <a:moveTo>
                  <a:pt x="4904952" y="3145085"/>
                </a:moveTo>
                <a:lnTo>
                  <a:pt x="4904951" y="3145097"/>
                </a:lnTo>
                <a:lnTo>
                  <a:pt x="4904950" y="3145098"/>
                </a:lnTo>
                <a:close/>
                <a:moveTo>
                  <a:pt x="4905100" y="3144975"/>
                </a:moveTo>
                <a:lnTo>
                  <a:pt x="4904879" y="3146737"/>
                </a:lnTo>
                <a:lnTo>
                  <a:pt x="4904870" y="3146735"/>
                </a:lnTo>
                <a:lnTo>
                  <a:pt x="4904951" y="3145097"/>
                </a:lnTo>
                <a:close/>
                <a:moveTo>
                  <a:pt x="5177043" y="3143613"/>
                </a:moveTo>
                <a:lnTo>
                  <a:pt x="5196802" y="3152720"/>
                </a:lnTo>
                <a:lnTo>
                  <a:pt x="5196800" y="3152922"/>
                </a:lnTo>
                <a:lnTo>
                  <a:pt x="5196652" y="3152905"/>
                </a:lnTo>
                <a:cubicBezTo>
                  <a:pt x="5185834" y="3185506"/>
                  <a:pt x="5168395" y="3179119"/>
                  <a:pt x="5148968" y="3170748"/>
                </a:cubicBezTo>
                <a:cubicBezTo>
                  <a:pt x="5151249" y="3159845"/>
                  <a:pt x="5155425" y="3154200"/>
                  <a:pt x="5160392" y="3150840"/>
                </a:cubicBezTo>
                <a:lnTo>
                  <a:pt x="5176516" y="3144663"/>
                </a:lnTo>
                <a:lnTo>
                  <a:pt x="5176636" y="3144865"/>
                </a:lnTo>
                <a:close/>
                <a:moveTo>
                  <a:pt x="5175520" y="3142987"/>
                </a:moveTo>
                <a:lnTo>
                  <a:pt x="5176562" y="3144645"/>
                </a:lnTo>
                <a:lnTo>
                  <a:pt x="5176516" y="3144663"/>
                </a:lnTo>
                <a:close/>
                <a:moveTo>
                  <a:pt x="5175386" y="3142773"/>
                </a:moveTo>
                <a:lnTo>
                  <a:pt x="5177064" y="3143546"/>
                </a:lnTo>
                <a:lnTo>
                  <a:pt x="5177043" y="3143613"/>
                </a:lnTo>
                <a:lnTo>
                  <a:pt x="5175459" y="3142883"/>
                </a:lnTo>
                <a:lnTo>
                  <a:pt x="5175520" y="3142987"/>
                </a:lnTo>
                <a:close/>
                <a:moveTo>
                  <a:pt x="4020285" y="3140826"/>
                </a:moveTo>
                <a:lnTo>
                  <a:pt x="4021430" y="3141859"/>
                </a:lnTo>
                <a:lnTo>
                  <a:pt x="4021539" y="3142002"/>
                </a:lnTo>
                <a:cubicBezTo>
                  <a:pt x="4020287" y="3145526"/>
                  <a:pt x="4019110" y="3148941"/>
                  <a:pt x="4017859" y="3152355"/>
                </a:cubicBezTo>
                <a:close/>
                <a:moveTo>
                  <a:pt x="4876415" y="3140652"/>
                </a:moveTo>
                <a:lnTo>
                  <a:pt x="4903352" y="3146411"/>
                </a:lnTo>
                <a:lnTo>
                  <a:pt x="4879181" y="3166268"/>
                </a:lnTo>
                <a:close/>
                <a:moveTo>
                  <a:pt x="4020362" y="3140460"/>
                </a:moveTo>
                <a:lnTo>
                  <a:pt x="4021466" y="3141892"/>
                </a:lnTo>
                <a:lnTo>
                  <a:pt x="4021430" y="3141859"/>
                </a:lnTo>
                <a:close/>
                <a:moveTo>
                  <a:pt x="4876106" y="3138586"/>
                </a:moveTo>
                <a:lnTo>
                  <a:pt x="4876022" y="3138727"/>
                </a:lnTo>
                <a:lnTo>
                  <a:pt x="4875002" y="3140350"/>
                </a:lnTo>
                <a:lnTo>
                  <a:pt x="4875052" y="3140361"/>
                </a:lnTo>
                <a:lnTo>
                  <a:pt x="4874928" y="3140570"/>
                </a:lnTo>
                <a:lnTo>
                  <a:pt x="4872401" y="3139205"/>
                </a:lnTo>
                <a:close/>
                <a:moveTo>
                  <a:pt x="4876180" y="3138476"/>
                </a:moveTo>
                <a:lnTo>
                  <a:pt x="4876415" y="3140652"/>
                </a:lnTo>
                <a:lnTo>
                  <a:pt x="4875052" y="3140361"/>
                </a:lnTo>
                <a:lnTo>
                  <a:pt x="4876022" y="3138727"/>
                </a:lnTo>
                <a:close/>
                <a:moveTo>
                  <a:pt x="5346990" y="3137925"/>
                </a:moveTo>
                <a:cubicBezTo>
                  <a:pt x="5371716" y="3134071"/>
                  <a:pt x="5385329" y="3133961"/>
                  <a:pt x="5390407" y="3162708"/>
                </a:cubicBezTo>
                <a:lnTo>
                  <a:pt x="5391364" y="3164470"/>
                </a:lnTo>
                <a:cubicBezTo>
                  <a:pt x="5379368" y="3157310"/>
                  <a:pt x="5367374" y="3150152"/>
                  <a:pt x="5346990" y="3137925"/>
                </a:cubicBezTo>
                <a:close/>
                <a:moveTo>
                  <a:pt x="5016002" y="3128964"/>
                </a:moveTo>
                <a:lnTo>
                  <a:pt x="5016010" y="3128969"/>
                </a:lnTo>
                <a:lnTo>
                  <a:pt x="5015996" y="3129004"/>
                </a:lnTo>
                <a:close/>
                <a:moveTo>
                  <a:pt x="5016262" y="3127337"/>
                </a:moveTo>
                <a:lnTo>
                  <a:pt x="5016002" y="3128964"/>
                </a:lnTo>
                <a:lnTo>
                  <a:pt x="5014738" y="3128216"/>
                </a:lnTo>
                <a:close/>
                <a:moveTo>
                  <a:pt x="5016732" y="3127132"/>
                </a:moveTo>
                <a:lnTo>
                  <a:pt x="5016758" y="3127151"/>
                </a:lnTo>
                <a:lnTo>
                  <a:pt x="5016070" y="3129004"/>
                </a:lnTo>
                <a:lnTo>
                  <a:pt x="5016010" y="3128969"/>
                </a:lnTo>
                <a:close/>
                <a:moveTo>
                  <a:pt x="969511" y="3126912"/>
                </a:moveTo>
                <a:cubicBezTo>
                  <a:pt x="967893" y="3129887"/>
                  <a:pt x="966199" y="3132970"/>
                  <a:pt x="964433" y="3136494"/>
                </a:cubicBezTo>
                <a:cubicBezTo>
                  <a:pt x="966714" y="3137815"/>
                  <a:pt x="968923" y="3139689"/>
                  <a:pt x="971203" y="3140240"/>
                </a:cubicBezTo>
                <a:cubicBezTo>
                  <a:pt x="971939" y="3140460"/>
                  <a:pt x="974074" y="3136714"/>
                  <a:pt x="973853" y="3136054"/>
                </a:cubicBezTo>
                <a:cubicBezTo>
                  <a:pt x="972675" y="3132750"/>
                  <a:pt x="970983" y="3129887"/>
                  <a:pt x="969511" y="3126912"/>
                </a:cubicBezTo>
                <a:close/>
                <a:moveTo>
                  <a:pt x="547710" y="3124489"/>
                </a:moveTo>
                <a:cubicBezTo>
                  <a:pt x="551169" y="3126912"/>
                  <a:pt x="554774" y="3129114"/>
                  <a:pt x="558012" y="3132200"/>
                </a:cubicBezTo>
                <a:cubicBezTo>
                  <a:pt x="558380" y="3132530"/>
                  <a:pt x="556319" y="3141011"/>
                  <a:pt x="555362" y="3141011"/>
                </a:cubicBezTo>
                <a:cubicBezTo>
                  <a:pt x="551831" y="3141121"/>
                  <a:pt x="548372" y="3139139"/>
                  <a:pt x="544692" y="3137925"/>
                </a:cubicBezTo>
                <a:cubicBezTo>
                  <a:pt x="546017" y="3131979"/>
                  <a:pt x="546900" y="3128233"/>
                  <a:pt x="547710" y="3124489"/>
                </a:cubicBezTo>
                <a:close/>
                <a:moveTo>
                  <a:pt x="3645508" y="3121076"/>
                </a:moveTo>
                <a:cubicBezTo>
                  <a:pt x="3639768" y="3123168"/>
                  <a:pt x="3632116" y="3125480"/>
                  <a:pt x="3629392" y="3131759"/>
                </a:cubicBezTo>
                <a:cubicBezTo>
                  <a:pt x="3618208" y="3157310"/>
                  <a:pt x="3602533" y="3156539"/>
                  <a:pt x="3584946" y="3155438"/>
                </a:cubicBezTo>
                <a:cubicBezTo>
                  <a:pt x="3557498" y="3153676"/>
                  <a:pt x="3529903" y="3153676"/>
                  <a:pt x="3502528" y="3155989"/>
                </a:cubicBezTo>
                <a:cubicBezTo>
                  <a:pt x="3489209" y="3157090"/>
                  <a:pt x="3476184" y="3165130"/>
                  <a:pt x="3463012" y="3170088"/>
                </a:cubicBezTo>
                <a:cubicBezTo>
                  <a:pt x="3463380" y="3175483"/>
                  <a:pt x="3463748" y="3180881"/>
                  <a:pt x="3464116" y="3186166"/>
                </a:cubicBezTo>
                <a:cubicBezTo>
                  <a:pt x="3478097" y="3192225"/>
                  <a:pt x="3492227" y="3189912"/>
                  <a:pt x="3506870" y="3185285"/>
                </a:cubicBezTo>
                <a:cubicBezTo>
                  <a:pt x="3532552" y="3177135"/>
                  <a:pt x="3558234" y="3176474"/>
                  <a:pt x="3584578" y="3181431"/>
                </a:cubicBezTo>
                <a:cubicBezTo>
                  <a:pt x="3607170" y="3185726"/>
                  <a:pt x="3630569" y="3182973"/>
                  <a:pt x="3653529" y="3180991"/>
                </a:cubicBezTo>
                <a:cubicBezTo>
                  <a:pt x="3664641" y="3180000"/>
                  <a:pt x="3672882" y="3157530"/>
                  <a:pt x="3671337" y="3138366"/>
                </a:cubicBezTo>
                <a:cubicBezTo>
                  <a:pt x="3670234" y="3124049"/>
                  <a:pt x="3659122" y="3116118"/>
                  <a:pt x="3645508" y="3121076"/>
                </a:cubicBezTo>
                <a:close/>
                <a:moveTo>
                  <a:pt x="4061791" y="3120525"/>
                </a:moveTo>
                <a:cubicBezTo>
                  <a:pt x="4047294" y="3124269"/>
                  <a:pt x="4038316" y="3153786"/>
                  <a:pt x="4020362" y="3140460"/>
                </a:cubicBezTo>
                <a:lnTo>
                  <a:pt x="4020285" y="3140826"/>
                </a:lnTo>
                <a:lnTo>
                  <a:pt x="4011972" y="3133327"/>
                </a:lnTo>
                <a:cubicBezTo>
                  <a:pt x="4008808" y="3130519"/>
                  <a:pt x="4005607" y="3128179"/>
                  <a:pt x="4002259" y="3127573"/>
                </a:cubicBezTo>
                <a:cubicBezTo>
                  <a:pt x="3982904" y="3123939"/>
                  <a:pt x="3963330" y="3123168"/>
                  <a:pt x="3940740" y="3120966"/>
                </a:cubicBezTo>
                <a:cubicBezTo>
                  <a:pt x="3927642" y="3131539"/>
                  <a:pt x="3931688" y="3154777"/>
                  <a:pt x="3931173" y="3177908"/>
                </a:cubicBezTo>
                <a:cubicBezTo>
                  <a:pt x="3953471" y="3182092"/>
                  <a:pt x="3975988" y="3190353"/>
                  <a:pt x="3998285" y="3189142"/>
                </a:cubicBezTo>
                <a:cubicBezTo>
                  <a:pt x="4017491" y="3188151"/>
                  <a:pt x="4037874" y="3166452"/>
                  <a:pt x="4055094" y="3172070"/>
                </a:cubicBezTo>
                <a:cubicBezTo>
                  <a:pt x="4073859" y="3178128"/>
                  <a:pt x="4092698" y="3186939"/>
                  <a:pt x="4112051" y="3191014"/>
                </a:cubicBezTo>
                <a:cubicBezTo>
                  <a:pt x="4119630" y="3192555"/>
                  <a:pt x="4127650" y="3195308"/>
                  <a:pt x="4134936" y="3193216"/>
                </a:cubicBezTo>
                <a:cubicBezTo>
                  <a:pt x="4198296" y="3174712"/>
                  <a:pt x="4262242" y="3171299"/>
                  <a:pt x="4326558" y="3174822"/>
                </a:cubicBezTo>
                <a:cubicBezTo>
                  <a:pt x="4335608" y="3175373"/>
                  <a:pt x="4345102" y="3172180"/>
                  <a:pt x="4353490" y="3175593"/>
                </a:cubicBezTo>
                <a:cubicBezTo>
                  <a:pt x="4361586" y="3178789"/>
                  <a:pt x="4368576" y="3188371"/>
                  <a:pt x="4371446" y="3190903"/>
                </a:cubicBezTo>
                <a:cubicBezTo>
                  <a:pt x="4391166" y="3183634"/>
                  <a:pt x="4406106" y="3178899"/>
                  <a:pt x="4420602" y="3172400"/>
                </a:cubicBezTo>
                <a:cubicBezTo>
                  <a:pt x="4427666" y="3169207"/>
                  <a:pt x="4434656" y="3163809"/>
                  <a:pt x="4440323" y="3156869"/>
                </a:cubicBezTo>
                <a:cubicBezTo>
                  <a:pt x="4442973" y="3153676"/>
                  <a:pt x="4444076" y="3143764"/>
                  <a:pt x="4442900" y="3138256"/>
                </a:cubicBezTo>
                <a:cubicBezTo>
                  <a:pt x="4441868" y="3132970"/>
                  <a:pt x="4436498" y="3125260"/>
                  <a:pt x="4433848" y="3125921"/>
                </a:cubicBezTo>
                <a:cubicBezTo>
                  <a:pt x="4407282" y="3132089"/>
                  <a:pt x="4379834" y="3122948"/>
                  <a:pt x="4353784" y="3139689"/>
                </a:cubicBezTo>
                <a:cubicBezTo>
                  <a:pt x="4327293" y="3156759"/>
                  <a:pt x="4313532" y="3151144"/>
                  <a:pt x="4286230" y="3122617"/>
                </a:cubicBezTo>
                <a:cubicBezTo>
                  <a:pt x="4282773" y="3118981"/>
                  <a:pt x="4273722" y="3120415"/>
                  <a:pt x="4270410" y="3124820"/>
                </a:cubicBezTo>
                <a:cubicBezTo>
                  <a:pt x="4266364" y="3130107"/>
                  <a:pt x="4265553" y="3141121"/>
                  <a:pt x="4262758" y="3151804"/>
                </a:cubicBezTo>
                <a:cubicBezTo>
                  <a:pt x="4243110" y="3138146"/>
                  <a:pt x="4228246" y="3123388"/>
                  <a:pt x="4211246" y="3137045"/>
                </a:cubicBezTo>
                <a:cubicBezTo>
                  <a:pt x="4208744" y="3139027"/>
                  <a:pt x="4204771" y="3141121"/>
                  <a:pt x="4202636" y="3139469"/>
                </a:cubicBezTo>
                <a:cubicBezTo>
                  <a:pt x="4168419" y="3114136"/>
                  <a:pt x="4132949" y="3129114"/>
                  <a:pt x="4098952" y="3136934"/>
                </a:cubicBezTo>
                <a:cubicBezTo>
                  <a:pt x="4082174" y="3140791"/>
                  <a:pt x="4073859" y="3127242"/>
                  <a:pt x="4061791" y="3120525"/>
                </a:cubicBezTo>
                <a:close/>
                <a:moveTo>
                  <a:pt x="4998298" y="3118487"/>
                </a:moveTo>
                <a:lnTo>
                  <a:pt x="5014738" y="3128216"/>
                </a:lnTo>
                <a:lnTo>
                  <a:pt x="5000046" y="3136701"/>
                </a:lnTo>
                <a:cubicBezTo>
                  <a:pt x="4994140" y="3138092"/>
                  <a:pt x="4987812" y="3137266"/>
                  <a:pt x="4980748" y="3133080"/>
                </a:cubicBezTo>
                <a:cubicBezTo>
                  <a:pt x="4986671" y="3123168"/>
                  <a:pt x="4992466" y="3118735"/>
                  <a:pt x="4998298" y="3118487"/>
                </a:cubicBezTo>
                <a:close/>
                <a:moveTo>
                  <a:pt x="4537825" y="3113366"/>
                </a:moveTo>
                <a:cubicBezTo>
                  <a:pt x="4515308" y="3109179"/>
                  <a:pt x="4500886" y="3141121"/>
                  <a:pt x="4475572" y="3134842"/>
                </a:cubicBezTo>
                <a:cubicBezTo>
                  <a:pt x="4502063" y="3164249"/>
                  <a:pt x="4526714" y="3153456"/>
                  <a:pt x="4550557" y="3149051"/>
                </a:cubicBezTo>
                <a:cubicBezTo>
                  <a:pt x="4568954" y="3145636"/>
                  <a:pt x="4583230" y="3144755"/>
                  <a:pt x="4598314" y="3153346"/>
                </a:cubicBezTo>
                <a:cubicBezTo>
                  <a:pt x="4600154" y="3142773"/>
                  <a:pt x="4601921" y="3132530"/>
                  <a:pt x="4603907" y="3121076"/>
                </a:cubicBezTo>
                <a:cubicBezTo>
                  <a:pt x="4579991" y="3118431"/>
                  <a:pt x="4558798" y="3117110"/>
                  <a:pt x="4537825" y="3113366"/>
                </a:cubicBezTo>
                <a:close/>
                <a:moveTo>
                  <a:pt x="5187978" y="3109955"/>
                </a:moveTo>
                <a:lnTo>
                  <a:pt x="5197084" y="3127504"/>
                </a:lnTo>
                <a:lnTo>
                  <a:pt x="5196803" y="3152644"/>
                </a:lnTo>
                <a:lnTo>
                  <a:pt x="5177064" y="3143546"/>
                </a:lnTo>
                <a:close/>
                <a:moveTo>
                  <a:pt x="5186731" y="3107552"/>
                </a:moveTo>
                <a:lnTo>
                  <a:pt x="5186758" y="3107559"/>
                </a:lnTo>
                <a:lnTo>
                  <a:pt x="5188337" y="3108849"/>
                </a:lnTo>
                <a:lnTo>
                  <a:pt x="5187978" y="3109955"/>
                </a:lnTo>
                <a:lnTo>
                  <a:pt x="5186947" y="3107969"/>
                </a:lnTo>
                <a:lnTo>
                  <a:pt x="5188116" y="3108739"/>
                </a:lnTo>
                <a:lnTo>
                  <a:pt x="5186773" y="3107634"/>
                </a:lnTo>
                <a:close/>
                <a:moveTo>
                  <a:pt x="3778774" y="3101469"/>
                </a:moveTo>
                <a:cubicBezTo>
                  <a:pt x="3770018" y="3108408"/>
                  <a:pt x="3761040" y="3113145"/>
                  <a:pt x="3753976" y="3121626"/>
                </a:cubicBezTo>
                <a:cubicBezTo>
                  <a:pt x="3746544" y="3130438"/>
                  <a:pt x="3741024" y="3142773"/>
                  <a:pt x="3734181" y="3154337"/>
                </a:cubicBezTo>
                <a:cubicBezTo>
                  <a:pt x="3728735" y="3143543"/>
                  <a:pt x="3725424" y="3136934"/>
                  <a:pt x="3721450" y="3129114"/>
                </a:cubicBezTo>
                <a:cubicBezTo>
                  <a:pt x="3714901" y="3138809"/>
                  <a:pt x="3710485" y="3148168"/>
                  <a:pt x="3704451" y="3153346"/>
                </a:cubicBezTo>
                <a:cubicBezTo>
                  <a:pt x="3697240" y="3159514"/>
                  <a:pt x="3688704" y="3162047"/>
                  <a:pt x="3674722" y="3169207"/>
                </a:cubicBezTo>
                <a:cubicBezTo>
                  <a:pt x="3689808" y="3184184"/>
                  <a:pt x="3700037" y="3193436"/>
                  <a:pt x="3709455" y="3204119"/>
                </a:cubicBezTo>
                <a:cubicBezTo>
                  <a:pt x="3713356" y="3208636"/>
                  <a:pt x="3715637" y="3216457"/>
                  <a:pt x="3717991" y="3221412"/>
                </a:cubicBezTo>
                <a:cubicBezTo>
                  <a:pt x="3706292" y="3245974"/>
                  <a:pt x="3682376" y="3223506"/>
                  <a:pt x="3673765" y="3259850"/>
                </a:cubicBezTo>
                <a:cubicBezTo>
                  <a:pt x="3706954" y="3258309"/>
                  <a:pt x="3736314" y="3245423"/>
                  <a:pt x="3766264" y="3240356"/>
                </a:cubicBezTo>
                <a:cubicBezTo>
                  <a:pt x="3770165" y="3239695"/>
                  <a:pt x="3773696" y="3233196"/>
                  <a:pt x="3776862" y="3230003"/>
                </a:cubicBezTo>
                <a:cubicBezTo>
                  <a:pt x="3777376" y="3217888"/>
                  <a:pt x="3777818" y="3207315"/>
                  <a:pt x="3778260" y="3196742"/>
                </a:cubicBezTo>
                <a:cubicBezTo>
                  <a:pt x="3780982" y="3196632"/>
                  <a:pt x="3783264" y="3195861"/>
                  <a:pt x="3783632" y="3196742"/>
                </a:cubicBezTo>
                <a:cubicBezTo>
                  <a:pt x="3786501" y="3203679"/>
                  <a:pt x="3789666" y="3210728"/>
                  <a:pt x="3791652" y="3218328"/>
                </a:cubicBezTo>
                <a:cubicBezTo>
                  <a:pt x="3797245" y="3239805"/>
                  <a:pt x="3808283" y="3247295"/>
                  <a:pt x="3818511" y="3235180"/>
                </a:cubicBezTo>
                <a:cubicBezTo>
                  <a:pt x="3829255" y="3222403"/>
                  <a:pt x="3839632" y="3208967"/>
                  <a:pt x="3850080" y="3195638"/>
                </a:cubicBezTo>
                <a:cubicBezTo>
                  <a:pt x="3860456" y="3182423"/>
                  <a:pt x="3870537" y="3177357"/>
                  <a:pt x="3883122" y="3191564"/>
                </a:cubicBezTo>
                <a:cubicBezTo>
                  <a:pt x="3893055" y="3202688"/>
                  <a:pt x="3899752" y="3192775"/>
                  <a:pt x="3905270" y="3175483"/>
                </a:cubicBezTo>
                <a:cubicBezTo>
                  <a:pt x="3891510" y="3172070"/>
                  <a:pt x="3878559" y="3168876"/>
                  <a:pt x="3865902" y="3165791"/>
                </a:cubicBezTo>
                <a:cubicBezTo>
                  <a:pt x="3864136" y="3151254"/>
                  <a:pt x="3862810" y="3140130"/>
                  <a:pt x="3861486" y="3128674"/>
                </a:cubicBezTo>
                <a:cubicBezTo>
                  <a:pt x="3847505" y="3122948"/>
                  <a:pt x="3833744" y="3110943"/>
                  <a:pt x="3821455" y="3113806"/>
                </a:cubicBezTo>
                <a:cubicBezTo>
                  <a:pt x="3805266" y="3117550"/>
                  <a:pt x="3791799" y="3116779"/>
                  <a:pt x="3778774" y="3101469"/>
                </a:cubicBezTo>
                <a:close/>
                <a:moveTo>
                  <a:pt x="600324" y="3091999"/>
                </a:moveTo>
                <a:cubicBezTo>
                  <a:pt x="602091" y="3091669"/>
                  <a:pt x="604151" y="3095082"/>
                  <a:pt x="606064" y="3096844"/>
                </a:cubicBezTo>
                <a:cubicBezTo>
                  <a:pt x="605181" y="3098276"/>
                  <a:pt x="604298" y="3099707"/>
                  <a:pt x="603342" y="3101028"/>
                </a:cubicBezTo>
                <a:cubicBezTo>
                  <a:pt x="600912" y="3100368"/>
                  <a:pt x="598411" y="3099817"/>
                  <a:pt x="595983" y="3099157"/>
                </a:cubicBezTo>
                <a:cubicBezTo>
                  <a:pt x="597381" y="3096624"/>
                  <a:pt x="598705" y="3092329"/>
                  <a:pt x="600324" y="3091999"/>
                </a:cubicBezTo>
                <a:close/>
                <a:moveTo>
                  <a:pt x="660519" y="3062590"/>
                </a:moveTo>
                <a:cubicBezTo>
                  <a:pt x="658974" y="3070410"/>
                  <a:pt x="658974" y="3078671"/>
                  <a:pt x="656397" y="3081424"/>
                </a:cubicBezTo>
                <a:cubicBezTo>
                  <a:pt x="652130" y="3085831"/>
                  <a:pt x="646243" y="3087592"/>
                  <a:pt x="640871" y="3088694"/>
                </a:cubicBezTo>
                <a:cubicBezTo>
                  <a:pt x="639400" y="3089024"/>
                  <a:pt x="635499" y="3080653"/>
                  <a:pt x="635867" y="3079882"/>
                </a:cubicBezTo>
                <a:cubicBezTo>
                  <a:pt x="638957" y="3073716"/>
                  <a:pt x="642269" y="3066887"/>
                  <a:pt x="646685" y="3063361"/>
                </a:cubicBezTo>
                <a:cubicBezTo>
                  <a:pt x="649995" y="3060718"/>
                  <a:pt x="655000" y="3062700"/>
                  <a:pt x="660519" y="3062590"/>
                </a:cubicBezTo>
                <a:close/>
                <a:moveTo>
                  <a:pt x="5549282" y="3061489"/>
                </a:moveTo>
                <a:cubicBezTo>
                  <a:pt x="5552077" y="3061379"/>
                  <a:pt x="5555757" y="3062700"/>
                  <a:pt x="5557449" y="3065565"/>
                </a:cubicBezTo>
                <a:cubicBezTo>
                  <a:pt x="5558775" y="3067767"/>
                  <a:pt x="5557522" y="3073275"/>
                  <a:pt x="5557228" y="3079552"/>
                </a:cubicBezTo>
                <a:cubicBezTo>
                  <a:pt x="5553108" y="3076138"/>
                  <a:pt x="5549428" y="3073493"/>
                  <a:pt x="5546192" y="3069970"/>
                </a:cubicBezTo>
                <a:cubicBezTo>
                  <a:pt x="5545970" y="3069639"/>
                  <a:pt x="5548104" y="3061599"/>
                  <a:pt x="5549282" y="3061489"/>
                </a:cubicBezTo>
                <a:close/>
                <a:moveTo>
                  <a:pt x="724024" y="3003666"/>
                </a:moveTo>
                <a:cubicBezTo>
                  <a:pt x="728219" y="3013028"/>
                  <a:pt x="731383" y="3020187"/>
                  <a:pt x="734254" y="3026686"/>
                </a:cubicBezTo>
                <a:cubicBezTo>
                  <a:pt x="731824" y="3031972"/>
                  <a:pt x="730721" y="3036819"/>
                  <a:pt x="728587" y="3038360"/>
                </a:cubicBezTo>
                <a:cubicBezTo>
                  <a:pt x="716666" y="3046841"/>
                  <a:pt x="704450" y="3054549"/>
                  <a:pt x="692382" y="3062480"/>
                </a:cubicBezTo>
                <a:cubicBezTo>
                  <a:pt x="691058" y="3059837"/>
                  <a:pt x="689807" y="3057194"/>
                  <a:pt x="688555" y="3054441"/>
                </a:cubicBezTo>
                <a:cubicBezTo>
                  <a:pt x="699961" y="3038140"/>
                  <a:pt x="711294" y="3021839"/>
                  <a:pt x="724024" y="3003666"/>
                </a:cubicBezTo>
                <a:close/>
                <a:moveTo>
                  <a:pt x="2671288" y="2992872"/>
                </a:moveTo>
                <a:cubicBezTo>
                  <a:pt x="2667830" y="3005538"/>
                  <a:pt x="2664591" y="3011706"/>
                  <a:pt x="2665548" y="3015560"/>
                </a:cubicBezTo>
                <a:cubicBezTo>
                  <a:pt x="2666504" y="3019416"/>
                  <a:pt x="2671950" y="3023381"/>
                  <a:pt x="2674894" y="3022610"/>
                </a:cubicBezTo>
                <a:cubicBezTo>
                  <a:pt x="2677395" y="3021949"/>
                  <a:pt x="2681222" y="3014019"/>
                  <a:pt x="2680707" y="3010495"/>
                </a:cubicBezTo>
                <a:cubicBezTo>
                  <a:pt x="2679972" y="3005207"/>
                  <a:pt x="2675924" y="3001023"/>
                  <a:pt x="2671288" y="2992872"/>
                </a:cubicBezTo>
                <a:close/>
                <a:moveTo>
                  <a:pt x="6019298" y="2981425"/>
                </a:moveTo>
                <a:lnTo>
                  <a:pt x="6019401" y="2981505"/>
                </a:lnTo>
                <a:lnTo>
                  <a:pt x="6019356" y="2981639"/>
                </a:lnTo>
                <a:cubicBezTo>
                  <a:pt x="6012072" y="2984281"/>
                  <a:pt x="6004860" y="2987034"/>
                  <a:pt x="5997574" y="2989789"/>
                </a:cubicBezTo>
                <a:cubicBezTo>
                  <a:pt x="5997427" y="2987364"/>
                  <a:pt x="5997280" y="2984942"/>
                  <a:pt x="5997132" y="2982519"/>
                </a:cubicBezTo>
                <a:close/>
                <a:moveTo>
                  <a:pt x="1084528" y="2976131"/>
                </a:moveTo>
                <a:cubicBezTo>
                  <a:pt x="1077610" y="2977342"/>
                  <a:pt x="1069369" y="2975690"/>
                  <a:pt x="1067381" y="2989569"/>
                </a:cubicBezTo>
                <a:cubicBezTo>
                  <a:pt x="1067013" y="2992102"/>
                  <a:pt x="1071208" y="2998821"/>
                  <a:pt x="1072312" y="2998380"/>
                </a:cubicBezTo>
                <a:cubicBezTo>
                  <a:pt x="1077537" y="2996176"/>
                  <a:pt x="1082541" y="2992322"/>
                  <a:pt x="1087472" y="2988578"/>
                </a:cubicBezTo>
                <a:cubicBezTo>
                  <a:pt x="1088502" y="2987915"/>
                  <a:pt x="1088722" y="2984942"/>
                  <a:pt x="1090635" y="2978776"/>
                </a:cubicBezTo>
                <a:cubicBezTo>
                  <a:pt x="1087325" y="2977232"/>
                  <a:pt x="1085852" y="2975910"/>
                  <a:pt x="1084528" y="2976131"/>
                </a:cubicBezTo>
                <a:close/>
                <a:moveTo>
                  <a:pt x="787383" y="2931303"/>
                </a:moveTo>
                <a:cubicBezTo>
                  <a:pt x="793343" y="2966328"/>
                  <a:pt x="816009" y="2966218"/>
                  <a:pt x="842353" y="2979656"/>
                </a:cubicBezTo>
                <a:cubicBezTo>
                  <a:pt x="827929" y="2987364"/>
                  <a:pt x="821822" y="2994194"/>
                  <a:pt x="818437" y="2991881"/>
                </a:cubicBezTo>
                <a:cubicBezTo>
                  <a:pt x="798127" y="2978333"/>
                  <a:pt x="778259" y="3024922"/>
                  <a:pt x="758389" y="2992322"/>
                </a:cubicBezTo>
                <a:cubicBezTo>
                  <a:pt x="754931" y="2965447"/>
                  <a:pt x="776418" y="2971836"/>
                  <a:pt x="781054" y="2952892"/>
                </a:cubicBezTo>
                <a:cubicBezTo>
                  <a:pt x="777227" y="2948706"/>
                  <a:pt x="773034" y="2944081"/>
                  <a:pt x="765234" y="2935600"/>
                </a:cubicBezTo>
                <a:cubicBezTo>
                  <a:pt x="775020" y="2933618"/>
                  <a:pt x="787162" y="2930202"/>
                  <a:pt x="787383" y="2931303"/>
                </a:cubicBezTo>
                <a:close/>
                <a:moveTo>
                  <a:pt x="807398" y="2924256"/>
                </a:moveTo>
                <a:cubicBezTo>
                  <a:pt x="807398" y="2926678"/>
                  <a:pt x="807398" y="2929101"/>
                  <a:pt x="807398" y="2931526"/>
                </a:cubicBezTo>
                <a:cubicBezTo>
                  <a:pt x="806295" y="2931083"/>
                  <a:pt x="805191" y="2930643"/>
                  <a:pt x="804088" y="2930312"/>
                </a:cubicBezTo>
                <a:cubicBezTo>
                  <a:pt x="804088" y="2928661"/>
                  <a:pt x="803720" y="2926568"/>
                  <a:pt x="804235" y="2925687"/>
                </a:cubicBezTo>
                <a:cubicBezTo>
                  <a:pt x="804897" y="2924586"/>
                  <a:pt x="806295" y="2924696"/>
                  <a:pt x="807398" y="2924256"/>
                </a:cubicBezTo>
                <a:close/>
                <a:moveTo>
                  <a:pt x="1057879" y="2876196"/>
                </a:moveTo>
                <a:cubicBezTo>
                  <a:pt x="1045278" y="2874018"/>
                  <a:pt x="1040118" y="2880915"/>
                  <a:pt x="1026100" y="2905532"/>
                </a:cubicBezTo>
                <a:cubicBezTo>
                  <a:pt x="1038683" y="2912139"/>
                  <a:pt x="1051119" y="2918638"/>
                  <a:pt x="1064291" y="2925467"/>
                </a:cubicBezTo>
                <a:cubicBezTo>
                  <a:pt x="1068045" y="2907624"/>
                  <a:pt x="1070841" y="2894298"/>
                  <a:pt x="1073563" y="2881080"/>
                </a:cubicBezTo>
                <a:cubicBezTo>
                  <a:pt x="1067106" y="2878657"/>
                  <a:pt x="1062079" y="2876923"/>
                  <a:pt x="1057879" y="2876196"/>
                </a:cubicBezTo>
                <a:close/>
                <a:moveTo>
                  <a:pt x="1169742" y="2858062"/>
                </a:moveTo>
                <a:cubicBezTo>
                  <a:pt x="1166062" y="2859163"/>
                  <a:pt x="1160322" y="2861255"/>
                  <a:pt x="1159734" y="2864779"/>
                </a:cubicBezTo>
                <a:cubicBezTo>
                  <a:pt x="1158998" y="2869296"/>
                  <a:pt x="1162384" y="2875354"/>
                  <a:pt x="1164811" y="2883833"/>
                </a:cubicBezTo>
                <a:cubicBezTo>
                  <a:pt x="1168712" y="2876896"/>
                  <a:pt x="1171876" y="2872820"/>
                  <a:pt x="1173347" y="2867754"/>
                </a:cubicBezTo>
                <a:cubicBezTo>
                  <a:pt x="1174009" y="2865552"/>
                  <a:pt x="1170625" y="2857842"/>
                  <a:pt x="1169742" y="2858062"/>
                </a:cubicBezTo>
                <a:close/>
                <a:moveTo>
                  <a:pt x="6211492" y="2516740"/>
                </a:moveTo>
                <a:cubicBezTo>
                  <a:pt x="6210756" y="2518501"/>
                  <a:pt x="6210020" y="2520263"/>
                  <a:pt x="6209212" y="2522025"/>
                </a:cubicBezTo>
                <a:cubicBezTo>
                  <a:pt x="6211639" y="2523567"/>
                  <a:pt x="6213995" y="2525439"/>
                  <a:pt x="6216496" y="2526542"/>
                </a:cubicBezTo>
                <a:cubicBezTo>
                  <a:pt x="6216790" y="2526652"/>
                  <a:pt x="6217820" y="2523126"/>
                  <a:pt x="6218556" y="2521254"/>
                </a:cubicBezTo>
                <a:cubicBezTo>
                  <a:pt x="6216276" y="2519823"/>
                  <a:pt x="6213995" y="2518391"/>
                  <a:pt x="6211492" y="2516740"/>
                </a:cubicBezTo>
                <a:close/>
                <a:moveTo>
                  <a:pt x="6243282" y="2513291"/>
                </a:moveTo>
                <a:lnTo>
                  <a:pt x="6243282" y="2513324"/>
                </a:lnTo>
                <a:cubicBezTo>
                  <a:pt x="6247918" y="2526432"/>
                  <a:pt x="6252628" y="2539648"/>
                  <a:pt x="6257926" y="2554515"/>
                </a:cubicBezTo>
                <a:cubicBezTo>
                  <a:pt x="6243853" y="2548487"/>
                  <a:pt x="6240335" y="2546980"/>
                  <a:pt x="6241193" y="2532523"/>
                </a:cubicBezTo>
                <a:lnTo>
                  <a:pt x="6243254" y="2513363"/>
                </a:lnTo>
                <a:close/>
                <a:moveTo>
                  <a:pt x="6243355" y="2513104"/>
                </a:moveTo>
                <a:lnTo>
                  <a:pt x="6243355" y="2513214"/>
                </a:lnTo>
                <a:lnTo>
                  <a:pt x="6243340" y="2513141"/>
                </a:lnTo>
                <a:close/>
                <a:moveTo>
                  <a:pt x="6154977" y="2470701"/>
                </a:moveTo>
                <a:cubicBezTo>
                  <a:pt x="6140260" y="2503301"/>
                  <a:pt x="6148575" y="2532378"/>
                  <a:pt x="6153285" y="2565641"/>
                </a:cubicBezTo>
                <a:cubicBezTo>
                  <a:pt x="6164176" y="2560243"/>
                  <a:pt x="6172270" y="2556279"/>
                  <a:pt x="6179482" y="2552643"/>
                </a:cubicBezTo>
                <a:cubicBezTo>
                  <a:pt x="6180146" y="2519052"/>
                  <a:pt x="6181543" y="2489094"/>
                  <a:pt x="6154977" y="2470701"/>
                </a:cubicBezTo>
                <a:close/>
                <a:moveTo>
                  <a:pt x="49304" y="2438979"/>
                </a:moveTo>
                <a:cubicBezTo>
                  <a:pt x="50260" y="2438869"/>
                  <a:pt x="51290" y="2440301"/>
                  <a:pt x="52320" y="2441074"/>
                </a:cubicBezTo>
                <a:cubicBezTo>
                  <a:pt x="50407" y="2441404"/>
                  <a:pt x="48421" y="2441734"/>
                  <a:pt x="46433" y="2441955"/>
                </a:cubicBezTo>
                <a:cubicBezTo>
                  <a:pt x="47391" y="2440851"/>
                  <a:pt x="48274" y="2439200"/>
                  <a:pt x="49304" y="2438979"/>
                </a:cubicBezTo>
                <a:close/>
                <a:moveTo>
                  <a:pt x="688628" y="1421729"/>
                </a:moveTo>
                <a:cubicBezTo>
                  <a:pt x="689733" y="1421839"/>
                  <a:pt x="691131" y="1421289"/>
                  <a:pt x="692014" y="1422059"/>
                </a:cubicBezTo>
                <a:cubicBezTo>
                  <a:pt x="692676" y="1422610"/>
                  <a:pt x="692676" y="1424925"/>
                  <a:pt x="692970" y="1426246"/>
                </a:cubicBezTo>
                <a:cubicBezTo>
                  <a:pt x="692014" y="1427127"/>
                  <a:pt x="691058" y="1427898"/>
                  <a:pt x="690028" y="1428779"/>
                </a:cubicBezTo>
                <a:cubicBezTo>
                  <a:pt x="689511" y="1426466"/>
                  <a:pt x="689070" y="1424044"/>
                  <a:pt x="688628" y="1421729"/>
                </a:cubicBezTo>
                <a:close/>
                <a:moveTo>
                  <a:pt x="248724" y="1198367"/>
                </a:moveTo>
                <a:cubicBezTo>
                  <a:pt x="249314" y="1198037"/>
                  <a:pt x="251595" y="1203873"/>
                  <a:pt x="253066" y="1206848"/>
                </a:cubicBezTo>
                <a:cubicBezTo>
                  <a:pt x="250638" y="1208940"/>
                  <a:pt x="248356" y="1212244"/>
                  <a:pt x="245781" y="1212905"/>
                </a:cubicBezTo>
                <a:cubicBezTo>
                  <a:pt x="243648" y="1213455"/>
                  <a:pt x="241219" y="1210702"/>
                  <a:pt x="237319" y="1208500"/>
                </a:cubicBezTo>
                <a:cubicBezTo>
                  <a:pt x="241807" y="1204314"/>
                  <a:pt x="245046" y="1200680"/>
                  <a:pt x="248724" y="1198367"/>
                </a:cubicBezTo>
                <a:close/>
                <a:moveTo>
                  <a:pt x="370585" y="1158385"/>
                </a:moveTo>
                <a:cubicBezTo>
                  <a:pt x="371615" y="1158165"/>
                  <a:pt x="372793" y="1158715"/>
                  <a:pt x="373896" y="1158938"/>
                </a:cubicBezTo>
                <a:cubicBezTo>
                  <a:pt x="373749" y="1160149"/>
                  <a:pt x="373675" y="1162351"/>
                  <a:pt x="373308" y="1162461"/>
                </a:cubicBezTo>
                <a:cubicBezTo>
                  <a:pt x="372278" y="1162902"/>
                  <a:pt x="371174" y="1162351"/>
                  <a:pt x="370070" y="1162241"/>
                </a:cubicBezTo>
                <a:cubicBezTo>
                  <a:pt x="370218" y="1160920"/>
                  <a:pt x="370291" y="1158495"/>
                  <a:pt x="370585" y="1158385"/>
                </a:cubicBezTo>
                <a:close/>
                <a:moveTo>
                  <a:pt x="322091" y="1158165"/>
                </a:moveTo>
                <a:cubicBezTo>
                  <a:pt x="324225" y="1156623"/>
                  <a:pt x="329008" y="1163342"/>
                  <a:pt x="332541" y="1166315"/>
                </a:cubicBezTo>
                <a:cubicBezTo>
                  <a:pt x="330185" y="1170722"/>
                  <a:pt x="328346" y="1177219"/>
                  <a:pt x="325330" y="1178873"/>
                </a:cubicBezTo>
                <a:cubicBezTo>
                  <a:pt x="321576" y="1180965"/>
                  <a:pt x="316793" y="1178983"/>
                  <a:pt x="308183" y="1178542"/>
                </a:cubicBezTo>
                <a:cubicBezTo>
                  <a:pt x="314365" y="1168960"/>
                  <a:pt x="317528" y="1161470"/>
                  <a:pt x="322091" y="1158165"/>
                </a:cubicBezTo>
                <a:close/>
                <a:moveTo>
                  <a:pt x="701948" y="1153980"/>
                </a:moveTo>
                <a:cubicBezTo>
                  <a:pt x="702611" y="1153650"/>
                  <a:pt x="703935" y="1155962"/>
                  <a:pt x="705039" y="1157064"/>
                </a:cubicBezTo>
                <a:cubicBezTo>
                  <a:pt x="702905" y="1159158"/>
                  <a:pt x="700991" y="1161360"/>
                  <a:pt x="698784" y="1162792"/>
                </a:cubicBezTo>
                <a:cubicBezTo>
                  <a:pt x="698269" y="1163122"/>
                  <a:pt x="696871" y="1160589"/>
                  <a:pt x="695913" y="1159378"/>
                </a:cubicBezTo>
                <a:cubicBezTo>
                  <a:pt x="697901" y="1157504"/>
                  <a:pt x="699814" y="1155192"/>
                  <a:pt x="701948" y="1153980"/>
                </a:cubicBezTo>
                <a:close/>
                <a:moveTo>
                  <a:pt x="441082" y="1118735"/>
                </a:moveTo>
                <a:cubicBezTo>
                  <a:pt x="441597" y="1118515"/>
                  <a:pt x="443436" y="1121380"/>
                  <a:pt x="443804" y="1123142"/>
                </a:cubicBezTo>
                <a:cubicBezTo>
                  <a:pt x="444173" y="1125014"/>
                  <a:pt x="443877" y="1128978"/>
                  <a:pt x="443215" y="1129308"/>
                </a:cubicBezTo>
                <a:cubicBezTo>
                  <a:pt x="435195" y="1133495"/>
                  <a:pt x="427027" y="1137129"/>
                  <a:pt x="418933" y="1140985"/>
                </a:cubicBezTo>
                <a:cubicBezTo>
                  <a:pt x="418490" y="1138010"/>
                  <a:pt x="418048" y="1135147"/>
                  <a:pt x="417681" y="1132284"/>
                </a:cubicBezTo>
                <a:cubicBezTo>
                  <a:pt x="425408" y="1127657"/>
                  <a:pt x="433208" y="1123032"/>
                  <a:pt x="441082" y="1118735"/>
                </a:cubicBezTo>
                <a:close/>
                <a:moveTo>
                  <a:pt x="211858" y="1088447"/>
                </a:moveTo>
                <a:cubicBezTo>
                  <a:pt x="212079" y="1088447"/>
                  <a:pt x="212373" y="1091310"/>
                  <a:pt x="212594" y="1092742"/>
                </a:cubicBezTo>
                <a:cubicBezTo>
                  <a:pt x="211123" y="1093184"/>
                  <a:pt x="209723" y="1093845"/>
                  <a:pt x="208252" y="1093845"/>
                </a:cubicBezTo>
                <a:cubicBezTo>
                  <a:pt x="208031" y="1093845"/>
                  <a:pt x="207810" y="1091200"/>
                  <a:pt x="207590" y="1089769"/>
                </a:cubicBezTo>
                <a:cubicBezTo>
                  <a:pt x="208988" y="1089218"/>
                  <a:pt x="210385" y="1088557"/>
                  <a:pt x="211858" y="1088447"/>
                </a:cubicBezTo>
                <a:close/>
                <a:moveTo>
                  <a:pt x="329376" y="1034038"/>
                </a:moveTo>
                <a:cubicBezTo>
                  <a:pt x="331805" y="1037564"/>
                  <a:pt x="334527" y="1041528"/>
                  <a:pt x="337177" y="1045382"/>
                </a:cubicBezTo>
                <a:cubicBezTo>
                  <a:pt x="334822" y="1047366"/>
                  <a:pt x="332099" y="1051660"/>
                  <a:pt x="330259" y="1050890"/>
                </a:cubicBezTo>
                <a:cubicBezTo>
                  <a:pt x="327095" y="1049678"/>
                  <a:pt x="324447" y="1045382"/>
                  <a:pt x="321576" y="1042298"/>
                </a:cubicBezTo>
                <a:cubicBezTo>
                  <a:pt x="323783" y="1039986"/>
                  <a:pt x="325918" y="1037674"/>
                  <a:pt x="329376" y="1034038"/>
                </a:cubicBezTo>
                <a:close/>
                <a:moveTo>
                  <a:pt x="497082" y="1024566"/>
                </a:moveTo>
                <a:cubicBezTo>
                  <a:pt x="495905" y="1026878"/>
                  <a:pt x="494727" y="1029303"/>
                  <a:pt x="493549" y="1031615"/>
                </a:cubicBezTo>
                <a:cubicBezTo>
                  <a:pt x="494727" y="1031946"/>
                  <a:pt x="495831" y="1032386"/>
                  <a:pt x="496934" y="1032716"/>
                </a:cubicBezTo>
                <a:cubicBezTo>
                  <a:pt x="497817" y="1031285"/>
                  <a:pt x="499142" y="1029963"/>
                  <a:pt x="499289" y="1028422"/>
                </a:cubicBezTo>
                <a:cubicBezTo>
                  <a:pt x="499436" y="1027321"/>
                  <a:pt x="497891" y="1025887"/>
                  <a:pt x="497082" y="1024566"/>
                </a:cubicBezTo>
                <a:close/>
                <a:moveTo>
                  <a:pt x="463968" y="934803"/>
                </a:moveTo>
                <a:cubicBezTo>
                  <a:pt x="465366" y="937336"/>
                  <a:pt x="467058" y="939758"/>
                  <a:pt x="468161" y="942623"/>
                </a:cubicBezTo>
                <a:cubicBezTo>
                  <a:pt x="468382" y="943174"/>
                  <a:pt x="466616" y="945486"/>
                  <a:pt x="465807" y="947028"/>
                </a:cubicBezTo>
                <a:cubicBezTo>
                  <a:pt x="464262" y="944275"/>
                  <a:pt x="462642" y="941630"/>
                  <a:pt x="461171" y="938987"/>
                </a:cubicBezTo>
                <a:cubicBezTo>
                  <a:pt x="462127" y="937556"/>
                  <a:pt x="463011" y="936234"/>
                  <a:pt x="463968" y="934803"/>
                </a:cubicBezTo>
                <a:close/>
                <a:moveTo>
                  <a:pt x="520409" y="903962"/>
                </a:moveTo>
                <a:cubicBezTo>
                  <a:pt x="525706" y="902311"/>
                  <a:pt x="531520" y="904072"/>
                  <a:pt x="537113" y="904293"/>
                </a:cubicBezTo>
                <a:cubicBezTo>
                  <a:pt x="537186" y="908149"/>
                  <a:pt x="537333" y="912003"/>
                  <a:pt x="537333" y="915859"/>
                </a:cubicBezTo>
                <a:cubicBezTo>
                  <a:pt x="531740" y="918392"/>
                  <a:pt x="526223" y="922576"/>
                  <a:pt x="520556" y="923016"/>
                </a:cubicBezTo>
                <a:cubicBezTo>
                  <a:pt x="517391" y="923239"/>
                  <a:pt x="513934" y="917621"/>
                  <a:pt x="510548" y="914648"/>
                </a:cubicBezTo>
                <a:cubicBezTo>
                  <a:pt x="513786" y="910902"/>
                  <a:pt x="516803" y="905066"/>
                  <a:pt x="520409" y="903962"/>
                </a:cubicBezTo>
                <a:close/>
                <a:moveTo>
                  <a:pt x="600030" y="843717"/>
                </a:moveTo>
                <a:cubicBezTo>
                  <a:pt x="616440" y="851757"/>
                  <a:pt x="629097" y="858256"/>
                  <a:pt x="641828" y="864092"/>
                </a:cubicBezTo>
                <a:cubicBezTo>
                  <a:pt x="647935" y="866957"/>
                  <a:pt x="655000" y="870591"/>
                  <a:pt x="652572" y="881274"/>
                </a:cubicBezTo>
                <a:cubicBezTo>
                  <a:pt x="651172" y="887333"/>
                  <a:pt x="644108" y="892728"/>
                  <a:pt x="639030" y="894380"/>
                </a:cubicBezTo>
                <a:cubicBezTo>
                  <a:pt x="623136" y="899668"/>
                  <a:pt x="605843" y="891958"/>
                  <a:pt x="590538" y="905947"/>
                </a:cubicBezTo>
                <a:cubicBezTo>
                  <a:pt x="588697" y="907598"/>
                  <a:pt x="581853" y="901870"/>
                  <a:pt x="580088" y="897245"/>
                </a:cubicBezTo>
                <a:cubicBezTo>
                  <a:pt x="578175" y="892178"/>
                  <a:pt x="577586" y="882376"/>
                  <a:pt x="579646" y="878191"/>
                </a:cubicBezTo>
                <a:cubicBezTo>
                  <a:pt x="585901" y="865414"/>
                  <a:pt x="593627" y="854290"/>
                  <a:pt x="600030" y="843717"/>
                </a:cubicBezTo>
                <a:close/>
                <a:moveTo>
                  <a:pt x="550211" y="827085"/>
                </a:moveTo>
                <a:cubicBezTo>
                  <a:pt x="550726" y="829620"/>
                  <a:pt x="551169" y="832263"/>
                  <a:pt x="551684" y="834795"/>
                </a:cubicBezTo>
                <a:cubicBezTo>
                  <a:pt x="549034" y="835126"/>
                  <a:pt x="546459" y="835676"/>
                  <a:pt x="543809" y="835676"/>
                </a:cubicBezTo>
                <a:cubicBezTo>
                  <a:pt x="543441" y="835676"/>
                  <a:pt x="543147" y="833033"/>
                  <a:pt x="542852" y="831602"/>
                </a:cubicBezTo>
                <a:cubicBezTo>
                  <a:pt x="545355" y="830060"/>
                  <a:pt x="547783" y="828627"/>
                  <a:pt x="550211" y="827085"/>
                </a:cubicBezTo>
                <a:close/>
                <a:moveTo>
                  <a:pt x="5112843" y="811583"/>
                </a:moveTo>
                <a:lnTo>
                  <a:pt x="5112100" y="813098"/>
                </a:lnTo>
                <a:lnTo>
                  <a:pt x="5111405" y="812136"/>
                </a:lnTo>
                <a:close/>
                <a:moveTo>
                  <a:pt x="5112910" y="811447"/>
                </a:moveTo>
                <a:cubicBezTo>
                  <a:pt x="5114602" y="813098"/>
                  <a:pt x="5116220" y="814640"/>
                  <a:pt x="5117840" y="816292"/>
                </a:cubicBezTo>
                <a:cubicBezTo>
                  <a:pt x="5115926" y="815191"/>
                  <a:pt x="5114014" y="814200"/>
                  <a:pt x="5112100" y="813098"/>
                </a:cubicBezTo>
                <a:lnTo>
                  <a:pt x="5112910" y="811557"/>
                </a:lnTo>
                <a:lnTo>
                  <a:pt x="5112843" y="811583"/>
                </a:lnTo>
                <a:close/>
                <a:moveTo>
                  <a:pt x="5104226" y="802195"/>
                </a:moveTo>
                <a:lnTo>
                  <a:pt x="5111405" y="812136"/>
                </a:lnTo>
                <a:lnTo>
                  <a:pt x="5104888" y="814640"/>
                </a:lnTo>
                <a:cubicBezTo>
                  <a:pt x="5101945" y="813539"/>
                  <a:pt x="5099591" y="809352"/>
                  <a:pt x="5096941" y="806600"/>
                </a:cubicBezTo>
                <a:cubicBezTo>
                  <a:pt x="5099370" y="804948"/>
                  <a:pt x="5102607" y="801094"/>
                  <a:pt x="5104226" y="802195"/>
                </a:cubicBezTo>
                <a:close/>
                <a:moveTo>
                  <a:pt x="551389" y="800211"/>
                </a:moveTo>
                <a:cubicBezTo>
                  <a:pt x="552640" y="800541"/>
                  <a:pt x="553891" y="800763"/>
                  <a:pt x="555142" y="801094"/>
                </a:cubicBezTo>
                <a:cubicBezTo>
                  <a:pt x="554185" y="803626"/>
                  <a:pt x="553229" y="806269"/>
                  <a:pt x="552272" y="808912"/>
                </a:cubicBezTo>
                <a:cubicBezTo>
                  <a:pt x="551316" y="807701"/>
                  <a:pt x="549622" y="806600"/>
                  <a:pt x="549475" y="805168"/>
                </a:cubicBezTo>
                <a:cubicBezTo>
                  <a:pt x="549328" y="803626"/>
                  <a:pt x="550652" y="801865"/>
                  <a:pt x="551389" y="800211"/>
                </a:cubicBezTo>
                <a:close/>
                <a:moveTo>
                  <a:pt x="488252" y="795476"/>
                </a:moveTo>
                <a:cubicBezTo>
                  <a:pt x="490532" y="797128"/>
                  <a:pt x="491930" y="801644"/>
                  <a:pt x="493696" y="804948"/>
                </a:cubicBezTo>
                <a:cubicBezTo>
                  <a:pt x="491195" y="806930"/>
                  <a:pt x="488546" y="810566"/>
                  <a:pt x="486264" y="810123"/>
                </a:cubicBezTo>
                <a:cubicBezTo>
                  <a:pt x="484572" y="809793"/>
                  <a:pt x="483468" y="803957"/>
                  <a:pt x="482144" y="800321"/>
                </a:cubicBezTo>
                <a:cubicBezTo>
                  <a:pt x="484204" y="798559"/>
                  <a:pt x="487000" y="794595"/>
                  <a:pt x="488252" y="795476"/>
                </a:cubicBezTo>
                <a:close/>
                <a:moveTo>
                  <a:pt x="5061178" y="787215"/>
                </a:moveTo>
                <a:cubicBezTo>
                  <a:pt x="5062429" y="788757"/>
                  <a:pt x="5063459" y="790849"/>
                  <a:pt x="5064489" y="792723"/>
                </a:cubicBezTo>
                <a:cubicBezTo>
                  <a:pt x="5063238" y="793384"/>
                  <a:pt x="5061914" y="794705"/>
                  <a:pt x="5060809" y="794375"/>
                </a:cubicBezTo>
                <a:cubicBezTo>
                  <a:pt x="5059926" y="794154"/>
                  <a:pt x="5059338" y="791952"/>
                  <a:pt x="5058528" y="790518"/>
                </a:cubicBezTo>
                <a:cubicBezTo>
                  <a:pt x="5059412" y="789307"/>
                  <a:pt x="5061032" y="786995"/>
                  <a:pt x="5061178" y="787215"/>
                </a:cubicBezTo>
                <a:close/>
                <a:moveTo>
                  <a:pt x="4971106" y="784242"/>
                </a:moveTo>
                <a:lnTo>
                  <a:pt x="4971328" y="788206"/>
                </a:lnTo>
                <a:lnTo>
                  <a:pt x="4968164" y="786554"/>
                </a:lnTo>
                <a:close/>
                <a:moveTo>
                  <a:pt x="4798546" y="772458"/>
                </a:moveTo>
                <a:cubicBezTo>
                  <a:pt x="4797442" y="773008"/>
                  <a:pt x="4795969" y="773008"/>
                  <a:pt x="4795234" y="774109"/>
                </a:cubicBezTo>
                <a:cubicBezTo>
                  <a:pt x="4794718" y="774880"/>
                  <a:pt x="4795234" y="777082"/>
                  <a:pt x="4795234" y="778624"/>
                </a:cubicBezTo>
                <a:cubicBezTo>
                  <a:pt x="4796412" y="778954"/>
                  <a:pt x="4797516" y="779175"/>
                  <a:pt x="4798692" y="779505"/>
                </a:cubicBezTo>
                <a:cubicBezTo>
                  <a:pt x="4798619" y="777192"/>
                  <a:pt x="4798546" y="774880"/>
                  <a:pt x="4798546" y="772458"/>
                </a:cubicBezTo>
                <a:close/>
                <a:moveTo>
                  <a:pt x="784834" y="768673"/>
                </a:moveTo>
                <a:lnTo>
                  <a:pt x="784514" y="769152"/>
                </a:lnTo>
                <a:lnTo>
                  <a:pt x="784544" y="769156"/>
                </a:lnTo>
                <a:lnTo>
                  <a:pt x="784219" y="769592"/>
                </a:lnTo>
                <a:lnTo>
                  <a:pt x="783662" y="769365"/>
                </a:lnTo>
                <a:close/>
                <a:moveTo>
                  <a:pt x="784942" y="768620"/>
                </a:moveTo>
                <a:lnTo>
                  <a:pt x="784738" y="769179"/>
                </a:lnTo>
                <a:lnTo>
                  <a:pt x="784544" y="769156"/>
                </a:lnTo>
                <a:close/>
                <a:moveTo>
                  <a:pt x="784955" y="768601"/>
                </a:moveTo>
                <a:lnTo>
                  <a:pt x="784942" y="768620"/>
                </a:lnTo>
                <a:lnTo>
                  <a:pt x="784947" y="768607"/>
                </a:lnTo>
                <a:close/>
                <a:moveTo>
                  <a:pt x="785029" y="768381"/>
                </a:moveTo>
                <a:lnTo>
                  <a:pt x="784947" y="768607"/>
                </a:lnTo>
                <a:lnTo>
                  <a:pt x="784834" y="768673"/>
                </a:lnTo>
                <a:close/>
                <a:moveTo>
                  <a:pt x="4873888" y="764435"/>
                </a:moveTo>
                <a:lnTo>
                  <a:pt x="4873678" y="764637"/>
                </a:lnTo>
                <a:lnTo>
                  <a:pt x="4873541" y="764510"/>
                </a:lnTo>
                <a:close/>
                <a:moveTo>
                  <a:pt x="4873939" y="764386"/>
                </a:moveTo>
                <a:lnTo>
                  <a:pt x="4873972" y="764417"/>
                </a:lnTo>
                <a:lnTo>
                  <a:pt x="4873888" y="764435"/>
                </a:lnTo>
                <a:close/>
                <a:moveTo>
                  <a:pt x="4872240" y="763300"/>
                </a:moveTo>
                <a:lnTo>
                  <a:pt x="4873541" y="764510"/>
                </a:lnTo>
                <a:lnTo>
                  <a:pt x="4872868" y="764655"/>
                </a:lnTo>
                <a:close/>
                <a:moveTo>
                  <a:pt x="4872159" y="762732"/>
                </a:moveTo>
                <a:lnTo>
                  <a:pt x="4875249" y="763126"/>
                </a:lnTo>
                <a:lnTo>
                  <a:pt x="4873939" y="764386"/>
                </a:lnTo>
                <a:close/>
                <a:moveTo>
                  <a:pt x="4871544" y="762653"/>
                </a:moveTo>
                <a:lnTo>
                  <a:pt x="4871965" y="762707"/>
                </a:lnTo>
                <a:lnTo>
                  <a:pt x="4872240" y="763300"/>
                </a:lnTo>
                <a:close/>
                <a:moveTo>
                  <a:pt x="4871838" y="762433"/>
                </a:moveTo>
                <a:lnTo>
                  <a:pt x="4872159" y="762732"/>
                </a:lnTo>
                <a:lnTo>
                  <a:pt x="4871965" y="762707"/>
                </a:lnTo>
                <a:close/>
                <a:moveTo>
                  <a:pt x="734401" y="752410"/>
                </a:moveTo>
                <a:cubicBezTo>
                  <a:pt x="734401" y="752630"/>
                  <a:pt x="733590" y="754284"/>
                  <a:pt x="733443" y="754505"/>
                </a:cubicBezTo>
                <a:lnTo>
                  <a:pt x="732829" y="752973"/>
                </a:lnTo>
                <a:close/>
                <a:moveTo>
                  <a:pt x="734548" y="752300"/>
                </a:moveTo>
                <a:lnTo>
                  <a:pt x="735293" y="752967"/>
                </a:lnTo>
                <a:lnTo>
                  <a:pt x="733443" y="754505"/>
                </a:lnTo>
                <a:cubicBezTo>
                  <a:pt x="733590" y="754174"/>
                  <a:pt x="734401" y="752630"/>
                  <a:pt x="734548" y="752300"/>
                </a:cubicBezTo>
                <a:close/>
                <a:moveTo>
                  <a:pt x="754471" y="742885"/>
                </a:moveTo>
                <a:cubicBezTo>
                  <a:pt x="760965" y="743738"/>
                  <a:pt x="766889" y="750154"/>
                  <a:pt x="772077" y="764637"/>
                </a:cubicBezTo>
                <a:lnTo>
                  <a:pt x="783662" y="769365"/>
                </a:lnTo>
                <a:lnTo>
                  <a:pt x="770507" y="777128"/>
                </a:lnTo>
                <a:cubicBezTo>
                  <a:pt x="766050" y="777560"/>
                  <a:pt x="761899" y="775919"/>
                  <a:pt x="757902" y="773214"/>
                </a:cubicBezTo>
                <a:lnTo>
                  <a:pt x="735293" y="752967"/>
                </a:lnTo>
                <a:lnTo>
                  <a:pt x="744323" y="745463"/>
                </a:lnTo>
                <a:cubicBezTo>
                  <a:pt x="747834" y="743421"/>
                  <a:pt x="751224" y="742458"/>
                  <a:pt x="754471" y="742885"/>
                </a:cubicBezTo>
                <a:close/>
                <a:moveTo>
                  <a:pt x="5102828" y="735781"/>
                </a:moveTo>
                <a:lnTo>
                  <a:pt x="5105920" y="737763"/>
                </a:lnTo>
                <a:lnTo>
                  <a:pt x="5102607" y="739745"/>
                </a:lnTo>
                <a:close/>
                <a:moveTo>
                  <a:pt x="830873" y="729172"/>
                </a:moveTo>
                <a:cubicBezTo>
                  <a:pt x="828298" y="739525"/>
                  <a:pt x="825869" y="749437"/>
                  <a:pt x="822264" y="764197"/>
                </a:cubicBezTo>
                <a:cubicBezTo>
                  <a:pt x="834404" y="767060"/>
                  <a:pt x="843751" y="769372"/>
                  <a:pt x="859130" y="773118"/>
                </a:cubicBezTo>
                <a:cubicBezTo>
                  <a:pt x="850888" y="746464"/>
                  <a:pt x="848387" y="727300"/>
                  <a:pt x="830873" y="729172"/>
                </a:cubicBezTo>
                <a:close/>
                <a:moveTo>
                  <a:pt x="4925336" y="721351"/>
                </a:moveTo>
                <a:lnTo>
                  <a:pt x="4924415" y="722692"/>
                </a:lnTo>
                <a:lnTo>
                  <a:pt x="4923508" y="721598"/>
                </a:lnTo>
                <a:close/>
                <a:moveTo>
                  <a:pt x="4925336" y="721351"/>
                </a:moveTo>
                <a:lnTo>
                  <a:pt x="4924748" y="723003"/>
                </a:lnTo>
                <a:cubicBezTo>
                  <a:pt x="4948075" y="719920"/>
                  <a:pt x="4969120" y="728841"/>
                  <a:pt x="4995244" y="753291"/>
                </a:cubicBezTo>
                <a:cubicBezTo>
                  <a:pt x="4972431" y="755055"/>
                  <a:pt x="4955286" y="752961"/>
                  <a:pt x="4941526" y="770473"/>
                </a:cubicBezTo>
                <a:cubicBezTo>
                  <a:pt x="4938434" y="774440"/>
                  <a:pt x="4930634" y="770143"/>
                  <a:pt x="4925042" y="769482"/>
                </a:cubicBezTo>
                <a:lnTo>
                  <a:pt x="4875249" y="763126"/>
                </a:lnTo>
                <a:lnTo>
                  <a:pt x="4882711" y="755949"/>
                </a:lnTo>
                <a:cubicBezTo>
                  <a:pt x="4885728" y="753099"/>
                  <a:pt x="4888800" y="750648"/>
                  <a:pt x="4892075" y="749657"/>
                </a:cubicBezTo>
                <a:cubicBezTo>
                  <a:pt x="4898808" y="747620"/>
                  <a:pt x="4905449" y="745803"/>
                  <a:pt x="4911244" y="741865"/>
                </a:cubicBezTo>
                <a:lnTo>
                  <a:pt x="4924415" y="722692"/>
                </a:lnTo>
                <a:lnTo>
                  <a:pt x="4924674" y="723003"/>
                </a:lnTo>
                <a:close/>
                <a:moveTo>
                  <a:pt x="694736" y="719039"/>
                </a:moveTo>
                <a:cubicBezTo>
                  <a:pt x="705996" y="721434"/>
                  <a:pt x="718537" y="724883"/>
                  <a:pt x="726805" y="737935"/>
                </a:cubicBezTo>
                <a:lnTo>
                  <a:pt x="732829" y="752973"/>
                </a:lnTo>
                <a:lnTo>
                  <a:pt x="706557" y="762379"/>
                </a:lnTo>
                <a:cubicBezTo>
                  <a:pt x="698159" y="768161"/>
                  <a:pt x="690837" y="777248"/>
                  <a:pt x="685171" y="792172"/>
                </a:cubicBezTo>
                <a:cubicBezTo>
                  <a:pt x="680461" y="804728"/>
                  <a:pt x="665155" y="802195"/>
                  <a:pt x="656692" y="791952"/>
                </a:cubicBezTo>
                <a:cubicBezTo>
                  <a:pt x="648597" y="782150"/>
                  <a:pt x="646685" y="769703"/>
                  <a:pt x="650805" y="755606"/>
                </a:cubicBezTo>
                <a:cubicBezTo>
                  <a:pt x="652572" y="749437"/>
                  <a:pt x="654558" y="743158"/>
                  <a:pt x="657427" y="738093"/>
                </a:cubicBezTo>
                <a:cubicBezTo>
                  <a:pt x="667142" y="720691"/>
                  <a:pt x="681932" y="716396"/>
                  <a:pt x="694736" y="719039"/>
                </a:cubicBezTo>
                <a:close/>
                <a:moveTo>
                  <a:pt x="4659245" y="714192"/>
                </a:moveTo>
                <a:cubicBezTo>
                  <a:pt x="4655860" y="712981"/>
                  <a:pt x="4651519" y="718268"/>
                  <a:pt x="4647618" y="720581"/>
                </a:cubicBezTo>
                <a:cubicBezTo>
                  <a:pt x="4649604" y="725648"/>
                  <a:pt x="4650930" y="733907"/>
                  <a:pt x="4653726" y="735340"/>
                </a:cubicBezTo>
                <a:cubicBezTo>
                  <a:pt x="4660422" y="738754"/>
                  <a:pt x="4667854" y="738974"/>
                  <a:pt x="4674918" y="740516"/>
                </a:cubicBezTo>
                <a:cubicBezTo>
                  <a:pt x="4676097" y="736001"/>
                  <a:pt x="4677274" y="731374"/>
                  <a:pt x="4678452" y="726859"/>
                </a:cubicBezTo>
                <a:cubicBezTo>
                  <a:pt x="4672049" y="722453"/>
                  <a:pt x="4665942" y="716506"/>
                  <a:pt x="4659245" y="714192"/>
                </a:cubicBezTo>
                <a:close/>
                <a:moveTo>
                  <a:pt x="4905107" y="712524"/>
                </a:moveTo>
                <a:lnTo>
                  <a:pt x="4906183" y="713774"/>
                </a:lnTo>
                <a:lnTo>
                  <a:pt x="4904290" y="714082"/>
                </a:lnTo>
                <a:lnTo>
                  <a:pt x="4904445" y="713734"/>
                </a:lnTo>
                <a:lnTo>
                  <a:pt x="4904511" y="713862"/>
                </a:lnTo>
                <a:close/>
                <a:moveTo>
                  <a:pt x="4915723" y="712224"/>
                </a:moveTo>
                <a:lnTo>
                  <a:pt x="4923508" y="721598"/>
                </a:lnTo>
                <a:lnTo>
                  <a:pt x="4914022" y="722880"/>
                </a:lnTo>
                <a:lnTo>
                  <a:pt x="4906183" y="713774"/>
                </a:lnTo>
                <a:close/>
                <a:moveTo>
                  <a:pt x="4905247" y="712210"/>
                </a:moveTo>
                <a:lnTo>
                  <a:pt x="4905107" y="712524"/>
                </a:lnTo>
                <a:lnTo>
                  <a:pt x="4905026" y="712430"/>
                </a:lnTo>
                <a:lnTo>
                  <a:pt x="4904445" y="713734"/>
                </a:lnTo>
                <a:lnTo>
                  <a:pt x="4904090" y="713054"/>
                </a:lnTo>
                <a:close/>
                <a:moveTo>
                  <a:pt x="5034171" y="709237"/>
                </a:moveTo>
                <a:cubicBezTo>
                  <a:pt x="5034908" y="713862"/>
                  <a:pt x="5035569" y="718489"/>
                  <a:pt x="5036232" y="723113"/>
                </a:cubicBezTo>
                <a:cubicBezTo>
                  <a:pt x="5034244" y="721021"/>
                  <a:pt x="5032332" y="718819"/>
                  <a:pt x="5030346" y="716727"/>
                </a:cubicBezTo>
                <a:lnTo>
                  <a:pt x="5030442" y="716294"/>
                </a:lnTo>
                <a:close/>
                <a:moveTo>
                  <a:pt x="756550" y="702628"/>
                </a:moveTo>
                <a:cubicBezTo>
                  <a:pt x="757285" y="702628"/>
                  <a:pt x="757947" y="708906"/>
                  <a:pt x="758683" y="712320"/>
                </a:cubicBezTo>
                <a:cubicBezTo>
                  <a:pt x="756108" y="713531"/>
                  <a:pt x="753313" y="716286"/>
                  <a:pt x="751030" y="715403"/>
                </a:cubicBezTo>
                <a:cubicBezTo>
                  <a:pt x="748823" y="714522"/>
                  <a:pt x="747205" y="710118"/>
                  <a:pt x="744040" y="705491"/>
                </a:cubicBezTo>
                <a:cubicBezTo>
                  <a:pt x="748897" y="704169"/>
                  <a:pt x="752724" y="702628"/>
                  <a:pt x="756550" y="702628"/>
                </a:cubicBezTo>
                <a:close/>
                <a:moveTo>
                  <a:pt x="5028284" y="697673"/>
                </a:moveTo>
                <a:cubicBezTo>
                  <a:pt x="5029978" y="699875"/>
                  <a:pt x="5033141" y="702077"/>
                  <a:pt x="5033141" y="704169"/>
                </a:cubicBezTo>
                <a:lnTo>
                  <a:pt x="5030442" y="716294"/>
                </a:lnTo>
                <a:lnTo>
                  <a:pt x="5030272" y="716617"/>
                </a:lnTo>
                <a:cubicBezTo>
                  <a:pt x="5029756" y="712540"/>
                  <a:pt x="5029242" y="708466"/>
                  <a:pt x="5028799" y="704390"/>
                </a:cubicBezTo>
                <a:cubicBezTo>
                  <a:pt x="5028506" y="702187"/>
                  <a:pt x="5028432" y="699875"/>
                  <a:pt x="5028284" y="697673"/>
                </a:cubicBezTo>
                <a:close/>
                <a:moveTo>
                  <a:pt x="4959186" y="657690"/>
                </a:moveTo>
                <a:cubicBezTo>
                  <a:pt x="4965810" y="660445"/>
                  <a:pt x="4972504" y="662648"/>
                  <a:pt x="4978980" y="666061"/>
                </a:cubicBezTo>
                <a:cubicBezTo>
                  <a:pt x="4987002" y="670248"/>
                  <a:pt x="4994728" y="675423"/>
                  <a:pt x="5005105" y="681702"/>
                </a:cubicBezTo>
                <a:cubicBezTo>
                  <a:pt x="4982660" y="696239"/>
                  <a:pt x="4969047" y="685886"/>
                  <a:pt x="4959186" y="657690"/>
                </a:cubicBezTo>
                <a:close/>
                <a:moveTo>
                  <a:pt x="4636973" y="657157"/>
                </a:moveTo>
                <a:lnTo>
                  <a:pt x="4635778" y="660443"/>
                </a:lnTo>
                <a:lnTo>
                  <a:pt x="4634594" y="659454"/>
                </a:lnTo>
                <a:close/>
                <a:moveTo>
                  <a:pt x="4638862" y="651964"/>
                </a:moveTo>
                <a:cubicBezTo>
                  <a:pt x="4638566" y="653396"/>
                  <a:pt x="4638566" y="655268"/>
                  <a:pt x="4637904" y="656259"/>
                </a:cubicBezTo>
                <a:lnTo>
                  <a:pt x="4636973" y="657157"/>
                </a:lnTo>
                <a:close/>
                <a:moveTo>
                  <a:pt x="727484" y="597252"/>
                </a:moveTo>
                <a:cubicBezTo>
                  <a:pt x="731163" y="597114"/>
                  <a:pt x="733849" y="597114"/>
                  <a:pt x="733886" y="597665"/>
                </a:cubicBezTo>
                <a:cubicBezTo>
                  <a:pt x="737270" y="634782"/>
                  <a:pt x="753386" y="630928"/>
                  <a:pt x="770678" y="624870"/>
                </a:cubicBezTo>
                <a:cubicBezTo>
                  <a:pt x="772887" y="624099"/>
                  <a:pt x="775756" y="627953"/>
                  <a:pt x="778332" y="629605"/>
                </a:cubicBezTo>
                <a:cubicBezTo>
                  <a:pt x="769501" y="642052"/>
                  <a:pt x="769501" y="642052"/>
                  <a:pt x="727409" y="646677"/>
                </a:cubicBezTo>
                <a:cubicBezTo>
                  <a:pt x="723215" y="629935"/>
                  <a:pt x="719682" y="615838"/>
                  <a:pt x="715121" y="597665"/>
                </a:cubicBezTo>
                <a:cubicBezTo>
                  <a:pt x="719131" y="597665"/>
                  <a:pt x="723804" y="597390"/>
                  <a:pt x="727484" y="597252"/>
                </a:cubicBezTo>
                <a:close/>
                <a:moveTo>
                  <a:pt x="4961614" y="595903"/>
                </a:moveTo>
                <a:cubicBezTo>
                  <a:pt x="4961762" y="598656"/>
                  <a:pt x="4961909" y="601409"/>
                  <a:pt x="4962056" y="604164"/>
                </a:cubicBezTo>
                <a:cubicBezTo>
                  <a:pt x="4961394" y="602842"/>
                  <a:pt x="4960217" y="601519"/>
                  <a:pt x="4960144" y="600087"/>
                </a:cubicBezTo>
                <a:cubicBezTo>
                  <a:pt x="4960068" y="598766"/>
                  <a:pt x="4961100" y="597335"/>
                  <a:pt x="4961614" y="595903"/>
                </a:cubicBezTo>
                <a:close/>
                <a:moveTo>
                  <a:pt x="4897374" y="575087"/>
                </a:moveTo>
                <a:lnTo>
                  <a:pt x="4896858" y="576519"/>
                </a:lnTo>
                <a:lnTo>
                  <a:pt x="4896619" y="575094"/>
                </a:lnTo>
                <a:close/>
                <a:moveTo>
                  <a:pt x="4897447" y="574977"/>
                </a:moveTo>
                <a:lnTo>
                  <a:pt x="4898675" y="575792"/>
                </a:lnTo>
                <a:lnTo>
                  <a:pt x="4896932" y="576519"/>
                </a:lnTo>
                <a:cubicBezTo>
                  <a:pt x="4896858" y="576519"/>
                  <a:pt x="4897374" y="575087"/>
                  <a:pt x="4897447" y="574977"/>
                </a:cubicBezTo>
                <a:close/>
                <a:moveTo>
                  <a:pt x="4913047" y="569799"/>
                </a:moveTo>
                <a:cubicBezTo>
                  <a:pt x="4914224" y="569469"/>
                  <a:pt x="4917610" y="575638"/>
                  <a:pt x="4917168" y="577179"/>
                </a:cubicBezTo>
                <a:cubicBezTo>
                  <a:pt x="4916286" y="580373"/>
                  <a:pt x="4913047" y="585000"/>
                  <a:pt x="4911722" y="584449"/>
                </a:cubicBezTo>
                <a:lnTo>
                  <a:pt x="4898675" y="575792"/>
                </a:lnTo>
                <a:close/>
                <a:moveTo>
                  <a:pt x="932644" y="566496"/>
                </a:moveTo>
                <a:cubicBezTo>
                  <a:pt x="928596" y="570020"/>
                  <a:pt x="926095" y="572222"/>
                  <a:pt x="923667" y="574426"/>
                </a:cubicBezTo>
                <a:cubicBezTo>
                  <a:pt x="928155" y="578060"/>
                  <a:pt x="932644" y="581914"/>
                  <a:pt x="937280" y="585000"/>
                </a:cubicBezTo>
                <a:cubicBezTo>
                  <a:pt x="937574" y="585220"/>
                  <a:pt x="941179" y="577069"/>
                  <a:pt x="940664" y="576078"/>
                </a:cubicBezTo>
                <a:cubicBezTo>
                  <a:pt x="938384" y="572112"/>
                  <a:pt x="935072" y="569139"/>
                  <a:pt x="932644" y="566496"/>
                </a:cubicBezTo>
                <a:close/>
                <a:moveTo>
                  <a:pt x="4450110" y="546561"/>
                </a:moveTo>
                <a:cubicBezTo>
                  <a:pt x="4441794" y="552287"/>
                  <a:pt x="4432523" y="558676"/>
                  <a:pt x="4420676" y="566936"/>
                </a:cubicBezTo>
                <a:cubicBezTo>
                  <a:pt x="4434362" y="597335"/>
                  <a:pt x="4451803" y="603613"/>
                  <a:pt x="4470274" y="599647"/>
                </a:cubicBezTo>
                <a:cubicBezTo>
                  <a:pt x="4486020" y="596344"/>
                  <a:pt x="4500222" y="596674"/>
                  <a:pt x="4515235" y="605926"/>
                </a:cubicBezTo>
                <a:cubicBezTo>
                  <a:pt x="4522888" y="610661"/>
                  <a:pt x="4532676" y="607357"/>
                  <a:pt x="4541652" y="607687"/>
                </a:cubicBezTo>
                <a:cubicBezTo>
                  <a:pt x="4546878" y="632910"/>
                  <a:pt x="4557695" y="648108"/>
                  <a:pt x="4575576" y="641611"/>
                </a:cubicBezTo>
                <a:cubicBezTo>
                  <a:pt x="4585658" y="637975"/>
                  <a:pt x="4592722" y="637975"/>
                  <a:pt x="4600596" y="648549"/>
                </a:cubicBezTo>
                <a:cubicBezTo>
                  <a:pt x="4610604" y="661877"/>
                  <a:pt x="4623482" y="660445"/>
                  <a:pt x="4635697" y="660665"/>
                </a:cubicBezTo>
                <a:lnTo>
                  <a:pt x="4635778" y="660443"/>
                </a:lnTo>
                <a:lnTo>
                  <a:pt x="4642000" y="665639"/>
                </a:lnTo>
                <a:cubicBezTo>
                  <a:pt x="4649596" y="668230"/>
                  <a:pt x="4657627" y="661932"/>
                  <a:pt x="4664912" y="663749"/>
                </a:cubicBezTo>
                <a:cubicBezTo>
                  <a:pt x="4674624" y="666171"/>
                  <a:pt x="4686546" y="654277"/>
                  <a:pt x="4694051" y="670688"/>
                </a:cubicBezTo>
                <a:cubicBezTo>
                  <a:pt x="4703398" y="691064"/>
                  <a:pt x="4708402" y="673551"/>
                  <a:pt x="4715172" y="666832"/>
                </a:cubicBezTo>
                <a:cubicBezTo>
                  <a:pt x="4717305" y="664740"/>
                  <a:pt x="4720838" y="666061"/>
                  <a:pt x="4723780" y="665841"/>
                </a:cubicBezTo>
                <a:cubicBezTo>
                  <a:pt x="4727828" y="676194"/>
                  <a:pt x="4731875" y="686547"/>
                  <a:pt x="4735555" y="695798"/>
                </a:cubicBezTo>
                <a:cubicBezTo>
                  <a:pt x="4730772" y="701527"/>
                  <a:pt x="4727240" y="705711"/>
                  <a:pt x="4722972" y="710668"/>
                </a:cubicBezTo>
                <a:cubicBezTo>
                  <a:pt x="4735628" y="732365"/>
                  <a:pt x="4750124" y="730383"/>
                  <a:pt x="4764916" y="721462"/>
                </a:cubicBezTo>
                <a:cubicBezTo>
                  <a:pt x="4774776" y="715513"/>
                  <a:pt x="4784344" y="708246"/>
                  <a:pt x="4793541" y="700425"/>
                </a:cubicBezTo>
                <a:cubicBezTo>
                  <a:pt x="4800238" y="694807"/>
                  <a:pt x="4806198" y="687320"/>
                  <a:pt x="4801856" y="673771"/>
                </a:cubicBezTo>
                <a:cubicBezTo>
                  <a:pt x="4798914" y="671569"/>
                  <a:pt x="4796412" y="668486"/>
                  <a:pt x="4793615" y="667823"/>
                </a:cubicBezTo>
                <a:cubicBezTo>
                  <a:pt x="4759028" y="660005"/>
                  <a:pt x="4723928" y="657800"/>
                  <a:pt x="4691697" y="632580"/>
                </a:cubicBezTo>
                <a:cubicBezTo>
                  <a:pt x="4678525" y="622337"/>
                  <a:pt x="4662262" y="614627"/>
                  <a:pt x="4647765" y="615728"/>
                </a:cubicBezTo>
                <a:cubicBezTo>
                  <a:pt x="4623260" y="617710"/>
                  <a:pt x="4603245" y="602622"/>
                  <a:pt x="4582126" y="589845"/>
                </a:cubicBezTo>
                <a:cubicBezTo>
                  <a:pt x="4561153" y="577179"/>
                  <a:pt x="4539886" y="570130"/>
                  <a:pt x="4516632" y="570570"/>
                </a:cubicBezTo>
                <a:cubicBezTo>
                  <a:pt x="4479250" y="571341"/>
                  <a:pt x="4479250" y="569359"/>
                  <a:pt x="4450110" y="546561"/>
                </a:cubicBezTo>
                <a:close/>
                <a:moveTo>
                  <a:pt x="4968900" y="545127"/>
                </a:moveTo>
                <a:cubicBezTo>
                  <a:pt x="4970150" y="545017"/>
                  <a:pt x="4971548" y="544467"/>
                  <a:pt x="4972578" y="545127"/>
                </a:cubicBezTo>
                <a:cubicBezTo>
                  <a:pt x="4973242" y="545568"/>
                  <a:pt x="4973389" y="547662"/>
                  <a:pt x="4973756" y="549094"/>
                </a:cubicBezTo>
                <a:cubicBezTo>
                  <a:pt x="4972726" y="549864"/>
                  <a:pt x="4971622" y="550745"/>
                  <a:pt x="4970592" y="551516"/>
                </a:cubicBezTo>
                <a:cubicBezTo>
                  <a:pt x="4970003" y="549314"/>
                  <a:pt x="4969488" y="547222"/>
                  <a:pt x="4968900" y="545127"/>
                </a:cubicBezTo>
                <a:close/>
                <a:moveTo>
                  <a:pt x="4879786" y="543916"/>
                </a:moveTo>
                <a:cubicBezTo>
                  <a:pt x="4885673" y="545128"/>
                  <a:pt x="4890180" y="548598"/>
                  <a:pt x="4893096" y="554105"/>
                </a:cubicBezTo>
                <a:lnTo>
                  <a:pt x="4896619" y="575094"/>
                </a:lnTo>
                <a:lnTo>
                  <a:pt x="4879970" y="575237"/>
                </a:lnTo>
                <a:cubicBezTo>
                  <a:pt x="4874598" y="572828"/>
                  <a:pt x="4869594" y="568312"/>
                  <a:pt x="4864774" y="562750"/>
                </a:cubicBezTo>
                <a:cubicBezTo>
                  <a:pt x="4865436" y="548103"/>
                  <a:pt x="4871838" y="542264"/>
                  <a:pt x="4879786" y="543916"/>
                </a:cubicBezTo>
                <a:close/>
                <a:moveTo>
                  <a:pt x="4817332" y="524771"/>
                </a:moveTo>
                <a:lnTo>
                  <a:pt x="4817520" y="525861"/>
                </a:lnTo>
                <a:lnTo>
                  <a:pt x="4816795" y="526404"/>
                </a:lnTo>
                <a:lnTo>
                  <a:pt x="4817111" y="525323"/>
                </a:lnTo>
                <a:close/>
                <a:moveTo>
                  <a:pt x="4817300" y="524674"/>
                </a:moveTo>
                <a:lnTo>
                  <a:pt x="4817111" y="525323"/>
                </a:lnTo>
                <a:lnTo>
                  <a:pt x="4816722" y="526293"/>
                </a:lnTo>
                <a:lnTo>
                  <a:pt x="4816091" y="525148"/>
                </a:lnTo>
                <a:close/>
                <a:moveTo>
                  <a:pt x="4817384" y="524642"/>
                </a:moveTo>
                <a:lnTo>
                  <a:pt x="4817332" y="524771"/>
                </a:lnTo>
                <a:lnTo>
                  <a:pt x="4817315" y="524669"/>
                </a:lnTo>
                <a:close/>
                <a:moveTo>
                  <a:pt x="4817310" y="524642"/>
                </a:moveTo>
                <a:lnTo>
                  <a:pt x="4817315" y="524669"/>
                </a:lnTo>
                <a:lnTo>
                  <a:pt x="4817300" y="524674"/>
                </a:lnTo>
                <a:close/>
                <a:moveTo>
                  <a:pt x="4820768" y="523430"/>
                </a:moveTo>
                <a:cubicBezTo>
                  <a:pt x="4826434" y="523210"/>
                  <a:pt x="4832910" y="521889"/>
                  <a:pt x="4833058" y="534774"/>
                </a:cubicBezTo>
                <a:cubicBezTo>
                  <a:pt x="4833058" y="536426"/>
                  <a:pt x="4831438" y="538961"/>
                  <a:pt x="4830188" y="539622"/>
                </a:cubicBezTo>
                <a:cubicBezTo>
                  <a:pt x="4825626" y="541824"/>
                  <a:pt x="4822112" y="541962"/>
                  <a:pt x="4819886" y="539607"/>
                </a:cubicBezTo>
                <a:lnTo>
                  <a:pt x="4817520" y="525861"/>
                </a:lnTo>
                <a:close/>
                <a:moveTo>
                  <a:pt x="4764097" y="523067"/>
                </a:moveTo>
                <a:lnTo>
                  <a:pt x="4765417" y="524950"/>
                </a:lnTo>
                <a:lnTo>
                  <a:pt x="4765417" y="524968"/>
                </a:lnTo>
                <a:lnTo>
                  <a:pt x="4765036" y="524847"/>
                </a:lnTo>
                <a:lnTo>
                  <a:pt x="4763812" y="523100"/>
                </a:lnTo>
                <a:close/>
                <a:moveTo>
                  <a:pt x="848534" y="522990"/>
                </a:moveTo>
                <a:cubicBezTo>
                  <a:pt x="848976" y="525523"/>
                  <a:pt x="849491" y="528168"/>
                  <a:pt x="850006" y="530700"/>
                </a:cubicBezTo>
                <a:cubicBezTo>
                  <a:pt x="848681" y="530590"/>
                  <a:pt x="847136" y="531031"/>
                  <a:pt x="846105" y="530150"/>
                </a:cubicBezTo>
                <a:cubicBezTo>
                  <a:pt x="845369" y="529599"/>
                  <a:pt x="845369" y="527064"/>
                  <a:pt x="845075" y="525523"/>
                </a:cubicBezTo>
                <a:cubicBezTo>
                  <a:pt x="846252" y="524642"/>
                  <a:pt x="847357" y="523871"/>
                  <a:pt x="848534" y="522990"/>
                </a:cubicBezTo>
                <a:close/>
                <a:moveTo>
                  <a:pt x="4765349" y="522920"/>
                </a:moveTo>
                <a:lnTo>
                  <a:pt x="4765398" y="524394"/>
                </a:lnTo>
                <a:lnTo>
                  <a:pt x="4764176" y="523058"/>
                </a:lnTo>
                <a:close/>
                <a:moveTo>
                  <a:pt x="4763812" y="522660"/>
                </a:moveTo>
                <a:lnTo>
                  <a:pt x="4764176" y="523058"/>
                </a:lnTo>
                <a:lnTo>
                  <a:pt x="4764097" y="523067"/>
                </a:lnTo>
                <a:close/>
                <a:moveTo>
                  <a:pt x="4795822" y="519356"/>
                </a:moveTo>
                <a:lnTo>
                  <a:pt x="4795540" y="520024"/>
                </a:lnTo>
                <a:lnTo>
                  <a:pt x="4794939" y="521338"/>
                </a:lnTo>
                <a:lnTo>
                  <a:pt x="4794999" y="521307"/>
                </a:lnTo>
                <a:lnTo>
                  <a:pt x="4794939" y="521448"/>
                </a:lnTo>
                <a:lnTo>
                  <a:pt x="4794280" y="519536"/>
                </a:lnTo>
                <a:close/>
                <a:moveTo>
                  <a:pt x="4795896" y="519246"/>
                </a:moveTo>
                <a:lnTo>
                  <a:pt x="4796942" y="520293"/>
                </a:lnTo>
                <a:lnTo>
                  <a:pt x="4794999" y="521307"/>
                </a:lnTo>
                <a:lnTo>
                  <a:pt x="4795540" y="520024"/>
                </a:lnTo>
                <a:close/>
                <a:moveTo>
                  <a:pt x="4806659" y="515225"/>
                </a:moveTo>
                <a:cubicBezTo>
                  <a:pt x="4808517" y="515239"/>
                  <a:pt x="4810306" y="515969"/>
                  <a:pt x="4811994" y="517714"/>
                </a:cubicBezTo>
                <a:lnTo>
                  <a:pt x="4816091" y="525148"/>
                </a:lnTo>
                <a:lnTo>
                  <a:pt x="4805812" y="529172"/>
                </a:lnTo>
                <a:lnTo>
                  <a:pt x="4796942" y="520293"/>
                </a:lnTo>
                <a:close/>
                <a:moveTo>
                  <a:pt x="4909810" y="514289"/>
                </a:moveTo>
                <a:lnTo>
                  <a:pt x="4908999" y="516161"/>
                </a:lnTo>
                <a:lnTo>
                  <a:pt x="4909050" y="516147"/>
                </a:lnTo>
                <a:lnTo>
                  <a:pt x="4908999" y="516271"/>
                </a:lnTo>
                <a:lnTo>
                  <a:pt x="4908783" y="514462"/>
                </a:lnTo>
                <a:close/>
                <a:moveTo>
                  <a:pt x="4909810" y="514289"/>
                </a:moveTo>
                <a:lnTo>
                  <a:pt x="4910029" y="515888"/>
                </a:lnTo>
                <a:lnTo>
                  <a:pt x="4909050" y="516147"/>
                </a:lnTo>
                <a:close/>
                <a:moveTo>
                  <a:pt x="4926882" y="511421"/>
                </a:moveTo>
                <a:lnTo>
                  <a:pt x="4923276" y="519026"/>
                </a:lnTo>
                <a:cubicBezTo>
                  <a:pt x="4919816" y="523651"/>
                  <a:pt x="4915916" y="527397"/>
                  <a:pt x="4912164" y="531471"/>
                </a:cubicBezTo>
                <a:lnTo>
                  <a:pt x="4910029" y="515888"/>
                </a:lnTo>
                <a:close/>
                <a:moveTo>
                  <a:pt x="4927466" y="510189"/>
                </a:moveTo>
                <a:lnTo>
                  <a:pt x="4928942" y="510875"/>
                </a:lnTo>
                <a:lnTo>
                  <a:pt x="4926882" y="511421"/>
                </a:lnTo>
                <a:close/>
                <a:moveTo>
                  <a:pt x="4928146" y="508817"/>
                </a:moveTo>
                <a:lnTo>
                  <a:pt x="4928942" y="510875"/>
                </a:lnTo>
                <a:lnTo>
                  <a:pt x="4928133" y="508893"/>
                </a:lnTo>
                <a:close/>
                <a:moveTo>
                  <a:pt x="4364970" y="508783"/>
                </a:moveTo>
                <a:cubicBezTo>
                  <a:pt x="4362762" y="508893"/>
                  <a:pt x="4360628" y="512087"/>
                  <a:pt x="4358420" y="513958"/>
                </a:cubicBezTo>
                <a:cubicBezTo>
                  <a:pt x="4360112" y="516051"/>
                  <a:pt x="4361880" y="519797"/>
                  <a:pt x="4363572" y="519687"/>
                </a:cubicBezTo>
                <a:cubicBezTo>
                  <a:pt x="4365779" y="519576"/>
                  <a:pt x="4367914" y="516491"/>
                  <a:pt x="4370268" y="514509"/>
                </a:cubicBezTo>
                <a:cubicBezTo>
                  <a:pt x="4368429" y="512417"/>
                  <a:pt x="4366662" y="508673"/>
                  <a:pt x="4364970" y="508783"/>
                </a:cubicBezTo>
                <a:close/>
                <a:moveTo>
                  <a:pt x="4907366" y="502581"/>
                </a:moveTo>
                <a:lnTo>
                  <a:pt x="4908783" y="514462"/>
                </a:lnTo>
                <a:lnTo>
                  <a:pt x="4889498" y="517705"/>
                </a:lnTo>
                <a:cubicBezTo>
                  <a:pt x="4889130" y="515170"/>
                  <a:pt x="4888689" y="512527"/>
                  <a:pt x="4888322" y="509994"/>
                </a:cubicBezTo>
                <a:close/>
                <a:moveTo>
                  <a:pt x="4907207" y="501242"/>
                </a:moveTo>
                <a:lnTo>
                  <a:pt x="4908337" y="502174"/>
                </a:lnTo>
                <a:lnTo>
                  <a:pt x="4907852" y="501584"/>
                </a:lnTo>
                <a:lnTo>
                  <a:pt x="4908410" y="502174"/>
                </a:lnTo>
                <a:lnTo>
                  <a:pt x="4907366" y="502581"/>
                </a:lnTo>
                <a:close/>
                <a:moveTo>
                  <a:pt x="4773158" y="499311"/>
                </a:moveTo>
                <a:cubicBezTo>
                  <a:pt x="4778640" y="498099"/>
                  <a:pt x="4783957" y="498126"/>
                  <a:pt x="4787967" y="501210"/>
                </a:cubicBezTo>
                <a:lnTo>
                  <a:pt x="4794280" y="519536"/>
                </a:lnTo>
                <a:lnTo>
                  <a:pt x="4765349" y="522920"/>
                </a:lnTo>
                <a:lnTo>
                  <a:pt x="4764879" y="508892"/>
                </a:lnTo>
                <a:cubicBezTo>
                  <a:pt x="4765762" y="504102"/>
                  <a:pt x="4768117" y="500467"/>
                  <a:pt x="4773158" y="499311"/>
                </a:cubicBezTo>
                <a:close/>
                <a:moveTo>
                  <a:pt x="4565734" y="493005"/>
                </a:moveTo>
                <a:cubicBezTo>
                  <a:pt x="4554512" y="491849"/>
                  <a:pt x="4543161" y="492867"/>
                  <a:pt x="4531792" y="495565"/>
                </a:cubicBezTo>
                <a:cubicBezTo>
                  <a:pt x="4529804" y="496005"/>
                  <a:pt x="4527377" y="502284"/>
                  <a:pt x="4527230" y="506028"/>
                </a:cubicBezTo>
                <a:cubicBezTo>
                  <a:pt x="4527082" y="509664"/>
                  <a:pt x="4528922" y="515060"/>
                  <a:pt x="4530982" y="517152"/>
                </a:cubicBezTo>
                <a:cubicBezTo>
                  <a:pt x="4548937" y="535215"/>
                  <a:pt x="4573810" y="513628"/>
                  <a:pt x="4590662" y="539842"/>
                </a:cubicBezTo>
                <a:cubicBezTo>
                  <a:pt x="4591250" y="540723"/>
                  <a:pt x="4593604" y="539181"/>
                  <a:pt x="4597873" y="538080"/>
                </a:cubicBezTo>
                <a:cubicBezTo>
                  <a:pt x="4600080" y="533343"/>
                  <a:pt x="4604716" y="526844"/>
                  <a:pt x="4605967" y="519026"/>
                </a:cubicBezTo>
                <a:cubicBezTo>
                  <a:pt x="4606631" y="514729"/>
                  <a:pt x="4602288" y="505257"/>
                  <a:pt x="4598903" y="503495"/>
                </a:cubicBezTo>
                <a:cubicBezTo>
                  <a:pt x="4588050" y="497493"/>
                  <a:pt x="4576956" y="494162"/>
                  <a:pt x="4565734" y="493005"/>
                </a:cubicBezTo>
                <a:close/>
                <a:moveTo>
                  <a:pt x="965905" y="478273"/>
                </a:moveTo>
                <a:cubicBezTo>
                  <a:pt x="966493" y="478163"/>
                  <a:pt x="967745" y="482679"/>
                  <a:pt x="968702" y="485102"/>
                </a:cubicBezTo>
                <a:cubicBezTo>
                  <a:pt x="965978" y="485653"/>
                  <a:pt x="963330" y="486644"/>
                  <a:pt x="960606" y="486754"/>
                </a:cubicBezTo>
                <a:cubicBezTo>
                  <a:pt x="959944" y="486754"/>
                  <a:pt x="959208" y="484331"/>
                  <a:pt x="958546" y="483010"/>
                </a:cubicBezTo>
                <a:cubicBezTo>
                  <a:pt x="960976" y="481358"/>
                  <a:pt x="963330" y="479154"/>
                  <a:pt x="965905" y="478273"/>
                </a:cubicBezTo>
                <a:close/>
                <a:moveTo>
                  <a:pt x="4468581" y="471666"/>
                </a:moveTo>
                <a:cubicBezTo>
                  <a:pt x="4464166" y="474859"/>
                  <a:pt x="4461516" y="483120"/>
                  <a:pt x="4456880" y="491601"/>
                </a:cubicBezTo>
                <a:cubicBezTo>
                  <a:pt x="4463798" y="496116"/>
                  <a:pt x="4469684" y="502284"/>
                  <a:pt x="4471230" y="500522"/>
                </a:cubicBezTo>
                <a:cubicBezTo>
                  <a:pt x="4475204" y="495785"/>
                  <a:pt x="4477190" y="487414"/>
                  <a:pt x="4479986" y="480477"/>
                </a:cubicBezTo>
                <a:cubicBezTo>
                  <a:pt x="4476087" y="477282"/>
                  <a:pt x="4470862" y="470012"/>
                  <a:pt x="4468581" y="471666"/>
                </a:cubicBezTo>
                <a:close/>
                <a:moveTo>
                  <a:pt x="4891707" y="453383"/>
                </a:moveTo>
                <a:cubicBezTo>
                  <a:pt x="4906424" y="467700"/>
                  <a:pt x="4918640" y="478933"/>
                  <a:pt x="4930120" y="491711"/>
                </a:cubicBezTo>
                <a:cubicBezTo>
                  <a:pt x="4930819" y="492482"/>
                  <a:pt x="4930506" y="495290"/>
                  <a:pt x="4929926" y="498650"/>
                </a:cubicBezTo>
                <a:lnTo>
                  <a:pt x="4928146" y="508817"/>
                </a:lnTo>
                <a:lnTo>
                  <a:pt x="4928133" y="508783"/>
                </a:lnTo>
                <a:lnTo>
                  <a:pt x="4927466" y="510189"/>
                </a:lnTo>
                <a:lnTo>
                  <a:pt x="4907160" y="500743"/>
                </a:lnTo>
                <a:lnTo>
                  <a:pt x="4907852" y="501584"/>
                </a:lnTo>
                <a:lnTo>
                  <a:pt x="4907160" y="500853"/>
                </a:lnTo>
                <a:lnTo>
                  <a:pt x="4907207" y="501242"/>
                </a:lnTo>
                <a:lnTo>
                  <a:pt x="4886988" y="484579"/>
                </a:lnTo>
                <a:cubicBezTo>
                  <a:pt x="4879362" y="481990"/>
                  <a:pt x="4871176" y="482623"/>
                  <a:pt x="4862272" y="486313"/>
                </a:cubicBezTo>
                <a:cubicBezTo>
                  <a:pt x="4847922" y="492262"/>
                  <a:pt x="4832984" y="494574"/>
                  <a:pt x="4817090" y="498868"/>
                </a:cubicBezTo>
                <a:cubicBezTo>
                  <a:pt x="4815398" y="484441"/>
                  <a:pt x="4814146" y="473868"/>
                  <a:pt x="4812380" y="459109"/>
                </a:cubicBezTo>
                <a:cubicBezTo>
                  <a:pt x="4841742" y="476621"/>
                  <a:pt x="4869042" y="473538"/>
                  <a:pt x="4891707" y="453383"/>
                </a:cubicBezTo>
                <a:close/>
                <a:moveTo>
                  <a:pt x="4412654" y="412079"/>
                </a:moveTo>
                <a:cubicBezTo>
                  <a:pt x="4410299" y="416926"/>
                  <a:pt x="4408975" y="422982"/>
                  <a:pt x="4407798" y="428931"/>
                </a:cubicBezTo>
                <a:cubicBezTo>
                  <a:pt x="4407282" y="430693"/>
                  <a:pt x="4408460" y="433227"/>
                  <a:pt x="4408901" y="435430"/>
                </a:cubicBezTo>
                <a:cubicBezTo>
                  <a:pt x="4404559" y="436531"/>
                  <a:pt x="4398894" y="435650"/>
                  <a:pt x="4396170" y="439394"/>
                </a:cubicBezTo>
                <a:cubicBezTo>
                  <a:pt x="4392418" y="444571"/>
                  <a:pt x="4389400" y="453162"/>
                  <a:pt x="4388960" y="460650"/>
                </a:cubicBezTo>
                <a:cubicBezTo>
                  <a:pt x="4388665" y="465167"/>
                  <a:pt x="4393964" y="474309"/>
                  <a:pt x="4396686" y="474309"/>
                </a:cubicBezTo>
                <a:cubicBezTo>
                  <a:pt x="4401837" y="474309"/>
                  <a:pt x="4408754" y="471115"/>
                  <a:pt x="4411550" y="465497"/>
                </a:cubicBezTo>
                <a:cubicBezTo>
                  <a:pt x="4414494" y="459549"/>
                  <a:pt x="4413390" y="449196"/>
                  <a:pt x="4414052" y="440715"/>
                </a:cubicBezTo>
                <a:cubicBezTo>
                  <a:pt x="4416628" y="438293"/>
                  <a:pt x="4420822" y="436531"/>
                  <a:pt x="4421338" y="433447"/>
                </a:cubicBezTo>
                <a:cubicBezTo>
                  <a:pt x="4422294" y="427829"/>
                  <a:pt x="4421779" y="420890"/>
                  <a:pt x="4420234" y="415605"/>
                </a:cubicBezTo>
                <a:cubicBezTo>
                  <a:pt x="4419498" y="413070"/>
                  <a:pt x="4413170" y="410868"/>
                  <a:pt x="4412654" y="412079"/>
                </a:cubicBezTo>
                <a:close/>
                <a:moveTo>
                  <a:pt x="4775660" y="390932"/>
                </a:moveTo>
                <a:cubicBezTo>
                  <a:pt x="4779725" y="388151"/>
                  <a:pt x="4785630" y="388894"/>
                  <a:pt x="4795454" y="392474"/>
                </a:cubicBezTo>
                <a:cubicBezTo>
                  <a:pt x="4793468" y="417146"/>
                  <a:pt x="4791702" y="438513"/>
                  <a:pt x="4789642" y="463735"/>
                </a:cubicBezTo>
                <a:cubicBezTo>
                  <a:pt x="4783092" y="460210"/>
                  <a:pt x="4776322" y="459549"/>
                  <a:pt x="4773084" y="454153"/>
                </a:cubicBezTo>
                <a:cubicBezTo>
                  <a:pt x="4765873" y="442147"/>
                  <a:pt x="4762855" y="427829"/>
                  <a:pt x="4766903" y="410537"/>
                </a:cubicBezTo>
                <a:cubicBezTo>
                  <a:pt x="4769368" y="400019"/>
                  <a:pt x="4771594" y="393713"/>
                  <a:pt x="4775660" y="390932"/>
                </a:cubicBezTo>
                <a:close/>
                <a:moveTo>
                  <a:pt x="4292414" y="373971"/>
                </a:moveTo>
                <a:cubicBezTo>
                  <a:pt x="4290499" y="373530"/>
                  <a:pt x="4287998" y="379038"/>
                  <a:pt x="4285789" y="381791"/>
                </a:cubicBezTo>
                <a:cubicBezTo>
                  <a:pt x="4296460" y="396000"/>
                  <a:pt x="4296460" y="396000"/>
                  <a:pt x="4337670" y="387959"/>
                </a:cubicBezTo>
                <a:cubicBezTo>
                  <a:pt x="4316550" y="381240"/>
                  <a:pt x="4304556" y="376946"/>
                  <a:pt x="4292414" y="373971"/>
                </a:cubicBezTo>
                <a:close/>
                <a:moveTo>
                  <a:pt x="1511701" y="364278"/>
                </a:moveTo>
                <a:cubicBezTo>
                  <a:pt x="1508243" y="364719"/>
                  <a:pt x="1505005" y="368245"/>
                  <a:pt x="1501546" y="370667"/>
                </a:cubicBezTo>
                <a:cubicBezTo>
                  <a:pt x="1503828" y="376726"/>
                  <a:pt x="1505226" y="380249"/>
                  <a:pt x="1506550" y="383883"/>
                </a:cubicBezTo>
                <a:cubicBezTo>
                  <a:pt x="1509862" y="380690"/>
                  <a:pt x="1513173" y="377496"/>
                  <a:pt x="1516485" y="374301"/>
                </a:cubicBezTo>
                <a:cubicBezTo>
                  <a:pt x="1514866" y="370777"/>
                  <a:pt x="1513099" y="364058"/>
                  <a:pt x="1511701" y="364278"/>
                </a:cubicBezTo>
                <a:close/>
                <a:moveTo>
                  <a:pt x="4641437" y="344233"/>
                </a:moveTo>
                <a:lnTo>
                  <a:pt x="4642688" y="345334"/>
                </a:lnTo>
                <a:lnTo>
                  <a:pt x="4642378" y="345246"/>
                </a:lnTo>
                <a:close/>
                <a:moveTo>
                  <a:pt x="4643586" y="344061"/>
                </a:moveTo>
                <a:lnTo>
                  <a:pt x="4642688" y="345224"/>
                </a:lnTo>
                <a:cubicBezTo>
                  <a:pt x="4642688" y="345334"/>
                  <a:pt x="4641510" y="344343"/>
                  <a:pt x="4641658" y="344343"/>
                </a:cubicBezTo>
                <a:close/>
                <a:moveTo>
                  <a:pt x="4664005" y="326468"/>
                </a:moveTo>
                <a:cubicBezTo>
                  <a:pt x="4667119" y="327265"/>
                  <a:pt x="4670651" y="329695"/>
                  <a:pt x="4674772" y="334431"/>
                </a:cubicBezTo>
                <a:cubicBezTo>
                  <a:pt x="4669326" y="338341"/>
                  <a:pt x="4663825" y="340544"/>
                  <a:pt x="4658298" y="341907"/>
                </a:cubicBezTo>
                <a:lnTo>
                  <a:pt x="4643586" y="344061"/>
                </a:lnTo>
                <a:lnTo>
                  <a:pt x="4655749" y="328304"/>
                </a:lnTo>
                <a:cubicBezTo>
                  <a:pt x="4658196" y="326508"/>
                  <a:pt x="4660891" y="325671"/>
                  <a:pt x="4664005" y="326468"/>
                </a:cubicBezTo>
                <a:close/>
                <a:moveTo>
                  <a:pt x="4322664" y="320172"/>
                </a:moveTo>
                <a:lnTo>
                  <a:pt x="4322289" y="321215"/>
                </a:lnTo>
                <a:lnTo>
                  <a:pt x="4322359" y="321145"/>
                </a:lnTo>
                <a:lnTo>
                  <a:pt x="4322215" y="321545"/>
                </a:lnTo>
                <a:lnTo>
                  <a:pt x="4321974" y="320779"/>
                </a:lnTo>
                <a:close/>
                <a:moveTo>
                  <a:pt x="4322804" y="319784"/>
                </a:moveTo>
                <a:lnTo>
                  <a:pt x="4323011" y="320496"/>
                </a:lnTo>
                <a:lnTo>
                  <a:pt x="4322359" y="321145"/>
                </a:lnTo>
                <a:lnTo>
                  <a:pt x="4322730" y="320114"/>
                </a:lnTo>
                <a:lnTo>
                  <a:pt x="4322664" y="320172"/>
                </a:lnTo>
                <a:close/>
                <a:moveTo>
                  <a:pt x="4312383" y="305436"/>
                </a:moveTo>
                <a:cubicBezTo>
                  <a:pt x="4314641" y="305808"/>
                  <a:pt x="4316704" y="306930"/>
                  <a:pt x="4318399" y="309412"/>
                </a:cubicBezTo>
                <a:lnTo>
                  <a:pt x="4321974" y="320779"/>
                </a:lnTo>
                <a:lnTo>
                  <a:pt x="4318978" y="323417"/>
                </a:lnTo>
                <a:cubicBezTo>
                  <a:pt x="4310809" y="326611"/>
                  <a:pt x="4301979" y="333330"/>
                  <a:pt x="4296092" y="318019"/>
                </a:cubicBezTo>
                <a:cubicBezTo>
                  <a:pt x="4295209" y="315597"/>
                  <a:pt x="4297048" y="307446"/>
                  <a:pt x="4297858" y="307336"/>
                </a:cubicBezTo>
                <a:cubicBezTo>
                  <a:pt x="4302568" y="306951"/>
                  <a:pt x="4307867" y="304693"/>
                  <a:pt x="4312383" y="305436"/>
                </a:cubicBezTo>
                <a:close/>
                <a:moveTo>
                  <a:pt x="4252146" y="299397"/>
                </a:moveTo>
                <a:lnTo>
                  <a:pt x="4254220" y="299406"/>
                </a:lnTo>
                <a:cubicBezTo>
                  <a:pt x="4254220" y="299296"/>
                  <a:pt x="4253484" y="301720"/>
                  <a:pt x="4253484" y="301610"/>
                </a:cubicBezTo>
                <a:close/>
                <a:moveTo>
                  <a:pt x="4227677" y="299157"/>
                </a:moveTo>
                <a:lnTo>
                  <a:pt x="4227730" y="299296"/>
                </a:lnTo>
                <a:lnTo>
                  <a:pt x="4227656" y="299406"/>
                </a:lnTo>
                <a:close/>
                <a:moveTo>
                  <a:pt x="4533558" y="298305"/>
                </a:moveTo>
                <a:cubicBezTo>
                  <a:pt x="4535618" y="298195"/>
                  <a:pt x="4537825" y="307997"/>
                  <a:pt x="4539960" y="313285"/>
                </a:cubicBezTo>
                <a:cubicBezTo>
                  <a:pt x="4534809" y="315927"/>
                  <a:pt x="4529658" y="319011"/>
                  <a:pt x="4524286" y="320664"/>
                </a:cubicBezTo>
                <a:cubicBezTo>
                  <a:pt x="4523476" y="320885"/>
                  <a:pt x="4521710" y="314165"/>
                  <a:pt x="4518841" y="306455"/>
                </a:cubicBezTo>
                <a:cubicBezTo>
                  <a:pt x="4523991" y="303262"/>
                  <a:pt x="4528774" y="298415"/>
                  <a:pt x="4533558" y="298305"/>
                </a:cubicBezTo>
                <a:close/>
                <a:moveTo>
                  <a:pt x="4277686" y="297065"/>
                </a:moveTo>
                <a:lnTo>
                  <a:pt x="4253484" y="301720"/>
                </a:lnTo>
                <a:cubicBezTo>
                  <a:pt x="4253484" y="301720"/>
                  <a:pt x="4254220" y="299296"/>
                  <a:pt x="4254220" y="299406"/>
                </a:cubicBezTo>
                <a:close/>
                <a:moveTo>
                  <a:pt x="4279665" y="296684"/>
                </a:moveTo>
                <a:lnTo>
                  <a:pt x="4279610" y="296873"/>
                </a:lnTo>
                <a:lnTo>
                  <a:pt x="4277686" y="297065"/>
                </a:lnTo>
                <a:close/>
                <a:moveTo>
                  <a:pt x="4279777" y="296299"/>
                </a:moveTo>
                <a:lnTo>
                  <a:pt x="4279904" y="296653"/>
                </a:lnTo>
                <a:lnTo>
                  <a:pt x="4279610" y="296873"/>
                </a:lnTo>
                <a:cubicBezTo>
                  <a:pt x="4279610" y="296873"/>
                  <a:pt x="4279828" y="296653"/>
                  <a:pt x="4279828" y="296653"/>
                </a:cubicBezTo>
                <a:lnTo>
                  <a:pt x="4279665" y="296684"/>
                </a:lnTo>
                <a:close/>
                <a:moveTo>
                  <a:pt x="4240966" y="290788"/>
                </a:moveTo>
                <a:cubicBezTo>
                  <a:pt x="4243151" y="289990"/>
                  <a:pt x="4245305" y="289997"/>
                  <a:pt x="4247401" y="291552"/>
                </a:cubicBezTo>
                <a:lnTo>
                  <a:pt x="4252146" y="299397"/>
                </a:lnTo>
                <a:lnTo>
                  <a:pt x="4227803" y="299296"/>
                </a:lnTo>
                <a:cubicBezTo>
                  <a:pt x="4227730" y="299296"/>
                  <a:pt x="4227656" y="299406"/>
                  <a:pt x="4227730" y="299296"/>
                </a:cubicBezTo>
                <a:cubicBezTo>
                  <a:pt x="4232108" y="297204"/>
                  <a:pt x="4236597" y="292385"/>
                  <a:pt x="4240966" y="290788"/>
                </a:cubicBezTo>
                <a:close/>
                <a:moveTo>
                  <a:pt x="4620097" y="288723"/>
                </a:moveTo>
                <a:cubicBezTo>
                  <a:pt x="4620465" y="288723"/>
                  <a:pt x="4621054" y="290815"/>
                  <a:pt x="4621495" y="292028"/>
                </a:cubicBezTo>
                <a:cubicBezTo>
                  <a:pt x="4619876" y="291918"/>
                  <a:pt x="4618330" y="291698"/>
                  <a:pt x="4615755" y="291255"/>
                </a:cubicBezTo>
                <a:cubicBezTo>
                  <a:pt x="4617888" y="289934"/>
                  <a:pt x="4618992" y="288833"/>
                  <a:pt x="4620097" y="288723"/>
                </a:cubicBezTo>
                <a:close/>
                <a:moveTo>
                  <a:pt x="4695348" y="281729"/>
                </a:moveTo>
                <a:cubicBezTo>
                  <a:pt x="4697933" y="281894"/>
                  <a:pt x="4700344" y="284427"/>
                  <a:pt x="4702735" y="287732"/>
                </a:cubicBezTo>
                <a:cubicBezTo>
                  <a:pt x="4703692" y="289163"/>
                  <a:pt x="4705016" y="292909"/>
                  <a:pt x="4704869" y="293019"/>
                </a:cubicBezTo>
                <a:cubicBezTo>
                  <a:pt x="4702882" y="295332"/>
                  <a:pt x="4700232" y="299406"/>
                  <a:pt x="4698540" y="298745"/>
                </a:cubicBezTo>
                <a:cubicBezTo>
                  <a:pt x="4694492" y="297093"/>
                  <a:pt x="4690814" y="293129"/>
                  <a:pt x="4686914" y="289934"/>
                </a:cubicBezTo>
                <a:cubicBezTo>
                  <a:pt x="4690004" y="283766"/>
                  <a:pt x="4692763" y="281564"/>
                  <a:pt x="4695348" y="281729"/>
                </a:cubicBezTo>
                <a:close/>
                <a:moveTo>
                  <a:pt x="4590368" y="275397"/>
                </a:moveTo>
                <a:cubicBezTo>
                  <a:pt x="4604827" y="321902"/>
                  <a:pt x="4608442" y="333528"/>
                  <a:pt x="4623285" y="339781"/>
                </a:cubicBezTo>
                <a:lnTo>
                  <a:pt x="4642378" y="345246"/>
                </a:lnTo>
                <a:lnTo>
                  <a:pt x="4650994" y="354519"/>
                </a:lnTo>
                <a:cubicBezTo>
                  <a:pt x="4661356" y="360988"/>
                  <a:pt x="4673705" y="358055"/>
                  <a:pt x="4684191" y="364168"/>
                </a:cubicBezTo>
                <a:cubicBezTo>
                  <a:pt x="4694051" y="369896"/>
                  <a:pt x="4705384" y="371878"/>
                  <a:pt x="4713772" y="380470"/>
                </a:cubicBezTo>
                <a:cubicBezTo>
                  <a:pt x="4718408" y="385204"/>
                  <a:pt x="4719218" y="400294"/>
                  <a:pt x="4719806" y="410868"/>
                </a:cubicBezTo>
                <a:cubicBezTo>
                  <a:pt x="4720100" y="415495"/>
                  <a:pt x="4714804" y="425297"/>
                  <a:pt x="4712963" y="424856"/>
                </a:cubicBezTo>
                <a:cubicBezTo>
                  <a:pt x="4707518" y="423423"/>
                  <a:pt x="4701852" y="419238"/>
                  <a:pt x="4697584" y="413841"/>
                </a:cubicBezTo>
                <a:cubicBezTo>
                  <a:pt x="4690740" y="405031"/>
                  <a:pt x="4685736" y="392915"/>
                  <a:pt x="4678598" y="384764"/>
                </a:cubicBezTo>
                <a:cubicBezTo>
                  <a:pt x="4657920" y="361305"/>
                  <a:pt x="4652034" y="363728"/>
                  <a:pt x="4634961" y="396220"/>
                </a:cubicBezTo>
                <a:cubicBezTo>
                  <a:pt x="4627602" y="410207"/>
                  <a:pt x="4618918" y="422652"/>
                  <a:pt x="4611045" y="435430"/>
                </a:cubicBezTo>
                <a:cubicBezTo>
                  <a:pt x="4595886" y="443140"/>
                  <a:pt x="4583744" y="430693"/>
                  <a:pt x="4571602" y="422101"/>
                </a:cubicBezTo>
                <a:cubicBezTo>
                  <a:pt x="4568144" y="419679"/>
                  <a:pt x="4565200" y="405802"/>
                  <a:pt x="4566672" y="399744"/>
                </a:cubicBezTo>
                <a:cubicBezTo>
                  <a:pt x="4568290" y="393245"/>
                  <a:pt x="4575430" y="386198"/>
                  <a:pt x="4580212" y="385977"/>
                </a:cubicBezTo>
                <a:cubicBezTo>
                  <a:pt x="4587496" y="385645"/>
                  <a:pt x="4594855" y="391373"/>
                  <a:pt x="4602288" y="394016"/>
                </a:cubicBezTo>
                <a:cubicBezTo>
                  <a:pt x="4613842" y="398202"/>
                  <a:pt x="4618698" y="386968"/>
                  <a:pt x="4622892" y="373090"/>
                </a:cubicBezTo>
                <a:cubicBezTo>
                  <a:pt x="4609942" y="354696"/>
                  <a:pt x="4593900" y="351943"/>
                  <a:pt x="4576974" y="349631"/>
                </a:cubicBezTo>
                <a:cubicBezTo>
                  <a:pt x="4563213" y="347757"/>
                  <a:pt x="4558578" y="324298"/>
                  <a:pt x="4567922" y="307997"/>
                </a:cubicBezTo>
                <a:cubicBezTo>
                  <a:pt x="4574546" y="296543"/>
                  <a:pt x="4582419" y="286740"/>
                  <a:pt x="4590368" y="275397"/>
                </a:cubicBezTo>
                <a:close/>
                <a:moveTo>
                  <a:pt x="4274973" y="272754"/>
                </a:moveTo>
                <a:cubicBezTo>
                  <a:pt x="4277327" y="272864"/>
                  <a:pt x="4280934" y="271540"/>
                  <a:pt x="4281816" y="273304"/>
                </a:cubicBezTo>
                <a:cubicBezTo>
                  <a:pt x="4283214" y="276167"/>
                  <a:pt x="4283508" y="281122"/>
                  <a:pt x="4283067" y="284979"/>
                </a:cubicBezTo>
                <a:lnTo>
                  <a:pt x="4279777" y="296299"/>
                </a:lnTo>
                <a:lnTo>
                  <a:pt x="4275708" y="284979"/>
                </a:lnTo>
                <a:cubicBezTo>
                  <a:pt x="4274900" y="281122"/>
                  <a:pt x="4275194" y="276828"/>
                  <a:pt x="4274973" y="272754"/>
                </a:cubicBezTo>
                <a:close/>
                <a:moveTo>
                  <a:pt x="4160484" y="269471"/>
                </a:moveTo>
                <a:lnTo>
                  <a:pt x="4160851" y="272659"/>
                </a:lnTo>
                <a:lnTo>
                  <a:pt x="4160619" y="272754"/>
                </a:lnTo>
                <a:close/>
                <a:moveTo>
                  <a:pt x="4211276" y="269338"/>
                </a:moveTo>
                <a:lnTo>
                  <a:pt x="4208670" y="271651"/>
                </a:lnTo>
                <a:cubicBezTo>
                  <a:pt x="4207493" y="272864"/>
                  <a:pt x="4206758" y="274846"/>
                  <a:pt x="4205801" y="276498"/>
                </a:cubicBezTo>
                <a:cubicBezTo>
                  <a:pt x="4206463" y="274736"/>
                  <a:pt x="4206904" y="272201"/>
                  <a:pt x="4207934" y="271320"/>
                </a:cubicBezTo>
                <a:close/>
                <a:moveTo>
                  <a:pt x="4173570" y="267466"/>
                </a:moveTo>
                <a:cubicBezTo>
                  <a:pt x="4169302" y="269338"/>
                  <a:pt x="4165106" y="271210"/>
                  <a:pt x="4160913" y="273194"/>
                </a:cubicBezTo>
                <a:lnTo>
                  <a:pt x="4160851" y="272659"/>
                </a:lnTo>
                <a:close/>
                <a:moveTo>
                  <a:pt x="4214998" y="266035"/>
                </a:moveTo>
                <a:lnTo>
                  <a:pt x="4215854" y="266376"/>
                </a:lnTo>
                <a:lnTo>
                  <a:pt x="4214925" y="266145"/>
                </a:lnTo>
                <a:lnTo>
                  <a:pt x="4215248" y="266982"/>
                </a:lnTo>
                <a:lnTo>
                  <a:pt x="4211276" y="269338"/>
                </a:lnTo>
                <a:close/>
                <a:moveTo>
                  <a:pt x="4656668" y="264823"/>
                </a:moveTo>
                <a:cubicBezTo>
                  <a:pt x="4661894" y="267686"/>
                  <a:pt x="4667192" y="270549"/>
                  <a:pt x="4673447" y="273855"/>
                </a:cubicBezTo>
                <a:cubicBezTo>
                  <a:pt x="4666750" y="284208"/>
                  <a:pt x="4661378" y="286410"/>
                  <a:pt x="4656668" y="276938"/>
                </a:cubicBezTo>
                <a:cubicBezTo>
                  <a:pt x="4655344" y="274295"/>
                  <a:pt x="4656595" y="268898"/>
                  <a:pt x="4656668" y="264823"/>
                </a:cubicBezTo>
                <a:close/>
                <a:moveTo>
                  <a:pt x="4159590" y="247730"/>
                </a:moveTo>
                <a:lnTo>
                  <a:pt x="4160484" y="269471"/>
                </a:lnTo>
                <a:lnTo>
                  <a:pt x="4160177" y="266806"/>
                </a:lnTo>
                <a:cubicBezTo>
                  <a:pt x="4157012" y="263059"/>
                  <a:pt x="4153406" y="259976"/>
                  <a:pt x="4149948" y="256673"/>
                </a:cubicBezTo>
                <a:close/>
                <a:moveTo>
                  <a:pt x="4214631" y="246650"/>
                </a:moveTo>
                <a:cubicBezTo>
                  <a:pt x="4226718" y="257801"/>
                  <a:pt x="4230029" y="261767"/>
                  <a:pt x="4229408" y="278153"/>
                </a:cubicBezTo>
                <a:lnTo>
                  <a:pt x="4227677" y="299157"/>
                </a:lnTo>
                <a:lnTo>
                  <a:pt x="4215248" y="266982"/>
                </a:lnTo>
                <a:lnTo>
                  <a:pt x="4216102" y="266475"/>
                </a:lnTo>
                <a:lnTo>
                  <a:pt x="4215854" y="266376"/>
                </a:lnTo>
                <a:lnTo>
                  <a:pt x="4216251" y="266475"/>
                </a:lnTo>
                <a:cubicBezTo>
                  <a:pt x="4215734" y="260086"/>
                  <a:pt x="4215220" y="253700"/>
                  <a:pt x="4214631" y="246650"/>
                </a:cubicBezTo>
                <a:close/>
                <a:moveTo>
                  <a:pt x="4159604" y="245992"/>
                </a:moveTo>
                <a:lnTo>
                  <a:pt x="4161382" y="246232"/>
                </a:lnTo>
                <a:lnTo>
                  <a:pt x="4160398" y="246870"/>
                </a:lnTo>
                <a:lnTo>
                  <a:pt x="4159696" y="246105"/>
                </a:lnTo>
                <a:close/>
                <a:moveTo>
                  <a:pt x="4159514" y="245879"/>
                </a:moveTo>
                <a:lnTo>
                  <a:pt x="4159604" y="245992"/>
                </a:lnTo>
                <a:lnTo>
                  <a:pt x="4159589" y="245989"/>
                </a:lnTo>
                <a:lnTo>
                  <a:pt x="4159696" y="246105"/>
                </a:lnTo>
                <a:lnTo>
                  <a:pt x="4160398" y="246981"/>
                </a:lnTo>
                <a:lnTo>
                  <a:pt x="4159590" y="247730"/>
                </a:lnTo>
                <a:close/>
                <a:moveTo>
                  <a:pt x="4049870" y="245329"/>
                </a:moveTo>
                <a:cubicBezTo>
                  <a:pt x="4039642" y="245659"/>
                  <a:pt x="4035594" y="245439"/>
                  <a:pt x="4031620" y="245989"/>
                </a:cubicBezTo>
                <a:cubicBezTo>
                  <a:pt x="4030590" y="246100"/>
                  <a:pt x="4029780" y="248742"/>
                  <a:pt x="4028824" y="250284"/>
                </a:cubicBezTo>
                <a:cubicBezTo>
                  <a:pt x="4030590" y="252156"/>
                  <a:pt x="4032650" y="255902"/>
                  <a:pt x="4034122" y="255462"/>
                </a:cubicBezTo>
                <a:cubicBezTo>
                  <a:pt x="4037654" y="254470"/>
                  <a:pt x="4040892" y="251385"/>
                  <a:pt x="4049870" y="245329"/>
                </a:cubicBezTo>
                <a:close/>
                <a:moveTo>
                  <a:pt x="4176881" y="236187"/>
                </a:moveTo>
                <a:cubicBezTo>
                  <a:pt x="4177764" y="235747"/>
                  <a:pt x="4180266" y="238059"/>
                  <a:pt x="4180266" y="238279"/>
                </a:cubicBezTo>
                <a:cubicBezTo>
                  <a:pt x="4179529" y="241913"/>
                  <a:pt x="4178501" y="248412"/>
                  <a:pt x="4177469" y="248412"/>
                </a:cubicBezTo>
                <a:lnTo>
                  <a:pt x="4161382" y="246232"/>
                </a:lnTo>
                <a:close/>
                <a:moveTo>
                  <a:pt x="4595886" y="234203"/>
                </a:moveTo>
                <a:cubicBezTo>
                  <a:pt x="4601480" y="237619"/>
                  <a:pt x="4606778" y="240261"/>
                  <a:pt x="4611707" y="243895"/>
                </a:cubicBezTo>
                <a:cubicBezTo>
                  <a:pt x="4613990" y="245549"/>
                  <a:pt x="4615608" y="249073"/>
                  <a:pt x="4617520" y="251716"/>
                </a:cubicBezTo>
                <a:cubicBezTo>
                  <a:pt x="4615019" y="253920"/>
                  <a:pt x="4612590" y="257994"/>
                  <a:pt x="4610088" y="257994"/>
                </a:cubicBezTo>
                <a:cubicBezTo>
                  <a:pt x="4601480" y="258104"/>
                  <a:pt x="4590956" y="259756"/>
                  <a:pt x="4595886" y="234203"/>
                </a:cubicBezTo>
                <a:close/>
                <a:moveTo>
                  <a:pt x="4487566" y="223079"/>
                </a:moveTo>
                <a:cubicBezTo>
                  <a:pt x="4491024" y="223630"/>
                  <a:pt x="4495808" y="229028"/>
                  <a:pt x="4496764" y="233652"/>
                </a:cubicBezTo>
                <a:cubicBezTo>
                  <a:pt x="4497574" y="237508"/>
                  <a:pt x="4493601" y="243565"/>
                  <a:pt x="4491245" y="249954"/>
                </a:cubicBezTo>
                <a:cubicBezTo>
                  <a:pt x="4486094" y="246320"/>
                  <a:pt x="4481310" y="245109"/>
                  <a:pt x="4478882" y="240812"/>
                </a:cubicBezTo>
                <a:cubicBezTo>
                  <a:pt x="4475276" y="234643"/>
                  <a:pt x="4481091" y="222088"/>
                  <a:pt x="4487566" y="223079"/>
                </a:cubicBezTo>
                <a:close/>
                <a:moveTo>
                  <a:pt x="3743599" y="211625"/>
                </a:moveTo>
                <a:cubicBezTo>
                  <a:pt x="3742790" y="211515"/>
                  <a:pt x="3741760" y="214929"/>
                  <a:pt x="3740877" y="216693"/>
                </a:cubicBezTo>
                <a:cubicBezTo>
                  <a:pt x="3743599" y="217794"/>
                  <a:pt x="3746249" y="219446"/>
                  <a:pt x="3749045" y="219776"/>
                </a:cubicBezTo>
                <a:cubicBezTo>
                  <a:pt x="3749854" y="219886"/>
                  <a:pt x="3750812" y="216472"/>
                  <a:pt x="3751695" y="214598"/>
                </a:cubicBezTo>
                <a:cubicBezTo>
                  <a:pt x="3749045" y="213497"/>
                  <a:pt x="3746323" y="211956"/>
                  <a:pt x="3743599" y="211625"/>
                </a:cubicBezTo>
                <a:close/>
                <a:moveTo>
                  <a:pt x="4543346" y="207826"/>
                </a:moveTo>
                <a:cubicBezTo>
                  <a:pt x="4550373" y="210607"/>
                  <a:pt x="4557143" y="216526"/>
                  <a:pt x="4564392" y="223740"/>
                </a:cubicBezTo>
                <a:cubicBezTo>
                  <a:pt x="4552617" y="234976"/>
                  <a:pt x="4543050" y="244005"/>
                  <a:pt x="4535103" y="251495"/>
                </a:cubicBezTo>
                <a:cubicBezTo>
                  <a:pt x="4523770" y="246870"/>
                  <a:pt x="4529290" y="235967"/>
                  <a:pt x="4527450" y="228917"/>
                </a:cubicBezTo>
                <a:cubicBezTo>
                  <a:pt x="4525832" y="222749"/>
                  <a:pt x="4523256" y="217243"/>
                  <a:pt x="4520754" y="210744"/>
                </a:cubicBezTo>
                <a:cubicBezTo>
                  <a:pt x="4529033" y="205403"/>
                  <a:pt x="4536318" y="205045"/>
                  <a:pt x="4543346" y="207826"/>
                </a:cubicBezTo>
                <a:close/>
                <a:moveTo>
                  <a:pt x="3790990" y="200942"/>
                </a:moveTo>
                <a:cubicBezTo>
                  <a:pt x="3788415" y="200942"/>
                  <a:pt x="3785765" y="202814"/>
                  <a:pt x="3783190" y="203915"/>
                </a:cubicBezTo>
                <a:cubicBezTo>
                  <a:pt x="3783484" y="205236"/>
                  <a:pt x="3783779" y="207441"/>
                  <a:pt x="3784146" y="207551"/>
                </a:cubicBezTo>
                <a:cubicBezTo>
                  <a:pt x="3786868" y="207991"/>
                  <a:pt x="3789592" y="208212"/>
                  <a:pt x="3792314" y="207991"/>
                </a:cubicBezTo>
                <a:cubicBezTo>
                  <a:pt x="3793565" y="207881"/>
                  <a:pt x="3794668" y="206448"/>
                  <a:pt x="3795847" y="205677"/>
                </a:cubicBezTo>
                <a:cubicBezTo>
                  <a:pt x="3794227" y="204025"/>
                  <a:pt x="3792608" y="200942"/>
                  <a:pt x="3790990" y="200942"/>
                </a:cubicBezTo>
                <a:close/>
                <a:moveTo>
                  <a:pt x="3708278" y="200501"/>
                </a:moveTo>
                <a:cubicBezTo>
                  <a:pt x="3706145" y="201603"/>
                  <a:pt x="3704892" y="206560"/>
                  <a:pt x="3702023" y="212066"/>
                </a:cubicBezTo>
                <a:cubicBezTo>
                  <a:pt x="3706733" y="212836"/>
                  <a:pt x="3710559" y="214048"/>
                  <a:pt x="3714239" y="213607"/>
                </a:cubicBezTo>
                <a:cubicBezTo>
                  <a:pt x="3715048" y="213497"/>
                  <a:pt x="3716667" y="205236"/>
                  <a:pt x="3715857" y="204135"/>
                </a:cubicBezTo>
                <a:cubicBezTo>
                  <a:pt x="3713944" y="201713"/>
                  <a:pt x="3710485" y="199510"/>
                  <a:pt x="3708278" y="200501"/>
                </a:cubicBezTo>
                <a:close/>
                <a:moveTo>
                  <a:pt x="3611510" y="199731"/>
                </a:moveTo>
                <a:cubicBezTo>
                  <a:pt x="3609303" y="201933"/>
                  <a:pt x="3607170" y="204135"/>
                  <a:pt x="3604962" y="206338"/>
                </a:cubicBezTo>
                <a:cubicBezTo>
                  <a:pt x="3606507" y="209533"/>
                  <a:pt x="3607979" y="215259"/>
                  <a:pt x="3609524" y="215259"/>
                </a:cubicBezTo>
                <a:cubicBezTo>
                  <a:pt x="3611878" y="215259"/>
                  <a:pt x="3614307" y="211405"/>
                  <a:pt x="3616662" y="209203"/>
                </a:cubicBezTo>
                <a:cubicBezTo>
                  <a:pt x="3614970" y="206007"/>
                  <a:pt x="3613204" y="202924"/>
                  <a:pt x="3611510" y="199731"/>
                </a:cubicBezTo>
                <a:close/>
                <a:moveTo>
                  <a:pt x="4272825" y="198550"/>
                </a:moveTo>
                <a:lnTo>
                  <a:pt x="4271008" y="211405"/>
                </a:lnTo>
                <a:cubicBezTo>
                  <a:pt x="4270833" y="216581"/>
                  <a:pt x="4269637" y="220657"/>
                  <a:pt x="4262904" y="218785"/>
                </a:cubicBezTo>
                <a:cubicBezTo>
                  <a:pt x="4255914" y="216913"/>
                  <a:pt x="4249070" y="214158"/>
                  <a:pt x="4232292" y="208432"/>
                </a:cubicBezTo>
                <a:cubicBezTo>
                  <a:pt x="4242226" y="203806"/>
                  <a:pt x="4249805" y="200612"/>
                  <a:pt x="4256346" y="198932"/>
                </a:cubicBezTo>
                <a:close/>
                <a:moveTo>
                  <a:pt x="4272985" y="197418"/>
                </a:moveTo>
                <a:cubicBezTo>
                  <a:pt x="4272912" y="197418"/>
                  <a:pt x="4274238" y="198630"/>
                  <a:pt x="4274164" y="198519"/>
                </a:cubicBezTo>
                <a:lnTo>
                  <a:pt x="4272825" y="198550"/>
                </a:lnTo>
                <a:close/>
                <a:moveTo>
                  <a:pt x="4272985" y="196976"/>
                </a:moveTo>
                <a:lnTo>
                  <a:pt x="4274092" y="197181"/>
                </a:lnTo>
                <a:lnTo>
                  <a:pt x="4274311" y="198299"/>
                </a:lnTo>
                <a:close/>
                <a:moveTo>
                  <a:pt x="3842878" y="190781"/>
                </a:moveTo>
                <a:cubicBezTo>
                  <a:pt x="3837166" y="190010"/>
                  <a:pt x="3831242" y="191194"/>
                  <a:pt x="3824692" y="194994"/>
                </a:cubicBezTo>
                <a:cubicBezTo>
                  <a:pt x="3810270" y="203475"/>
                  <a:pt x="3817408" y="229578"/>
                  <a:pt x="3805413" y="238169"/>
                </a:cubicBezTo>
                <a:cubicBezTo>
                  <a:pt x="3803426" y="239601"/>
                  <a:pt x="3802249" y="243565"/>
                  <a:pt x="3799894" y="247641"/>
                </a:cubicBezTo>
                <a:cubicBezTo>
                  <a:pt x="3823221" y="273635"/>
                  <a:pt x="3849418" y="266365"/>
                  <a:pt x="3875614" y="268347"/>
                </a:cubicBezTo>
                <a:cubicBezTo>
                  <a:pt x="3880840" y="280572"/>
                  <a:pt x="3886432" y="293570"/>
                  <a:pt x="3891731" y="306015"/>
                </a:cubicBezTo>
                <a:cubicBezTo>
                  <a:pt x="3905050" y="307777"/>
                  <a:pt x="3917192" y="309869"/>
                  <a:pt x="3929334" y="310642"/>
                </a:cubicBezTo>
                <a:cubicBezTo>
                  <a:pt x="3931762" y="310752"/>
                  <a:pt x="3934338" y="306345"/>
                  <a:pt x="3937796" y="303042"/>
                </a:cubicBezTo>
                <a:cubicBezTo>
                  <a:pt x="3928451" y="295442"/>
                  <a:pt x="3919693" y="288172"/>
                  <a:pt x="3910348" y="280462"/>
                </a:cubicBezTo>
                <a:cubicBezTo>
                  <a:pt x="3912703" y="262839"/>
                  <a:pt x="3914690" y="247862"/>
                  <a:pt x="3916603" y="233652"/>
                </a:cubicBezTo>
                <a:lnTo>
                  <a:pt x="3952963" y="235922"/>
                </a:lnTo>
                <a:lnTo>
                  <a:pt x="3954501" y="238390"/>
                </a:lnTo>
                <a:lnTo>
                  <a:pt x="3955858" y="237717"/>
                </a:lnTo>
                <a:lnTo>
                  <a:pt x="3961344" y="260169"/>
                </a:lnTo>
                <a:cubicBezTo>
                  <a:pt x="3964821" y="265979"/>
                  <a:pt x="3969954" y="269338"/>
                  <a:pt x="3977165" y="269558"/>
                </a:cubicBezTo>
                <a:cubicBezTo>
                  <a:pt x="3982868" y="269723"/>
                  <a:pt x="3986750" y="267438"/>
                  <a:pt x="3989068" y="263129"/>
                </a:cubicBezTo>
                <a:lnTo>
                  <a:pt x="3991413" y="245854"/>
                </a:lnTo>
                <a:lnTo>
                  <a:pt x="3991662" y="246320"/>
                </a:lnTo>
                <a:cubicBezTo>
                  <a:pt x="3994090" y="245769"/>
                  <a:pt x="3996593" y="245109"/>
                  <a:pt x="3999021" y="244558"/>
                </a:cubicBezTo>
                <a:cubicBezTo>
                  <a:pt x="3996593" y="244558"/>
                  <a:pt x="3994090" y="244558"/>
                  <a:pt x="3991589" y="244558"/>
                </a:cubicBezTo>
                <a:lnTo>
                  <a:pt x="3991413" y="245854"/>
                </a:lnTo>
                <a:lnTo>
                  <a:pt x="3983620" y="231280"/>
                </a:lnTo>
                <a:cubicBezTo>
                  <a:pt x="3980716" y="228610"/>
                  <a:pt x="3977616" y="227987"/>
                  <a:pt x="3974406" y="228517"/>
                </a:cubicBezTo>
                <a:lnTo>
                  <a:pt x="3955858" y="237717"/>
                </a:lnTo>
                <a:lnTo>
                  <a:pt x="3955457" y="236077"/>
                </a:lnTo>
                <a:lnTo>
                  <a:pt x="3952963" y="235922"/>
                </a:lnTo>
                <a:lnTo>
                  <a:pt x="3949552" y="230445"/>
                </a:lnTo>
                <a:cubicBezTo>
                  <a:pt x="3947896" y="227843"/>
                  <a:pt x="3946185" y="225668"/>
                  <a:pt x="3944272" y="225061"/>
                </a:cubicBezTo>
                <a:cubicBezTo>
                  <a:pt x="3916088" y="216252"/>
                  <a:pt x="3892466" y="174838"/>
                  <a:pt x="3859794" y="198299"/>
                </a:cubicBezTo>
                <a:cubicBezTo>
                  <a:pt x="3854091" y="194279"/>
                  <a:pt x="3848591" y="191552"/>
                  <a:pt x="3842878" y="190781"/>
                </a:cubicBezTo>
                <a:close/>
                <a:moveTo>
                  <a:pt x="4049428" y="188717"/>
                </a:moveTo>
                <a:cubicBezTo>
                  <a:pt x="4048692" y="192791"/>
                  <a:pt x="4047662" y="196865"/>
                  <a:pt x="4047442" y="201052"/>
                </a:cubicBezTo>
                <a:cubicBezTo>
                  <a:pt x="4047368" y="202263"/>
                  <a:pt x="4049722" y="203695"/>
                  <a:pt x="4050900" y="205126"/>
                </a:cubicBezTo>
                <a:cubicBezTo>
                  <a:pt x="4051635" y="201052"/>
                  <a:pt x="4052665" y="196976"/>
                  <a:pt x="4052887" y="192791"/>
                </a:cubicBezTo>
                <a:cubicBezTo>
                  <a:pt x="4052961" y="191580"/>
                  <a:pt x="4050605" y="190038"/>
                  <a:pt x="4049428" y="188717"/>
                </a:cubicBezTo>
                <a:close/>
                <a:moveTo>
                  <a:pt x="3902402" y="159198"/>
                </a:moveTo>
                <a:cubicBezTo>
                  <a:pt x="3901592" y="158867"/>
                  <a:pt x="3900340" y="160521"/>
                  <a:pt x="3899310" y="161292"/>
                </a:cubicBezTo>
                <a:cubicBezTo>
                  <a:pt x="3900046" y="162724"/>
                  <a:pt x="3900634" y="164816"/>
                  <a:pt x="3901592" y="165256"/>
                </a:cubicBezTo>
                <a:cubicBezTo>
                  <a:pt x="3902402" y="165587"/>
                  <a:pt x="3903578" y="164045"/>
                  <a:pt x="3904608" y="163274"/>
                </a:cubicBezTo>
                <a:cubicBezTo>
                  <a:pt x="3903873" y="161843"/>
                  <a:pt x="3903358" y="159530"/>
                  <a:pt x="3902402" y="159198"/>
                </a:cubicBezTo>
                <a:close/>
                <a:moveTo>
                  <a:pt x="3789960" y="157876"/>
                </a:moveTo>
                <a:cubicBezTo>
                  <a:pt x="3788783" y="158867"/>
                  <a:pt x="3787606" y="159971"/>
                  <a:pt x="3786427" y="160962"/>
                </a:cubicBezTo>
                <a:cubicBezTo>
                  <a:pt x="3787531" y="162063"/>
                  <a:pt x="3788634" y="163935"/>
                  <a:pt x="3789739" y="163935"/>
                </a:cubicBezTo>
                <a:cubicBezTo>
                  <a:pt x="3790843" y="163935"/>
                  <a:pt x="3792020" y="162063"/>
                  <a:pt x="3793124" y="161072"/>
                </a:cubicBezTo>
                <a:cubicBezTo>
                  <a:pt x="3792094" y="160081"/>
                  <a:pt x="3790990" y="158977"/>
                  <a:pt x="3789960" y="157876"/>
                </a:cubicBezTo>
                <a:close/>
                <a:moveTo>
                  <a:pt x="2129006" y="149947"/>
                </a:moveTo>
                <a:cubicBezTo>
                  <a:pt x="2113746" y="150959"/>
                  <a:pt x="2101797" y="163742"/>
                  <a:pt x="2091421" y="183650"/>
                </a:cubicBezTo>
                <a:cubicBezTo>
                  <a:pt x="2120783" y="205897"/>
                  <a:pt x="2134396" y="198740"/>
                  <a:pt x="2145434" y="153031"/>
                </a:cubicBezTo>
                <a:cubicBezTo>
                  <a:pt x="2139547" y="150581"/>
                  <a:pt x="2134093" y="149610"/>
                  <a:pt x="2129006" y="149947"/>
                </a:cubicBezTo>
                <a:close/>
                <a:moveTo>
                  <a:pt x="3967526" y="142899"/>
                </a:moveTo>
                <a:cubicBezTo>
                  <a:pt x="3949570" y="143890"/>
                  <a:pt x="3938164" y="154243"/>
                  <a:pt x="3924918" y="167899"/>
                </a:cubicBezTo>
                <a:cubicBezTo>
                  <a:pt x="3932645" y="172800"/>
                  <a:pt x="3939673" y="176352"/>
                  <a:pt x="3946461" y="177867"/>
                </a:cubicBezTo>
                <a:lnTo>
                  <a:pt x="3965851" y="175690"/>
                </a:lnTo>
                <a:lnTo>
                  <a:pt x="3965760" y="177481"/>
                </a:lnTo>
                <a:lnTo>
                  <a:pt x="3968415" y="177665"/>
                </a:lnTo>
                <a:lnTo>
                  <a:pt x="3972898" y="182659"/>
                </a:lnTo>
                <a:cubicBezTo>
                  <a:pt x="3974001" y="183209"/>
                  <a:pt x="3976061" y="179906"/>
                  <a:pt x="3977680" y="178364"/>
                </a:cubicBezTo>
                <a:cubicBezTo>
                  <a:pt x="3976356" y="178252"/>
                  <a:pt x="3975031" y="178032"/>
                  <a:pt x="3973707" y="178032"/>
                </a:cubicBezTo>
                <a:lnTo>
                  <a:pt x="3968415" y="177665"/>
                </a:lnTo>
                <a:lnTo>
                  <a:pt x="3966569" y="175609"/>
                </a:lnTo>
                <a:lnTo>
                  <a:pt x="3965851" y="175690"/>
                </a:lnTo>
                <a:close/>
                <a:moveTo>
                  <a:pt x="2202464" y="134087"/>
                </a:moveTo>
                <a:cubicBezTo>
                  <a:pt x="2193044" y="136510"/>
                  <a:pt x="2183332" y="139153"/>
                  <a:pt x="2172293" y="142128"/>
                </a:cubicBezTo>
                <a:cubicBezTo>
                  <a:pt x="2174059" y="153252"/>
                  <a:pt x="2175383" y="161402"/>
                  <a:pt x="2176709" y="169883"/>
                </a:cubicBezTo>
                <a:cubicBezTo>
                  <a:pt x="2206511" y="153912"/>
                  <a:pt x="2207099" y="153141"/>
                  <a:pt x="2202464" y="134087"/>
                </a:cubicBezTo>
                <a:close/>
                <a:moveTo>
                  <a:pt x="3707101" y="120319"/>
                </a:moveTo>
                <a:cubicBezTo>
                  <a:pt x="3690470" y="120759"/>
                  <a:pt x="3675017" y="122854"/>
                  <a:pt x="3658386" y="133757"/>
                </a:cubicBezTo>
                <a:cubicBezTo>
                  <a:pt x="3688998" y="157987"/>
                  <a:pt x="3700331" y="155013"/>
                  <a:pt x="3707101" y="120319"/>
                </a:cubicBezTo>
                <a:close/>
                <a:moveTo>
                  <a:pt x="2430612" y="113932"/>
                </a:moveTo>
                <a:cubicBezTo>
                  <a:pt x="2424403" y="115914"/>
                  <a:pt x="2418516" y="120320"/>
                  <a:pt x="2412997" y="126708"/>
                </a:cubicBezTo>
                <a:cubicBezTo>
                  <a:pt x="2411452" y="128579"/>
                  <a:pt x="2412114" y="134418"/>
                  <a:pt x="2411452" y="142789"/>
                </a:cubicBezTo>
                <a:cubicBezTo>
                  <a:pt x="2425065" y="140474"/>
                  <a:pt x="2438016" y="138602"/>
                  <a:pt x="2450894" y="135629"/>
                </a:cubicBezTo>
                <a:cubicBezTo>
                  <a:pt x="2452586" y="135188"/>
                  <a:pt x="2454868" y="129020"/>
                  <a:pt x="2454721" y="125606"/>
                </a:cubicBezTo>
                <a:cubicBezTo>
                  <a:pt x="2454574" y="122083"/>
                  <a:pt x="2452292" y="116685"/>
                  <a:pt x="2450158" y="115694"/>
                </a:cubicBezTo>
                <a:cubicBezTo>
                  <a:pt x="2443352" y="112389"/>
                  <a:pt x="2436821" y="111949"/>
                  <a:pt x="2430612" y="113932"/>
                </a:cubicBezTo>
                <a:close/>
                <a:moveTo>
                  <a:pt x="4581242" y="96970"/>
                </a:moveTo>
                <a:cubicBezTo>
                  <a:pt x="4583230" y="97411"/>
                  <a:pt x="4584701" y="102035"/>
                  <a:pt x="4586393" y="104901"/>
                </a:cubicBezTo>
                <a:cubicBezTo>
                  <a:pt x="4584112" y="106552"/>
                  <a:pt x="4581610" y="109856"/>
                  <a:pt x="4579550" y="109305"/>
                </a:cubicBezTo>
                <a:cubicBezTo>
                  <a:pt x="4577564" y="108755"/>
                  <a:pt x="4576092" y="104240"/>
                  <a:pt x="4574325" y="101595"/>
                </a:cubicBezTo>
                <a:cubicBezTo>
                  <a:pt x="4576680" y="99833"/>
                  <a:pt x="4579182" y="96420"/>
                  <a:pt x="4581242" y="96970"/>
                </a:cubicBezTo>
                <a:close/>
                <a:moveTo>
                  <a:pt x="4527303" y="96860"/>
                </a:moveTo>
                <a:cubicBezTo>
                  <a:pt x="4543050" y="113271"/>
                  <a:pt x="4563288" y="116575"/>
                  <a:pt x="4570058" y="146753"/>
                </a:cubicBezTo>
                <a:cubicBezTo>
                  <a:pt x="4591324" y="158097"/>
                  <a:pt x="4612516" y="169883"/>
                  <a:pt x="4633931" y="180787"/>
                </a:cubicBezTo>
                <a:cubicBezTo>
                  <a:pt x="4639524" y="183540"/>
                  <a:pt x="4646146" y="182108"/>
                  <a:pt x="4651519" y="185301"/>
                </a:cubicBezTo>
                <a:cubicBezTo>
                  <a:pt x="4685516" y="205677"/>
                  <a:pt x="4719365" y="226715"/>
                  <a:pt x="4753069" y="248302"/>
                </a:cubicBezTo>
                <a:cubicBezTo>
                  <a:pt x="4756526" y="250504"/>
                  <a:pt x="4758662" y="257223"/>
                  <a:pt x="4765505" y="268677"/>
                </a:cubicBezTo>
                <a:cubicBezTo>
                  <a:pt x="4747256" y="266695"/>
                  <a:pt x="4731948" y="271100"/>
                  <a:pt x="4721720" y="262289"/>
                </a:cubicBezTo>
                <a:cubicBezTo>
                  <a:pt x="4710756" y="252817"/>
                  <a:pt x="4693536" y="263282"/>
                  <a:pt x="4687649" y="238059"/>
                </a:cubicBezTo>
                <a:cubicBezTo>
                  <a:pt x="4686472" y="233102"/>
                  <a:pt x="4680217" y="226715"/>
                  <a:pt x="4677054" y="227486"/>
                </a:cubicBezTo>
                <a:cubicBezTo>
                  <a:pt x="4651885" y="233983"/>
                  <a:pt x="4630840" y="201162"/>
                  <a:pt x="4605452" y="211185"/>
                </a:cubicBezTo>
                <a:cubicBezTo>
                  <a:pt x="4602804" y="212286"/>
                  <a:pt x="4597505" y="211405"/>
                  <a:pt x="4596770" y="209092"/>
                </a:cubicBezTo>
                <a:cubicBezTo>
                  <a:pt x="4586246" y="176490"/>
                  <a:pt x="4562845" y="186182"/>
                  <a:pt x="4546730" y="173407"/>
                </a:cubicBezTo>
                <a:cubicBezTo>
                  <a:pt x="4522594" y="154243"/>
                  <a:pt x="4498162" y="148184"/>
                  <a:pt x="4472333" y="153031"/>
                </a:cubicBezTo>
                <a:cubicBezTo>
                  <a:pt x="4465416" y="121973"/>
                  <a:pt x="4467918" y="110076"/>
                  <a:pt x="4480796" y="114152"/>
                </a:cubicBezTo>
                <a:cubicBezTo>
                  <a:pt x="4498898" y="119988"/>
                  <a:pt x="4513764" y="114042"/>
                  <a:pt x="4527303" y="96860"/>
                </a:cubicBezTo>
                <a:close/>
                <a:moveTo>
                  <a:pt x="2855623" y="85516"/>
                </a:moveTo>
                <a:cubicBezTo>
                  <a:pt x="2855402" y="86837"/>
                  <a:pt x="2855108" y="88159"/>
                  <a:pt x="2854887" y="89480"/>
                </a:cubicBezTo>
                <a:cubicBezTo>
                  <a:pt x="2856064" y="89700"/>
                  <a:pt x="2857243" y="89921"/>
                  <a:pt x="2858420" y="90141"/>
                </a:cubicBezTo>
                <a:cubicBezTo>
                  <a:pt x="2857464" y="88599"/>
                  <a:pt x="2856581" y="87058"/>
                  <a:pt x="2855623" y="85516"/>
                </a:cubicBezTo>
                <a:close/>
                <a:moveTo>
                  <a:pt x="3401033" y="74735"/>
                </a:moveTo>
                <a:cubicBezTo>
                  <a:pt x="3396286" y="74033"/>
                  <a:pt x="3390124" y="78412"/>
                  <a:pt x="3377798" y="87168"/>
                </a:cubicBezTo>
                <a:cubicBezTo>
                  <a:pt x="3391412" y="92123"/>
                  <a:pt x="3402228" y="105781"/>
                  <a:pt x="3415768" y="92784"/>
                </a:cubicBezTo>
                <a:cubicBezTo>
                  <a:pt x="3409109" y="81219"/>
                  <a:pt x="3405779" y="75437"/>
                  <a:pt x="3401033" y="74735"/>
                </a:cubicBezTo>
                <a:close/>
                <a:moveTo>
                  <a:pt x="3891363" y="71968"/>
                </a:moveTo>
                <a:cubicBezTo>
                  <a:pt x="3887462" y="72188"/>
                  <a:pt x="3883636" y="74723"/>
                  <a:pt x="3878706" y="76815"/>
                </a:cubicBezTo>
                <a:cubicBezTo>
                  <a:pt x="3881575" y="81440"/>
                  <a:pt x="3883416" y="86397"/>
                  <a:pt x="3884740" y="86067"/>
                </a:cubicBezTo>
                <a:cubicBezTo>
                  <a:pt x="3888566" y="85076"/>
                  <a:pt x="3892246" y="81990"/>
                  <a:pt x="3895926" y="79788"/>
                </a:cubicBezTo>
                <a:cubicBezTo>
                  <a:pt x="3894379" y="77035"/>
                  <a:pt x="3892834" y="71858"/>
                  <a:pt x="3891363" y="71968"/>
                </a:cubicBezTo>
                <a:close/>
                <a:moveTo>
                  <a:pt x="4272840" y="57761"/>
                </a:moveTo>
                <a:cubicBezTo>
                  <a:pt x="4263420" y="64588"/>
                  <a:pt x="4260034" y="68004"/>
                  <a:pt x="4256356" y="69325"/>
                </a:cubicBezTo>
                <a:cubicBezTo>
                  <a:pt x="4254884" y="69876"/>
                  <a:pt x="4252676" y="65691"/>
                  <a:pt x="4250836" y="63707"/>
                </a:cubicBezTo>
                <a:cubicBezTo>
                  <a:pt x="4251792" y="62055"/>
                  <a:pt x="4252676" y="59302"/>
                  <a:pt x="4253779" y="59082"/>
                </a:cubicBezTo>
                <a:cubicBezTo>
                  <a:pt x="4257900" y="58311"/>
                  <a:pt x="4262096" y="58311"/>
                  <a:pt x="4272840" y="57761"/>
                </a:cubicBezTo>
                <a:close/>
                <a:moveTo>
                  <a:pt x="2369359" y="54455"/>
                </a:moveTo>
                <a:cubicBezTo>
                  <a:pt x="2370316" y="57210"/>
                  <a:pt x="2370759" y="58531"/>
                  <a:pt x="2371272" y="59963"/>
                </a:cubicBezTo>
                <a:cubicBezTo>
                  <a:pt x="2370389" y="60624"/>
                  <a:pt x="2369580" y="61174"/>
                  <a:pt x="2368697" y="61835"/>
                </a:cubicBezTo>
                <a:cubicBezTo>
                  <a:pt x="2368918" y="59743"/>
                  <a:pt x="2369065" y="57761"/>
                  <a:pt x="2369359" y="54455"/>
                </a:cubicBezTo>
                <a:close/>
                <a:moveTo>
                  <a:pt x="4064292" y="43331"/>
                </a:moveTo>
                <a:cubicBezTo>
                  <a:pt x="4065397" y="44102"/>
                  <a:pt x="4066501" y="44983"/>
                  <a:pt x="4067604" y="45754"/>
                </a:cubicBezTo>
                <a:cubicBezTo>
                  <a:pt x="4066501" y="46747"/>
                  <a:pt x="4065469" y="48399"/>
                  <a:pt x="4064366" y="48509"/>
                </a:cubicBezTo>
                <a:cubicBezTo>
                  <a:pt x="4063262" y="48509"/>
                  <a:pt x="4062158" y="46967"/>
                  <a:pt x="4061055" y="46194"/>
                </a:cubicBezTo>
                <a:cubicBezTo>
                  <a:pt x="4062085" y="45203"/>
                  <a:pt x="4063188" y="44212"/>
                  <a:pt x="4064292" y="43331"/>
                </a:cubicBezTo>
                <a:close/>
                <a:moveTo>
                  <a:pt x="4183283" y="37716"/>
                </a:moveTo>
                <a:cubicBezTo>
                  <a:pt x="4183871" y="37716"/>
                  <a:pt x="4185196" y="41460"/>
                  <a:pt x="4184976" y="41900"/>
                </a:cubicBezTo>
                <a:cubicBezTo>
                  <a:pt x="4184166" y="43442"/>
                  <a:pt x="4182694" y="44212"/>
                  <a:pt x="4181517" y="45424"/>
                </a:cubicBezTo>
                <a:cubicBezTo>
                  <a:pt x="4180928" y="43772"/>
                  <a:pt x="4180266" y="42010"/>
                  <a:pt x="4179678" y="40358"/>
                </a:cubicBezTo>
                <a:cubicBezTo>
                  <a:pt x="4180928" y="39367"/>
                  <a:pt x="4182106" y="37716"/>
                  <a:pt x="4183283" y="37716"/>
                </a:cubicBezTo>
                <a:close/>
                <a:moveTo>
                  <a:pt x="2537580" y="30226"/>
                </a:moveTo>
                <a:lnTo>
                  <a:pt x="2541480" y="31657"/>
                </a:lnTo>
                <a:lnTo>
                  <a:pt x="2537948" y="34740"/>
                </a:lnTo>
                <a:close/>
                <a:moveTo>
                  <a:pt x="4326925" y="15906"/>
                </a:moveTo>
                <a:cubicBezTo>
                  <a:pt x="4335166" y="12823"/>
                  <a:pt x="4343556" y="16897"/>
                  <a:pt x="4345028" y="28464"/>
                </a:cubicBezTo>
                <a:cubicBezTo>
                  <a:pt x="4346132" y="37055"/>
                  <a:pt x="4340612" y="47408"/>
                  <a:pt x="4336858" y="61395"/>
                </a:cubicBezTo>
                <a:cubicBezTo>
                  <a:pt x="4329574" y="53574"/>
                  <a:pt x="4323762" y="50161"/>
                  <a:pt x="4321038" y="43772"/>
                </a:cubicBezTo>
                <a:cubicBezTo>
                  <a:pt x="4316476" y="33309"/>
                  <a:pt x="4320229" y="18441"/>
                  <a:pt x="4326925" y="15906"/>
                </a:cubicBezTo>
                <a:close/>
                <a:moveTo>
                  <a:pt x="4099851" y="0"/>
                </a:moveTo>
                <a:lnTo>
                  <a:pt x="4107332" y="0"/>
                </a:lnTo>
                <a:lnTo>
                  <a:pt x="4108224" y="48"/>
                </a:lnTo>
                <a:cubicBezTo>
                  <a:pt x="4107267" y="3351"/>
                  <a:pt x="4106900" y="8639"/>
                  <a:pt x="4105281" y="9630"/>
                </a:cubicBezTo>
                <a:cubicBezTo>
                  <a:pt x="4102925" y="11172"/>
                  <a:pt x="4099688" y="9740"/>
                  <a:pt x="4096672" y="9520"/>
                </a:cubicBezTo>
                <a:close/>
                <a:moveTo>
                  <a:pt x="4061868" y="0"/>
                </a:moveTo>
                <a:lnTo>
                  <a:pt x="4069175" y="0"/>
                </a:lnTo>
                <a:lnTo>
                  <a:pt x="4067522" y="3489"/>
                </a:lnTo>
                <a:cubicBezTo>
                  <a:pt x="4065342" y="7427"/>
                  <a:pt x="4062527" y="12273"/>
                  <a:pt x="4058848" y="19212"/>
                </a:cubicBezTo>
                <a:close/>
                <a:moveTo>
                  <a:pt x="3726920" y="0"/>
                </a:moveTo>
                <a:lnTo>
                  <a:pt x="3728530" y="0"/>
                </a:lnTo>
                <a:lnTo>
                  <a:pt x="3727411" y="819"/>
                </a:lnTo>
                <a:close/>
                <a:moveTo>
                  <a:pt x="3597659" y="0"/>
                </a:moveTo>
                <a:lnTo>
                  <a:pt x="3614991" y="0"/>
                </a:lnTo>
                <a:lnTo>
                  <a:pt x="3613130" y="6324"/>
                </a:lnTo>
                <a:cubicBezTo>
                  <a:pt x="3611216" y="10951"/>
                  <a:pt x="3605551" y="12052"/>
                  <a:pt x="3601577" y="14695"/>
                </a:cubicBezTo>
                <a:close/>
                <a:moveTo>
                  <a:pt x="3464268" y="0"/>
                </a:moveTo>
                <a:lnTo>
                  <a:pt x="3484584" y="0"/>
                </a:lnTo>
                <a:lnTo>
                  <a:pt x="3485676" y="7866"/>
                </a:lnTo>
                <a:cubicBezTo>
                  <a:pt x="3492227" y="15686"/>
                  <a:pt x="3491785" y="23396"/>
                  <a:pt x="3484352" y="26039"/>
                </a:cubicBezTo>
                <a:cubicBezTo>
                  <a:pt x="3477214" y="28464"/>
                  <a:pt x="3468605" y="26480"/>
                  <a:pt x="3466102" y="12933"/>
                </a:cubicBezTo>
                <a:close/>
                <a:moveTo>
                  <a:pt x="3212793" y="0"/>
                </a:moveTo>
                <a:lnTo>
                  <a:pt x="3244241" y="0"/>
                </a:lnTo>
                <a:lnTo>
                  <a:pt x="3242692" y="7315"/>
                </a:lnTo>
                <a:cubicBezTo>
                  <a:pt x="3237908" y="20203"/>
                  <a:pt x="3235775" y="41790"/>
                  <a:pt x="3220911" y="33529"/>
                </a:cubicBezTo>
                <a:cubicBezTo>
                  <a:pt x="3214325" y="29894"/>
                  <a:pt x="3212227" y="23451"/>
                  <a:pt x="3211868" y="15948"/>
                </a:cubicBezTo>
                <a:close/>
                <a:moveTo>
                  <a:pt x="3135411" y="0"/>
                </a:moveTo>
                <a:lnTo>
                  <a:pt x="3150925" y="0"/>
                </a:lnTo>
                <a:lnTo>
                  <a:pt x="3156742" y="5994"/>
                </a:lnTo>
                <a:cubicBezTo>
                  <a:pt x="3171681" y="28684"/>
                  <a:pt x="3171166" y="28794"/>
                  <a:pt x="3160274" y="63487"/>
                </a:cubicBezTo>
                <a:cubicBezTo>
                  <a:pt x="3157992" y="70646"/>
                  <a:pt x="3158803" y="79898"/>
                  <a:pt x="3157772" y="94107"/>
                </a:cubicBezTo>
                <a:cubicBezTo>
                  <a:pt x="3188531" y="81660"/>
                  <a:pt x="3217010" y="95649"/>
                  <a:pt x="3244752" y="77916"/>
                </a:cubicBezTo>
                <a:cubicBezTo>
                  <a:pt x="3261751" y="67123"/>
                  <a:pt x="3272348" y="55336"/>
                  <a:pt x="3275732" y="26259"/>
                </a:cubicBezTo>
                <a:lnTo>
                  <a:pt x="3285093" y="0"/>
                </a:lnTo>
                <a:lnTo>
                  <a:pt x="3372869" y="0"/>
                </a:lnTo>
                <a:lnTo>
                  <a:pt x="3384714" y="26920"/>
                </a:lnTo>
                <a:cubicBezTo>
                  <a:pt x="3395974" y="25709"/>
                  <a:pt x="3407968" y="24387"/>
                  <a:pt x="3420184" y="23066"/>
                </a:cubicBezTo>
                <a:cubicBezTo>
                  <a:pt x="3424011" y="27913"/>
                  <a:pt x="3428131" y="31547"/>
                  <a:pt x="3430781" y="36722"/>
                </a:cubicBezTo>
                <a:cubicBezTo>
                  <a:pt x="3441599" y="57871"/>
                  <a:pt x="3455506" y="64258"/>
                  <a:pt x="3471548" y="54345"/>
                </a:cubicBezTo>
                <a:cubicBezTo>
                  <a:pt x="3484940" y="46084"/>
                  <a:pt x="3497156" y="43331"/>
                  <a:pt x="3511138" y="52033"/>
                </a:cubicBezTo>
                <a:cubicBezTo>
                  <a:pt x="3517688" y="56109"/>
                  <a:pt x="3526297" y="53464"/>
                  <a:pt x="3533876" y="53244"/>
                </a:cubicBezTo>
                <a:cubicBezTo>
                  <a:pt x="3562944" y="52363"/>
                  <a:pt x="3592083" y="49390"/>
                  <a:pt x="3621077" y="51152"/>
                </a:cubicBezTo>
                <a:cubicBezTo>
                  <a:pt x="3632484" y="51923"/>
                  <a:pt x="3641460" y="52693"/>
                  <a:pt x="3650439" y="40248"/>
                </a:cubicBezTo>
                <a:cubicBezTo>
                  <a:pt x="3653088" y="36612"/>
                  <a:pt x="3660667" y="41019"/>
                  <a:pt x="3665965" y="41790"/>
                </a:cubicBezTo>
                <a:cubicBezTo>
                  <a:pt x="3665156" y="50381"/>
                  <a:pt x="3666406" y="63487"/>
                  <a:pt x="3663170" y="66792"/>
                </a:cubicBezTo>
                <a:cubicBezTo>
                  <a:pt x="3656694" y="73509"/>
                  <a:pt x="3647789" y="74943"/>
                  <a:pt x="3639106" y="78907"/>
                </a:cubicBezTo>
                <a:cubicBezTo>
                  <a:pt x="3637929" y="89150"/>
                  <a:pt x="3643152" y="92343"/>
                  <a:pt x="3649924" y="92013"/>
                </a:cubicBezTo>
                <a:cubicBezTo>
                  <a:pt x="3667069" y="91242"/>
                  <a:pt x="3684362" y="91352"/>
                  <a:pt x="3689072" y="57320"/>
                </a:cubicBezTo>
                <a:cubicBezTo>
                  <a:pt x="3690396" y="47848"/>
                  <a:pt x="3698049" y="44433"/>
                  <a:pt x="3703274" y="52253"/>
                </a:cubicBezTo>
                <a:cubicBezTo>
                  <a:pt x="3705040" y="54896"/>
                  <a:pt x="3702097" y="64368"/>
                  <a:pt x="3701435" y="70646"/>
                </a:cubicBezTo>
                <a:cubicBezTo>
                  <a:pt x="3701214" y="72739"/>
                  <a:pt x="3701361" y="74943"/>
                  <a:pt x="3701288" y="82431"/>
                </a:cubicBezTo>
                <a:cubicBezTo>
                  <a:pt x="3710118" y="85626"/>
                  <a:pt x="3719758" y="89040"/>
                  <a:pt x="3727116" y="91683"/>
                </a:cubicBezTo>
                <a:cubicBezTo>
                  <a:pt x="3737197" y="82981"/>
                  <a:pt x="3733960" y="74833"/>
                  <a:pt x="3732268" y="65801"/>
                </a:cubicBezTo>
                <a:cubicBezTo>
                  <a:pt x="3730354" y="55446"/>
                  <a:pt x="3734107" y="47188"/>
                  <a:pt x="3741318" y="47077"/>
                </a:cubicBezTo>
                <a:cubicBezTo>
                  <a:pt x="3748236" y="46967"/>
                  <a:pt x="3751842" y="53684"/>
                  <a:pt x="3750591" y="65141"/>
                </a:cubicBezTo>
                <a:cubicBezTo>
                  <a:pt x="3749928" y="71307"/>
                  <a:pt x="3750297" y="77806"/>
                  <a:pt x="3750223" y="83202"/>
                </a:cubicBezTo>
                <a:cubicBezTo>
                  <a:pt x="3761775" y="94878"/>
                  <a:pt x="3772078" y="84415"/>
                  <a:pt x="3782381" y="84305"/>
                </a:cubicBezTo>
                <a:cubicBezTo>
                  <a:pt x="3792608" y="84195"/>
                  <a:pt x="3802838" y="83422"/>
                  <a:pt x="3812624" y="82871"/>
                </a:cubicBezTo>
                <a:cubicBezTo>
                  <a:pt x="3813066" y="77255"/>
                  <a:pt x="3813729" y="73179"/>
                  <a:pt x="3813361" y="72959"/>
                </a:cubicBezTo>
                <a:cubicBezTo>
                  <a:pt x="3808062" y="69655"/>
                  <a:pt x="3802690" y="67012"/>
                  <a:pt x="3795111" y="62936"/>
                </a:cubicBezTo>
                <a:cubicBezTo>
                  <a:pt x="3799894" y="40468"/>
                  <a:pt x="3811373" y="43442"/>
                  <a:pt x="3823368" y="41570"/>
                </a:cubicBezTo>
                <a:cubicBezTo>
                  <a:pt x="3840220" y="38927"/>
                  <a:pt x="3839188" y="66242"/>
                  <a:pt x="3852215" y="72959"/>
                </a:cubicBezTo>
                <a:cubicBezTo>
                  <a:pt x="3867152" y="36612"/>
                  <a:pt x="3889892" y="45754"/>
                  <a:pt x="3913733" y="51812"/>
                </a:cubicBezTo>
                <a:cubicBezTo>
                  <a:pt x="3916088" y="65581"/>
                  <a:pt x="3918222" y="78356"/>
                  <a:pt x="3920282" y="90471"/>
                </a:cubicBezTo>
                <a:cubicBezTo>
                  <a:pt x="3936472" y="107763"/>
                  <a:pt x="3945376" y="83974"/>
                  <a:pt x="3957002" y="76595"/>
                </a:cubicBezTo>
                <a:cubicBezTo>
                  <a:pt x="3966864" y="82541"/>
                  <a:pt x="3976429" y="89150"/>
                  <a:pt x="3986364" y="93997"/>
                </a:cubicBezTo>
                <a:cubicBezTo>
                  <a:pt x="3996372" y="98842"/>
                  <a:pt x="4006821" y="102035"/>
                  <a:pt x="4017197" y="105892"/>
                </a:cubicBezTo>
                <a:cubicBezTo>
                  <a:pt x="4026100" y="98732"/>
                  <a:pt x="4035152" y="91462"/>
                  <a:pt x="4048104" y="81109"/>
                </a:cubicBezTo>
                <a:cubicBezTo>
                  <a:pt x="4045601" y="93997"/>
                  <a:pt x="4043835" y="99723"/>
                  <a:pt x="4043468" y="105671"/>
                </a:cubicBezTo>
                <a:cubicBezTo>
                  <a:pt x="4042364" y="124615"/>
                  <a:pt x="4051120" y="139263"/>
                  <a:pt x="4061570" y="134638"/>
                </a:cubicBezTo>
                <a:cubicBezTo>
                  <a:pt x="4073270" y="129460"/>
                  <a:pt x="4084381" y="121530"/>
                  <a:pt x="4095567" y="114813"/>
                </a:cubicBezTo>
                <a:cubicBezTo>
                  <a:pt x="4096744" y="94768"/>
                  <a:pt x="4082616" y="108644"/>
                  <a:pt x="4080335" y="89811"/>
                </a:cubicBezTo>
                <a:cubicBezTo>
                  <a:pt x="4080997" y="88489"/>
                  <a:pt x="4083719" y="81109"/>
                  <a:pt x="4087693" y="75604"/>
                </a:cubicBezTo>
                <a:cubicBezTo>
                  <a:pt x="4093507" y="67453"/>
                  <a:pt x="4101086" y="61615"/>
                  <a:pt x="4108224" y="70096"/>
                </a:cubicBezTo>
                <a:cubicBezTo>
                  <a:pt x="4112639" y="75273"/>
                  <a:pt x="4117276" y="84635"/>
                  <a:pt x="4117349" y="92233"/>
                </a:cubicBezTo>
                <a:cubicBezTo>
                  <a:pt x="4117496" y="109856"/>
                  <a:pt x="4114846" y="127478"/>
                  <a:pt x="4113081" y="148515"/>
                </a:cubicBezTo>
                <a:cubicBezTo>
                  <a:pt x="4116246" y="150389"/>
                  <a:pt x="4121544" y="153692"/>
                  <a:pt x="4127136" y="156995"/>
                </a:cubicBezTo>
                <a:lnTo>
                  <a:pt x="4134955" y="105256"/>
                </a:lnTo>
                <a:lnTo>
                  <a:pt x="4140160" y="104350"/>
                </a:lnTo>
                <a:cubicBezTo>
                  <a:pt x="4139425" y="103579"/>
                  <a:pt x="4138616" y="101925"/>
                  <a:pt x="4138027" y="102145"/>
                </a:cubicBezTo>
                <a:cubicBezTo>
                  <a:pt x="4136923" y="102476"/>
                  <a:pt x="4136040" y="103799"/>
                  <a:pt x="4135009" y="104901"/>
                </a:cubicBezTo>
                <a:lnTo>
                  <a:pt x="4134955" y="105256"/>
                </a:lnTo>
                <a:lnTo>
                  <a:pt x="4133832" y="105451"/>
                </a:lnTo>
                <a:cubicBezTo>
                  <a:pt x="4147078" y="78797"/>
                  <a:pt x="4165548" y="82761"/>
                  <a:pt x="4183724" y="87278"/>
                </a:cubicBezTo>
                <a:cubicBezTo>
                  <a:pt x="4212424" y="94548"/>
                  <a:pt x="4240975" y="103799"/>
                  <a:pt x="4269748" y="110296"/>
                </a:cubicBezTo>
                <a:cubicBezTo>
                  <a:pt x="4284834" y="113712"/>
                  <a:pt x="4300360" y="113602"/>
                  <a:pt x="4315666" y="114593"/>
                </a:cubicBezTo>
                <a:cubicBezTo>
                  <a:pt x="4324865" y="115143"/>
                  <a:pt x="4334872" y="113602"/>
                  <a:pt x="4338258" y="130782"/>
                </a:cubicBezTo>
                <a:cubicBezTo>
                  <a:pt x="4341127" y="145321"/>
                  <a:pt x="4330458" y="147964"/>
                  <a:pt x="4326852" y="156885"/>
                </a:cubicBezTo>
                <a:cubicBezTo>
                  <a:pt x="4326116" y="158647"/>
                  <a:pt x="4326336" y="161402"/>
                  <a:pt x="4325968" y="164926"/>
                </a:cubicBezTo>
                <a:cubicBezTo>
                  <a:pt x="4328617" y="169333"/>
                  <a:pt x="4332003" y="173957"/>
                  <a:pt x="4334504" y="179355"/>
                </a:cubicBezTo>
                <a:cubicBezTo>
                  <a:pt x="4339876" y="191140"/>
                  <a:pt x="4337080" y="205457"/>
                  <a:pt x="4329574" y="204466"/>
                </a:cubicBezTo>
                <a:cubicBezTo>
                  <a:pt x="4320155" y="203144"/>
                  <a:pt x="4310662" y="202924"/>
                  <a:pt x="4301197" y="202208"/>
                </a:cubicBezTo>
                <a:lnTo>
                  <a:pt x="4274092" y="197181"/>
                </a:lnTo>
                <a:lnTo>
                  <a:pt x="4262316" y="137060"/>
                </a:lnTo>
                <a:cubicBezTo>
                  <a:pt x="4249512" y="127038"/>
                  <a:pt x="4248040" y="143009"/>
                  <a:pt x="4242374" y="148294"/>
                </a:cubicBezTo>
                <a:cubicBezTo>
                  <a:pt x="4236340" y="153912"/>
                  <a:pt x="4228170" y="154573"/>
                  <a:pt x="4221033" y="157656"/>
                </a:cubicBezTo>
                <a:cubicBezTo>
                  <a:pt x="4207566" y="163494"/>
                  <a:pt x="4195424" y="165587"/>
                  <a:pt x="4182988" y="149506"/>
                </a:cubicBezTo>
                <a:cubicBezTo>
                  <a:pt x="4175630" y="140033"/>
                  <a:pt x="4164297" y="134968"/>
                  <a:pt x="4154364" y="133427"/>
                </a:cubicBezTo>
                <a:cubicBezTo>
                  <a:pt x="4145680" y="132105"/>
                  <a:pt x="4141633" y="143449"/>
                  <a:pt x="4143914" y="157216"/>
                </a:cubicBezTo>
                <a:cubicBezTo>
                  <a:pt x="4162900" y="173187"/>
                  <a:pt x="4189685" y="159530"/>
                  <a:pt x="4207566" y="198519"/>
                </a:cubicBezTo>
                <a:cubicBezTo>
                  <a:pt x="4183136" y="195544"/>
                  <a:pt x="4162384" y="193011"/>
                  <a:pt x="4143105" y="190699"/>
                </a:cubicBezTo>
                <a:cubicBezTo>
                  <a:pt x="4140308" y="193232"/>
                  <a:pt x="4138321" y="193892"/>
                  <a:pt x="4137880" y="195544"/>
                </a:cubicBezTo>
                <a:cubicBezTo>
                  <a:pt x="4127798" y="231340"/>
                  <a:pt x="4110285" y="246430"/>
                  <a:pt x="4083940" y="245769"/>
                </a:cubicBezTo>
                <a:cubicBezTo>
                  <a:pt x="4063042" y="245219"/>
                  <a:pt x="4063042" y="248192"/>
                  <a:pt x="4056934" y="282666"/>
                </a:cubicBezTo>
                <a:cubicBezTo>
                  <a:pt x="4094684" y="304033"/>
                  <a:pt x="4137365" y="294561"/>
                  <a:pt x="4176734" y="322206"/>
                </a:cubicBezTo>
                <a:cubicBezTo>
                  <a:pt x="4172244" y="335862"/>
                  <a:pt x="4167830" y="349301"/>
                  <a:pt x="4162752" y="364719"/>
                </a:cubicBezTo>
                <a:cubicBezTo>
                  <a:pt x="4172686" y="379038"/>
                  <a:pt x="4181885" y="377166"/>
                  <a:pt x="4189758" y="362406"/>
                </a:cubicBezTo>
                <a:cubicBezTo>
                  <a:pt x="4194394" y="353705"/>
                  <a:pt x="4196896" y="342471"/>
                  <a:pt x="4199914" y="333550"/>
                </a:cubicBezTo>
                <a:cubicBezTo>
                  <a:pt x="4216178" y="325509"/>
                  <a:pt x="4231188" y="322426"/>
                  <a:pt x="4245022" y="336303"/>
                </a:cubicBezTo>
                <a:cubicBezTo>
                  <a:pt x="4259151" y="350512"/>
                  <a:pt x="4271072" y="343352"/>
                  <a:pt x="4279242" y="334101"/>
                </a:cubicBezTo>
                <a:cubicBezTo>
                  <a:pt x="4321480" y="352604"/>
                  <a:pt x="4360922" y="370117"/>
                  <a:pt x="4400586" y="386748"/>
                </a:cubicBezTo>
                <a:cubicBezTo>
                  <a:pt x="4404118" y="388180"/>
                  <a:pt x="4408828" y="383553"/>
                  <a:pt x="4417363" y="379809"/>
                </a:cubicBezTo>
                <a:cubicBezTo>
                  <a:pt x="4411182" y="371218"/>
                  <a:pt x="4408018" y="364058"/>
                  <a:pt x="4403676" y="361195"/>
                </a:cubicBezTo>
                <a:cubicBezTo>
                  <a:pt x="4383808" y="348089"/>
                  <a:pt x="4362983" y="342912"/>
                  <a:pt x="4340980" y="344343"/>
                </a:cubicBezTo>
                <a:cubicBezTo>
                  <a:pt x="4336271" y="344674"/>
                  <a:pt x="4331764" y="343021"/>
                  <a:pt x="4328416" y="339043"/>
                </a:cubicBezTo>
                <a:lnTo>
                  <a:pt x="4323011" y="320496"/>
                </a:lnTo>
                <a:lnTo>
                  <a:pt x="4333349" y="310201"/>
                </a:lnTo>
                <a:cubicBezTo>
                  <a:pt x="4339817" y="296199"/>
                  <a:pt x="4334726" y="274515"/>
                  <a:pt x="4338037" y="256673"/>
                </a:cubicBezTo>
                <a:cubicBezTo>
                  <a:pt x="4348486" y="262289"/>
                  <a:pt x="4356876" y="266695"/>
                  <a:pt x="4365264" y="271210"/>
                </a:cubicBezTo>
                <a:cubicBezTo>
                  <a:pt x="4366809" y="268898"/>
                  <a:pt x="4369826" y="266365"/>
                  <a:pt x="4369606" y="264383"/>
                </a:cubicBezTo>
                <a:cubicBezTo>
                  <a:pt x="4369018" y="257884"/>
                  <a:pt x="4364822" y="248302"/>
                  <a:pt x="4366368" y="245659"/>
                </a:cubicBezTo>
                <a:cubicBezTo>
                  <a:pt x="4381380" y="220106"/>
                  <a:pt x="4369164" y="205677"/>
                  <a:pt x="4355551" y="188937"/>
                </a:cubicBezTo>
                <a:cubicBezTo>
                  <a:pt x="4363204" y="183540"/>
                  <a:pt x="4369826" y="178805"/>
                  <a:pt x="4376964" y="173737"/>
                </a:cubicBezTo>
                <a:cubicBezTo>
                  <a:pt x="4373800" y="164045"/>
                  <a:pt x="4370636" y="154243"/>
                  <a:pt x="4367398" y="144550"/>
                </a:cubicBezTo>
                <a:cubicBezTo>
                  <a:pt x="4376302" y="134197"/>
                  <a:pt x="4385132" y="137721"/>
                  <a:pt x="4393670" y="143119"/>
                </a:cubicBezTo>
                <a:cubicBezTo>
                  <a:pt x="4421779" y="161072"/>
                  <a:pt x="4454819" y="157656"/>
                  <a:pt x="4487493" y="189488"/>
                </a:cubicBezTo>
                <a:cubicBezTo>
                  <a:pt x="4469244" y="194333"/>
                  <a:pt x="4456660" y="194003"/>
                  <a:pt x="4446725" y="201493"/>
                </a:cubicBezTo>
                <a:cubicBezTo>
                  <a:pt x="4437822" y="208212"/>
                  <a:pt x="4432523" y="224951"/>
                  <a:pt x="4424280" y="234643"/>
                </a:cubicBezTo>
                <a:cubicBezTo>
                  <a:pt x="4418762" y="241142"/>
                  <a:pt x="4410814" y="243124"/>
                  <a:pt x="4401469" y="248632"/>
                </a:cubicBezTo>
                <a:cubicBezTo>
                  <a:pt x="4429211" y="273745"/>
                  <a:pt x="4459602" y="269338"/>
                  <a:pt x="4488302" y="286190"/>
                </a:cubicBezTo>
                <a:cubicBezTo>
                  <a:pt x="4494263" y="300727"/>
                  <a:pt x="4501400" y="317909"/>
                  <a:pt x="4508538" y="335202"/>
                </a:cubicBezTo>
                <a:cubicBezTo>
                  <a:pt x="4490362" y="347867"/>
                  <a:pt x="4497574" y="368905"/>
                  <a:pt x="4500738" y="388620"/>
                </a:cubicBezTo>
                <a:cubicBezTo>
                  <a:pt x="4480942" y="377937"/>
                  <a:pt x="4461000" y="377386"/>
                  <a:pt x="4440396" y="381791"/>
                </a:cubicBezTo>
                <a:cubicBezTo>
                  <a:pt x="4441794" y="403047"/>
                  <a:pt x="4452906" y="396771"/>
                  <a:pt x="4457837" y="403928"/>
                </a:cubicBezTo>
                <a:cubicBezTo>
                  <a:pt x="4464166" y="413070"/>
                  <a:pt x="4470274" y="422542"/>
                  <a:pt x="4476234" y="431463"/>
                </a:cubicBezTo>
                <a:cubicBezTo>
                  <a:pt x="4490878" y="427499"/>
                  <a:pt x="4505300" y="423645"/>
                  <a:pt x="4524876" y="418468"/>
                </a:cubicBezTo>
                <a:cubicBezTo>
                  <a:pt x="4517368" y="408005"/>
                  <a:pt x="4513248" y="402166"/>
                  <a:pt x="4509127" y="396440"/>
                </a:cubicBezTo>
                <a:cubicBezTo>
                  <a:pt x="4515014" y="397652"/>
                  <a:pt x="4520901" y="398863"/>
                  <a:pt x="4528554" y="400404"/>
                </a:cubicBezTo>
                <a:cubicBezTo>
                  <a:pt x="4528774" y="416265"/>
                  <a:pt x="4528922" y="431353"/>
                  <a:pt x="4529142" y="450297"/>
                </a:cubicBezTo>
                <a:lnTo>
                  <a:pt x="4765036" y="524847"/>
                </a:lnTo>
                <a:lnTo>
                  <a:pt x="4765432" y="525413"/>
                </a:lnTo>
                <a:lnTo>
                  <a:pt x="4765417" y="524968"/>
                </a:lnTo>
                <a:lnTo>
                  <a:pt x="4765432" y="524972"/>
                </a:lnTo>
                <a:lnTo>
                  <a:pt x="4765417" y="524950"/>
                </a:lnTo>
                <a:lnTo>
                  <a:pt x="4765398" y="524394"/>
                </a:lnTo>
                <a:lnTo>
                  <a:pt x="4779928" y="540282"/>
                </a:lnTo>
                <a:cubicBezTo>
                  <a:pt x="4785594" y="551296"/>
                  <a:pt x="4782208" y="559997"/>
                  <a:pt x="4773158" y="563411"/>
                </a:cubicBezTo>
                <a:lnTo>
                  <a:pt x="4766709" y="567344"/>
                </a:lnTo>
                <a:lnTo>
                  <a:pt x="4765946" y="566386"/>
                </a:lnTo>
                <a:lnTo>
                  <a:pt x="4764896" y="567702"/>
                </a:lnTo>
                <a:lnTo>
                  <a:pt x="4754237" y="548859"/>
                </a:lnTo>
                <a:cubicBezTo>
                  <a:pt x="4749444" y="546174"/>
                  <a:pt x="4744128" y="547110"/>
                  <a:pt x="4740118" y="551186"/>
                </a:cubicBezTo>
                <a:cubicBezTo>
                  <a:pt x="4724222" y="567267"/>
                  <a:pt x="4708843" y="559447"/>
                  <a:pt x="4690888" y="555482"/>
                </a:cubicBezTo>
                <a:cubicBezTo>
                  <a:pt x="4688458" y="569359"/>
                  <a:pt x="4686472" y="581254"/>
                  <a:pt x="4683970" y="595793"/>
                </a:cubicBezTo>
                <a:cubicBezTo>
                  <a:pt x="4703398" y="601409"/>
                  <a:pt x="4719512" y="606036"/>
                  <a:pt x="4731507" y="609559"/>
                </a:cubicBezTo>
                <a:lnTo>
                  <a:pt x="4764896" y="567702"/>
                </a:lnTo>
                <a:lnTo>
                  <a:pt x="4765211" y="568258"/>
                </a:lnTo>
                <a:lnTo>
                  <a:pt x="4766709" y="567344"/>
                </a:lnTo>
                <a:lnTo>
                  <a:pt x="4774467" y="577080"/>
                </a:lnTo>
                <a:cubicBezTo>
                  <a:pt x="4783626" y="583615"/>
                  <a:pt x="4794388" y="579216"/>
                  <a:pt x="4803991" y="577730"/>
                </a:cubicBezTo>
                <a:cubicBezTo>
                  <a:pt x="4841594" y="571892"/>
                  <a:pt x="4874634" y="585220"/>
                  <a:pt x="4904658" y="621344"/>
                </a:cubicBezTo>
                <a:cubicBezTo>
                  <a:pt x="4908190" y="625530"/>
                  <a:pt x="4912679" y="628063"/>
                  <a:pt x="4916358" y="631919"/>
                </a:cubicBezTo>
                <a:cubicBezTo>
                  <a:pt x="4918860" y="634452"/>
                  <a:pt x="4920773" y="638196"/>
                  <a:pt x="4923129" y="641611"/>
                </a:cubicBezTo>
                <a:cubicBezTo>
                  <a:pt x="4917094" y="655818"/>
                  <a:pt x="4909146" y="642052"/>
                  <a:pt x="4902597" y="644915"/>
                </a:cubicBezTo>
                <a:cubicBezTo>
                  <a:pt x="4895386" y="647998"/>
                  <a:pt x="4888689" y="655047"/>
                  <a:pt x="4881552" y="656039"/>
                </a:cubicBezTo>
                <a:cubicBezTo>
                  <a:pt x="4879050" y="656369"/>
                  <a:pt x="4876438" y="654855"/>
                  <a:pt x="4873770" y="652859"/>
                </a:cubicBezTo>
                <a:lnTo>
                  <a:pt x="4866405" y="647346"/>
                </a:lnTo>
                <a:lnTo>
                  <a:pt x="4866172" y="645906"/>
                </a:lnTo>
                <a:lnTo>
                  <a:pt x="4864942" y="646092"/>
                </a:lnTo>
                <a:lnTo>
                  <a:pt x="4829010" y="611211"/>
                </a:lnTo>
                <a:cubicBezTo>
                  <a:pt x="4825036" y="611652"/>
                  <a:pt x="4815471" y="609890"/>
                  <a:pt x="4807376" y="614186"/>
                </a:cubicBezTo>
                <a:cubicBezTo>
                  <a:pt x="4800606" y="617820"/>
                  <a:pt x="4795528" y="628614"/>
                  <a:pt x="4786477" y="640400"/>
                </a:cubicBezTo>
                <a:cubicBezTo>
                  <a:pt x="4801416" y="646072"/>
                  <a:pt x="4815029" y="650285"/>
                  <a:pt x="4828063" y="651661"/>
                </a:cubicBezTo>
                <a:lnTo>
                  <a:pt x="4864942" y="646092"/>
                </a:lnTo>
                <a:lnTo>
                  <a:pt x="4865658" y="646787"/>
                </a:lnTo>
                <a:lnTo>
                  <a:pt x="4866405" y="647346"/>
                </a:lnTo>
                <a:lnTo>
                  <a:pt x="4870514" y="672766"/>
                </a:lnTo>
                <a:cubicBezTo>
                  <a:pt x="4873126" y="680462"/>
                  <a:pt x="4877799" y="686162"/>
                  <a:pt x="4887218" y="687650"/>
                </a:cubicBezTo>
                <a:cubicBezTo>
                  <a:pt x="4890382" y="688146"/>
                  <a:pt x="4893270" y="692413"/>
                  <a:pt x="4896085" y="697699"/>
                </a:cubicBezTo>
                <a:lnTo>
                  <a:pt x="4904090" y="713054"/>
                </a:lnTo>
                <a:lnTo>
                  <a:pt x="4892180" y="721746"/>
                </a:lnTo>
                <a:cubicBezTo>
                  <a:pt x="4879252" y="723982"/>
                  <a:pt x="4866283" y="707337"/>
                  <a:pt x="4849174" y="698994"/>
                </a:cubicBezTo>
                <a:cubicBezTo>
                  <a:pt x="4855870" y="718048"/>
                  <a:pt x="4859108" y="727190"/>
                  <a:pt x="4862713" y="737322"/>
                </a:cubicBezTo>
                <a:cubicBezTo>
                  <a:pt x="4848144" y="737102"/>
                  <a:pt x="4835413" y="736882"/>
                  <a:pt x="4820990" y="736662"/>
                </a:cubicBezTo>
                <a:cubicBezTo>
                  <a:pt x="4831310" y="765243"/>
                  <a:pt x="4844900" y="769414"/>
                  <a:pt x="4859340" y="767576"/>
                </a:cubicBezTo>
                <a:lnTo>
                  <a:pt x="4872868" y="764655"/>
                </a:lnTo>
                <a:lnTo>
                  <a:pt x="4880563" y="781250"/>
                </a:lnTo>
                <a:cubicBezTo>
                  <a:pt x="4891629" y="794457"/>
                  <a:pt x="4908448" y="793878"/>
                  <a:pt x="4919596" y="806930"/>
                </a:cubicBezTo>
                <a:cubicBezTo>
                  <a:pt x="4977582" y="817943"/>
                  <a:pt x="5033362" y="842946"/>
                  <a:pt x="5089876" y="864423"/>
                </a:cubicBezTo>
                <a:cubicBezTo>
                  <a:pt x="5139254" y="883146"/>
                  <a:pt x="5186939" y="907488"/>
                  <a:pt x="5234622" y="932711"/>
                </a:cubicBezTo>
                <a:cubicBezTo>
                  <a:pt x="5253240" y="942513"/>
                  <a:pt x="5271343" y="955509"/>
                  <a:pt x="5288562" y="970156"/>
                </a:cubicBezTo>
                <a:cubicBezTo>
                  <a:pt x="5318144" y="995269"/>
                  <a:pt x="5349344" y="1013222"/>
                  <a:pt x="5382386" y="1024566"/>
                </a:cubicBezTo>
                <a:cubicBezTo>
                  <a:pt x="5388272" y="1026548"/>
                  <a:pt x="5394232" y="1028092"/>
                  <a:pt x="5400194" y="1029743"/>
                </a:cubicBezTo>
                <a:cubicBezTo>
                  <a:pt x="5443168" y="1041748"/>
                  <a:pt x="5472383" y="1087126"/>
                  <a:pt x="5503952" y="1126445"/>
                </a:cubicBezTo>
                <a:cubicBezTo>
                  <a:pt x="5524998" y="1152659"/>
                  <a:pt x="5543026" y="1185149"/>
                  <a:pt x="5565839" y="1206958"/>
                </a:cubicBezTo>
                <a:cubicBezTo>
                  <a:pt x="5586075" y="1226233"/>
                  <a:pt x="5610359" y="1240330"/>
                  <a:pt x="5634054" y="1246278"/>
                </a:cubicBezTo>
                <a:cubicBezTo>
                  <a:pt x="5667684" y="1254759"/>
                  <a:pt x="5689759" y="1282184"/>
                  <a:pt x="5707935" y="1321283"/>
                </a:cubicBezTo>
                <a:cubicBezTo>
                  <a:pt x="5712350" y="1330755"/>
                  <a:pt x="5715367" y="1341989"/>
                  <a:pt x="5720666" y="1350029"/>
                </a:cubicBezTo>
                <a:cubicBezTo>
                  <a:pt x="5741198" y="1381639"/>
                  <a:pt x="5747600" y="1416223"/>
                  <a:pt x="5732808" y="1456644"/>
                </a:cubicBezTo>
                <a:cubicBezTo>
                  <a:pt x="5735237" y="1505876"/>
                  <a:pt x="5717502" y="1554667"/>
                  <a:pt x="5730748" y="1604122"/>
                </a:cubicBezTo>
                <a:cubicBezTo>
                  <a:pt x="5742742" y="1648837"/>
                  <a:pt x="5731998" y="1684413"/>
                  <a:pt x="5711615" y="1716795"/>
                </a:cubicBezTo>
                <a:cubicBezTo>
                  <a:pt x="5706611" y="1724723"/>
                  <a:pt x="5700503" y="1733534"/>
                  <a:pt x="5699032" y="1743337"/>
                </a:cubicBezTo>
                <a:cubicBezTo>
                  <a:pt x="5693954" y="1776710"/>
                  <a:pt x="5694763" y="1813387"/>
                  <a:pt x="5685786" y="1843675"/>
                </a:cubicBezTo>
                <a:cubicBezTo>
                  <a:pt x="5676734" y="1874183"/>
                  <a:pt x="5658559" y="1898745"/>
                  <a:pt x="5648110" y="1918790"/>
                </a:cubicBezTo>
                <a:cubicBezTo>
                  <a:pt x="5649507" y="1945665"/>
                  <a:pt x="5658264" y="1946105"/>
                  <a:pt x="5665180" y="1949408"/>
                </a:cubicBezTo>
                <a:cubicBezTo>
                  <a:pt x="5714926" y="1972539"/>
                  <a:pt x="5764744" y="1995007"/>
                  <a:pt x="5814342" y="2018688"/>
                </a:cubicBezTo>
                <a:cubicBezTo>
                  <a:pt x="5824498" y="2023533"/>
                  <a:pt x="5833475" y="2033886"/>
                  <a:pt x="5843557" y="2039173"/>
                </a:cubicBezTo>
                <a:cubicBezTo>
                  <a:pt x="5859010" y="2047104"/>
                  <a:pt x="5873064" y="2065277"/>
                  <a:pt x="5891608" y="2055585"/>
                </a:cubicBezTo>
                <a:cubicBezTo>
                  <a:pt x="5895288" y="2053600"/>
                  <a:pt x="5900366" y="2058448"/>
                  <a:pt x="5904929" y="2059439"/>
                </a:cubicBezTo>
                <a:cubicBezTo>
                  <a:pt x="5922515" y="2063403"/>
                  <a:pt x="5934510" y="2082567"/>
                  <a:pt x="5949081" y="2094353"/>
                </a:cubicBezTo>
                <a:cubicBezTo>
                  <a:pt x="5961812" y="2104706"/>
                  <a:pt x="5979398" y="2090607"/>
                  <a:pt x="5992644" y="2107129"/>
                </a:cubicBezTo>
                <a:cubicBezTo>
                  <a:pt x="5997280" y="2112967"/>
                  <a:pt x="6005521" y="2115280"/>
                  <a:pt x="6007582" y="2122329"/>
                </a:cubicBezTo>
                <a:cubicBezTo>
                  <a:pt x="6018400" y="2158343"/>
                  <a:pt x="6042020" y="2165062"/>
                  <a:pt x="6062258" y="2180042"/>
                </a:cubicBezTo>
                <a:cubicBezTo>
                  <a:pt x="6074621" y="2189184"/>
                  <a:pt x="6086394" y="2200197"/>
                  <a:pt x="6098536" y="2210000"/>
                </a:cubicBezTo>
                <a:cubicBezTo>
                  <a:pt x="6128118" y="2233681"/>
                  <a:pt x="6157186" y="2259342"/>
                  <a:pt x="6187798" y="2279717"/>
                </a:cubicBezTo>
                <a:cubicBezTo>
                  <a:pt x="6201264" y="2288749"/>
                  <a:pt x="6217894" y="2286877"/>
                  <a:pt x="6233128" y="2290070"/>
                </a:cubicBezTo>
                <a:cubicBezTo>
                  <a:pt x="6252628" y="2294257"/>
                  <a:pt x="6257412" y="2305490"/>
                  <a:pt x="6255938" y="2336659"/>
                </a:cubicBezTo>
                <a:cubicBezTo>
                  <a:pt x="6254982" y="2356376"/>
                  <a:pt x="6256382" y="2376311"/>
                  <a:pt x="6256750" y="2396687"/>
                </a:cubicBezTo>
                <a:cubicBezTo>
                  <a:pt x="6254320" y="2397678"/>
                  <a:pt x="6250198" y="2399219"/>
                  <a:pt x="6243796" y="2401752"/>
                </a:cubicBezTo>
                <a:cubicBezTo>
                  <a:pt x="6245638" y="2410123"/>
                  <a:pt x="6247403" y="2418274"/>
                  <a:pt x="6249168" y="2426534"/>
                </a:cubicBezTo>
                <a:cubicBezTo>
                  <a:pt x="6254100" y="2449112"/>
                  <a:pt x="6254100" y="2449112"/>
                  <a:pt x="6234893" y="2471362"/>
                </a:cubicBezTo>
                <a:lnTo>
                  <a:pt x="6243340" y="2513141"/>
                </a:lnTo>
                <a:lnTo>
                  <a:pt x="6243282" y="2513291"/>
                </a:lnTo>
                <a:lnTo>
                  <a:pt x="6243282" y="2513104"/>
                </a:lnTo>
                <a:lnTo>
                  <a:pt x="6243254" y="2513363"/>
                </a:lnTo>
                <a:lnTo>
                  <a:pt x="6218264" y="2577646"/>
                </a:lnTo>
                <a:cubicBezTo>
                  <a:pt x="6213186" y="2594057"/>
                  <a:pt x="6208255" y="2609365"/>
                  <a:pt x="6201191" y="2624565"/>
                </a:cubicBezTo>
                <a:cubicBezTo>
                  <a:pt x="6196554" y="2634588"/>
                  <a:pt x="6203398" y="2656725"/>
                  <a:pt x="6205678" y="2678204"/>
                </a:cubicBezTo>
                <a:cubicBezTo>
                  <a:pt x="6197805" y="2675339"/>
                  <a:pt x="6194052" y="2674128"/>
                  <a:pt x="6190300" y="2672696"/>
                </a:cubicBezTo>
                <a:cubicBezTo>
                  <a:pt x="6186252" y="2671155"/>
                  <a:pt x="6182206" y="2669503"/>
                  <a:pt x="6179188" y="2668182"/>
                </a:cubicBezTo>
                <a:cubicBezTo>
                  <a:pt x="6176612" y="2671044"/>
                  <a:pt x="6174626" y="2671925"/>
                  <a:pt x="6174257" y="2673797"/>
                </a:cubicBezTo>
                <a:cubicBezTo>
                  <a:pt x="6170578" y="2689658"/>
                  <a:pt x="6176466" y="2722699"/>
                  <a:pt x="6187283" y="2732391"/>
                </a:cubicBezTo>
                <a:cubicBezTo>
                  <a:pt x="6195378" y="2739661"/>
                  <a:pt x="6198688" y="2748032"/>
                  <a:pt x="6196628" y="2759486"/>
                </a:cubicBezTo>
                <a:cubicBezTo>
                  <a:pt x="6193168" y="2778760"/>
                  <a:pt x="6192360" y="2798145"/>
                  <a:pt x="6190888" y="2817859"/>
                </a:cubicBezTo>
                <a:cubicBezTo>
                  <a:pt x="6185590" y="2887469"/>
                  <a:pt x="6142762" y="2945182"/>
                  <a:pt x="6095152" y="2947164"/>
                </a:cubicBezTo>
                <a:cubicBezTo>
                  <a:pt x="6067114" y="2948375"/>
                  <a:pt x="6041432" y="2954324"/>
                  <a:pt x="6019356" y="2981749"/>
                </a:cubicBezTo>
                <a:lnTo>
                  <a:pt x="6019430" y="2981528"/>
                </a:lnTo>
                <a:lnTo>
                  <a:pt x="6019401" y="2981505"/>
                </a:lnTo>
                <a:lnTo>
                  <a:pt x="6019430" y="2981418"/>
                </a:lnTo>
                <a:lnTo>
                  <a:pt x="6019298" y="2981425"/>
                </a:lnTo>
                <a:lnTo>
                  <a:pt x="5986683" y="2955865"/>
                </a:lnTo>
                <a:cubicBezTo>
                  <a:pt x="5978736" y="2966879"/>
                  <a:pt x="5972260" y="2975910"/>
                  <a:pt x="5965858" y="2984832"/>
                </a:cubicBezTo>
                <a:cubicBezTo>
                  <a:pt x="5939956" y="2982960"/>
                  <a:pt x="5913980" y="2980537"/>
                  <a:pt x="5888077" y="2979216"/>
                </a:cubicBezTo>
                <a:cubicBezTo>
                  <a:pt x="5871446" y="2978333"/>
                  <a:pt x="5853490" y="2973268"/>
                  <a:pt x="5838332" y="2980427"/>
                </a:cubicBezTo>
                <a:cubicBezTo>
                  <a:pt x="5812208" y="2992652"/>
                  <a:pt x="5787630" y="2988578"/>
                  <a:pt x="5761875" y="2981749"/>
                </a:cubicBezTo>
                <a:cubicBezTo>
                  <a:pt x="5716398" y="2969852"/>
                  <a:pt x="5670920" y="2968420"/>
                  <a:pt x="5626474" y="2992322"/>
                </a:cubicBezTo>
                <a:cubicBezTo>
                  <a:pt x="5619410" y="2996176"/>
                  <a:pt x="5611168" y="2998931"/>
                  <a:pt x="5603957" y="2997497"/>
                </a:cubicBezTo>
                <a:cubicBezTo>
                  <a:pt x="5583574" y="2993533"/>
                  <a:pt x="5565398" y="2994854"/>
                  <a:pt x="5546854" y="3013028"/>
                </a:cubicBezTo>
                <a:cubicBezTo>
                  <a:pt x="5538832" y="3020958"/>
                  <a:pt x="5524262" y="3013909"/>
                  <a:pt x="5508588" y="3013578"/>
                </a:cubicBezTo>
                <a:cubicBezTo>
                  <a:pt x="5517124" y="3030320"/>
                  <a:pt x="5522938" y="3041884"/>
                  <a:pt x="5530958" y="3057635"/>
                </a:cubicBezTo>
                <a:cubicBezTo>
                  <a:pt x="5517344" y="3061269"/>
                  <a:pt x="5507336" y="3066997"/>
                  <a:pt x="5497770" y="3065785"/>
                </a:cubicBezTo>
                <a:cubicBezTo>
                  <a:pt x="5485850" y="3064354"/>
                  <a:pt x="5474296" y="3056534"/>
                  <a:pt x="5462448" y="3052567"/>
                </a:cubicBezTo>
                <a:cubicBezTo>
                  <a:pt x="5434118" y="3043095"/>
                  <a:pt x="5407259" y="3042435"/>
                  <a:pt x="5389745" y="3087372"/>
                </a:cubicBezTo>
                <a:cubicBezTo>
                  <a:pt x="5372084" y="3080873"/>
                  <a:pt x="5355969" y="3074597"/>
                  <a:pt x="5339706" y="3068979"/>
                </a:cubicBezTo>
                <a:cubicBezTo>
                  <a:pt x="5331758" y="3066226"/>
                  <a:pt x="5331684" y="3066887"/>
                  <a:pt x="5319175" y="3090455"/>
                </a:cubicBezTo>
                <a:cubicBezTo>
                  <a:pt x="5324620" y="3094972"/>
                  <a:pt x="5330359" y="3098276"/>
                  <a:pt x="5334775" y="3103894"/>
                </a:cubicBezTo>
                <a:cubicBezTo>
                  <a:pt x="5337644" y="3107527"/>
                  <a:pt x="5340441" y="3115458"/>
                  <a:pt x="5339632" y="3120083"/>
                </a:cubicBezTo>
                <a:cubicBezTo>
                  <a:pt x="5338822" y="3124930"/>
                  <a:pt x="5333377" y="3131979"/>
                  <a:pt x="5330433" y="3131539"/>
                </a:cubicBezTo>
                <a:cubicBezTo>
                  <a:pt x="5313803" y="3128674"/>
                  <a:pt x="5297098" y="3125150"/>
                  <a:pt x="5280836" y="3119422"/>
                </a:cubicBezTo>
                <a:cubicBezTo>
                  <a:pt x="5259568" y="3111934"/>
                  <a:pt x="5238744" y="3103013"/>
                  <a:pt x="5225352" y="3141451"/>
                </a:cubicBezTo>
                <a:cubicBezTo>
                  <a:pt x="5218544" y="3126142"/>
                  <a:pt x="5215140" y="3118488"/>
                  <a:pt x="5210301" y="3114247"/>
                </a:cubicBezTo>
                <a:lnTo>
                  <a:pt x="5186758" y="3107559"/>
                </a:lnTo>
                <a:lnTo>
                  <a:pt x="5186718" y="3107527"/>
                </a:lnTo>
                <a:lnTo>
                  <a:pt x="5186731" y="3107552"/>
                </a:lnTo>
                <a:lnTo>
                  <a:pt x="5186644" y="3107527"/>
                </a:lnTo>
                <a:lnTo>
                  <a:pt x="5186773" y="3107634"/>
                </a:lnTo>
                <a:lnTo>
                  <a:pt x="5186947" y="3107969"/>
                </a:lnTo>
                <a:lnTo>
                  <a:pt x="5151984" y="3084950"/>
                </a:lnTo>
                <a:cubicBezTo>
                  <a:pt x="5143375" y="3080323"/>
                  <a:pt x="5133220" y="3078781"/>
                  <a:pt x="5127038" y="3091446"/>
                </a:cubicBezTo>
                <a:cubicBezTo>
                  <a:pt x="5116810" y="3112375"/>
                  <a:pt x="5103564" y="3108518"/>
                  <a:pt x="5090318" y="3104004"/>
                </a:cubicBezTo>
                <a:cubicBezTo>
                  <a:pt x="5071554" y="3097615"/>
                  <a:pt x="5055438" y="3095523"/>
                  <a:pt x="5043885" y="3126912"/>
                </a:cubicBezTo>
                <a:cubicBezTo>
                  <a:pt x="5040832" y="3135228"/>
                  <a:pt x="5036343" y="3138312"/>
                  <a:pt x="5031468" y="3137802"/>
                </a:cubicBezTo>
                <a:lnTo>
                  <a:pt x="5016758" y="3127151"/>
                </a:lnTo>
                <a:lnTo>
                  <a:pt x="5016806" y="3127022"/>
                </a:lnTo>
                <a:lnTo>
                  <a:pt x="5016262" y="3127337"/>
                </a:lnTo>
                <a:lnTo>
                  <a:pt x="5021367" y="3095303"/>
                </a:lnTo>
                <a:cubicBezTo>
                  <a:pt x="5001278" y="3093871"/>
                  <a:pt x="4984941" y="3092770"/>
                  <a:pt x="4967649" y="3091556"/>
                </a:cubicBezTo>
                <a:cubicBezTo>
                  <a:pt x="4958082" y="3101251"/>
                  <a:pt x="4948002" y="3111494"/>
                  <a:pt x="4936595" y="3123058"/>
                </a:cubicBezTo>
                <a:cubicBezTo>
                  <a:pt x="4900242" y="3110170"/>
                  <a:pt x="4863081" y="3102682"/>
                  <a:pt x="4819664" y="3110721"/>
                </a:cubicBezTo>
                <a:lnTo>
                  <a:pt x="4872401" y="3139205"/>
                </a:lnTo>
                <a:lnTo>
                  <a:pt x="4858299" y="3141561"/>
                </a:lnTo>
                <a:cubicBezTo>
                  <a:pt x="4845016" y="3138367"/>
                  <a:pt x="4832395" y="3139496"/>
                  <a:pt x="4820216" y="3143722"/>
                </a:cubicBezTo>
                <a:lnTo>
                  <a:pt x="4787375" y="3162953"/>
                </a:lnTo>
                <a:lnTo>
                  <a:pt x="4785668" y="3162157"/>
                </a:lnTo>
                <a:lnTo>
                  <a:pt x="4783356" y="3162709"/>
                </a:lnTo>
                <a:lnTo>
                  <a:pt x="4771326" y="3147887"/>
                </a:lnTo>
                <a:cubicBezTo>
                  <a:pt x="4762015" y="3140659"/>
                  <a:pt x="4752074" y="3140562"/>
                  <a:pt x="4741788" y="3144458"/>
                </a:cubicBezTo>
                <a:lnTo>
                  <a:pt x="4727015" y="3152430"/>
                </a:lnTo>
                <a:lnTo>
                  <a:pt x="4726798" y="3151254"/>
                </a:lnTo>
                <a:lnTo>
                  <a:pt x="4726037" y="3151725"/>
                </a:lnTo>
                <a:lnTo>
                  <a:pt x="4724222" y="3129887"/>
                </a:lnTo>
                <a:cubicBezTo>
                  <a:pt x="4712522" y="3132200"/>
                  <a:pt x="4701706" y="3134292"/>
                  <a:pt x="4689194" y="3136824"/>
                </a:cubicBezTo>
                <a:cubicBezTo>
                  <a:pt x="4692506" y="3150042"/>
                  <a:pt x="4694640" y="3158303"/>
                  <a:pt x="4697436" y="3169427"/>
                </a:cubicBezTo>
                <a:lnTo>
                  <a:pt x="4726037" y="3151725"/>
                </a:lnTo>
                <a:lnTo>
                  <a:pt x="4726135" y="3152905"/>
                </a:lnTo>
                <a:lnTo>
                  <a:pt x="4727015" y="3152430"/>
                </a:lnTo>
                <a:lnTo>
                  <a:pt x="4729741" y="3167182"/>
                </a:lnTo>
                <a:cubicBezTo>
                  <a:pt x="4731581" y="3171409"/>
                  <a:pt x="4734488" y="3173997"/>
                  <a:pt x="4739088" y="3173281"/>
                </a:cubicBezTo>
                <a:lnTo>
                  <a:pt x="4783356" y="3162709"/>
                </a:lnTo>
                <a:lnTo>
                  <a:pt x="4784785" y="3164470"/>
                </a:lnTo>
                <a:lnTo>
                  <a:pt x="4787375" y="3162953"/>
                </a:lnTo>
                <a:lnTo>
                  <a:pt x="4808788" y="3172934"/>
                </a:lnTo>
                <a:cubicBezTo>
                  <a:pt x="4832009" y="3180110"/>
                  <a:pt x="4855520" y="3176972"/>
                  <a:pt x="4879197" y="3167885"/>
                </a:cubicBezTo>
                <a:lnTo>
                  <a:pt x="4877872" y="3167335"/>
                </a:lnTo>
                <a:cubicBezTo>
                  <a:pt x="4897520" y="3174934"/>
                  <a:pt x="4902433" y="3176834"/>
                  <a:pt x="4904033" y="3163648"/>
                </a:cubicBezTo>
                <a:lnTo>
                  <a:pt x="4904863" y="3146876"/>
                </a:lnTo>
                <a:lnTo>
                  <a:pt x="4914553" y="3148999"/>
                </a:lnTo>
                <a:cubicBezTo>
                  <a:pt x="4921970" y="3154978"/>
                  <a:pt x="4923239" y="3170529"/>
                  <a:pt x="4927984" y="3178458"/>
                </a:cubicBezTo>
                <a:cubicBezTo>
                  <a:pt x="4971990" y="3198173"/>
                  <a:pt x="5017247" y="3187380"/>
                  <a:pt x="5060590" y="3202688"/>
                </a:cubicBezTo>
                <a:cubicBezTo>
                  <a:pt x="5067507" y="3205113"/>
                  <a:pt x="5075601" y="3199054"/>
                  <a:pt x="5083180" y="3198393"/>
                </a:cubicBezTo>
                <a:cubicBezTo>
                  <a:pt x="5102975" y="3196742"/>
                  <a:pt x="5122844" y="3194097"/>
                  <a:pt x="5142566" y="3195088"/>
                </a:cubicBezTo>
                <a:cubicBezTo>
                  <a:pt x="5163612" y="3196191"/>
                  <a:pt x="5186054" y="3209517"/>
                  <a:pt x="5205261" y="3202137"/>
                </a:cubicBezTo>
                <a:cubicBezTo>
                  <a:pt x="5227558" y="3193546"/>
                  <a:pt x="5247206" y="3218879"/>
                  <a:pt x="5268252" y="3204009"/>
                </a:cubicBezTo>
                <a:cubicBezTo>
                  <a:pt x="5270975" y="3202027"/>
                  <a:pt x="5277524" y="3206324"/>
                  <a:pt x="5280172" y="3210728"/>
                </a:cubicBezTo>
                <a:cubicBezTo>
                  <a:pt x="5291726" y="3229783"/>
                  <a:pt x="5306075" y="3231104"/>
                  <a:pt x="5322044" y="3232095"/>
                </a:cubicBezTo>
                <a:cubicBezTo>
                  <a:pt x="5341766" y="3233306"/>
                  <a:pt x="5361413" y="3239475"/>
                  <a:pt x="5380987" y="3244102"/>
                </a:cubicBezTo>
                <a:cubicBezTo>
                  <a:pt x="5405418" y="3249938"/>
                  <a:pt x="5429628" y="3252250"/>
                  <a:pt x="5454501" y="3233969"/>
                </a:cubicBezTo>
                <a:cubicBezTo>
                  <a:pt x="5458844" y="3247075"/>
                  <a:pt x="5460756" y="3260841"/>
                  <a:pt x="5466422" y="3267891"/>
                </a:cubicBezTo>
                <a:cubicBezTo>
                  <a:pt x="5473045" y="3276262"/>
                  <a:pt x="5482611" y="3281219"/>
                  <a:pt x="5491442" y="3283641"/>
                </a:cubicBezTo>
                <a:cubicBezTo>
                  <a:pt x="5538316" y="3296747"/>
                  <a:pt x="5583278" y="3317786"/>
                  <a:pt x="5625959" y="3350056"/>
                </a:cubicBezTo>
                <a:cubicBezTo>
                  <a:pt x="5634054" y="3356112"/>
                  <a:pt x="5643105" y="3360078"/>
                  <a:pt x="5652008" y="3362831"/>
                </a:cubicBezTo>
                <a:cubicBezTo>
                  <a:pt x="5683724" y="3372523"/>
                  <a:pt x="5710806" y="3396314"/>
                  <a:pt x="5737664" y="3421645"/>
                </a:cubicBezTo>
                <a:cubicBezTo>
                  <a:pt x="5754296" y="3437286"/>
                  <a:pt x="5770999" y="3453477"/>
                  <a:pt x="5791603" y="3457331"/>
                </a:cubicBezTo>
                <a:cubicBezTo>
                  <a:pt x="5803894" y="3459643"/>
                  <a:pt x="5813974" y="3469888"/>
                  <a:pt x="5818905" y="3491034"/>
                </a:cubicBezTo>
                <a:cubicBezTo>
                  <a:pt x="5805586" y="3515484"/>
                  <a:pt x="5788954" y="3529914"/>
                  <a:pt x="5762832" y="3529033"/>
                </a:cubicBezTo>
                <a:cubicBezTo>
                  <a:pt x="5795578" y="3567581"/>
                  <a:pt x="5831268" y="3568022"/>
                  <a:pt x="5866515" y="3580687"/>
                </a:cubicBezTo>
                <a:cubicBezTo>
                  <a:pt x="5869754" y="3588838"/>
                  <a:pt x="5874610" y="3597979"/>
                  <a:pt x="5877112" y="3608442"/>
                </a:cubicBezTo>
                <a:cubicBezTo>
                  <a:pt x="5879025" y="3616373"/>
                  <a:pt x="5880498" y="3630029"/>
                  <a:pt x="5877627" y="3633995"/>
                </a:cubicBezTo>
                <a:cubicBezTo>
                  <a:pt x="5861880" y="3656023"/>
                  <a:pt x="5860409" y="3685209"/>
                  <a:pt x="5855772" y="3713405"/>
                </a:cubicBezTo>
                <a:cubicBezTo>
                  <a:pt x="5854890" y="3719023"/>
                  <a:pt x="5846206" y="3723540"/>
                  <a:pt x="5840760" y="3724972"/>
                </a:cubicBezTo>
                <a:cubicBezTo>
                  <a:pt x="5837522" y="3725852"/>
                  <a:pt x="5830017" y="3718252"/>
                  <a:pt x="5830238" y="3717041"/>
                </a:cubicBezTo>
                <a:cubicBezTo>
                  <a:pt x="5836492" y="3685650"/>
                  <a:pt x="5819052" y="3667699"/>
                  <a:pt x="5812430" y="3643798"/>
                </a:cubicBezTo>
                <a:lnTo>
                  <a:pt x="5813619" y="3642596"/>
                </a:lnTo>
                <a:lnTo>
                  <a:pt x="5819346" y="3645670"/>
                </a:lnTo>
                <a:cubicBezTo>
                  <a:pt x="5818978" y="3643137"/>
                  <a:pt x="5818610" y="3640494"/>
                  <a:pt x="5818316" y="3637849"/>
                </a:cubicBezTo>
                <a:lnTo>
                  <a:pt x="5813619" y="3642596"/>
                </a:lnTo>
                <a:lnTo>
                  <a:pt x="5812576" y="3642036"/>
                </a:lnTo>
                <a:cubicBezTo>
                  <a:pt x="5798374" y="3642476"/>
                  <a:pt x="5783730" y="3634326"/>
                  <a:pt x="5773944" y="3662632"/>
                </a:cubicBezTo>
                <a:cubicBezTo>
                  <a:pt x="5769675" y="3674967"/>
                  <a:pt x="5754002" y="3678382"/>
                  <a:pt x="5741786" y="3687194"/>
                </a:cubicBezTo>
                <a:cubicBezTo>
                  <a:pt x="5752455" y="3712634"/>
                  <a:pt x="5772619" y="3714949"/>
                  <a:pt x="5779830" y="3740610"/>
                </a:cubicBezTo>
                <a:cubicBezTo>
                  <a:pt x="5785644" y="3761316"/>
                  <a:pt x="5796386" y="3778938"/>
                  <a:pt x="5806542" y="3801408"/>
                </a:cubicBezTo>
                <a:cubicBezTo>
                  <a:pt x="5814122" y="3789291"/>
                  <a:pt x="5820744" y="3778828"/>
                  <a:pt x="5828029" y="3767264"/>
                </a:cubicBezTo>
                <a:cubicBezTo>
                  <a:pt x="5840612" y="3783896"/>
                  <a:pt x="5832518" y="3800417"/>
                  <a:pt x="5827440" y="3809999"/>
                </a:cubicBezTo>
                <a:cubicBezTo>
                  <a:pt x="5823026" y="3818368"/>
                  <a:pt x="5811841" y="3818701"/>
                  <a:pt x="5802053" y="3823435"/>
                </a:cubicBezTo>
                <a:cubicBezTo>
                  <a:pt x="5805660" y="3871897"/>
                  <a:pt x="5805954" y="3919697"/>
                  <a:pt x="5770778" y="3953841"/>
                </a:cubicBezTo>
                <a:cubicBezTo>
                  <a:pt x="5759152" y="3951969"/>
                  <a:pt x="5743920" y="3950758"/>
                  <a:pt x="5729129" y="3946682"/>
                </a:cubicBezTo>
                <a:cubicBezTo>
                  <a:pt x="5718752" y="3943819"/>
                  <a:pt x="5708818" y="3936989"/>
                  <a:pt x="5698664" y="3932034"/>
                </a:cubicBezTo>
                <a:cubicBezTo>
                  <a:pt x="5687772" y="3926636"/>
                  <a:pt x="5678648" y="3915513"/>
                  <a:pt x="5665180" y="3928949"/>
                </a:cubicBezTo>
                <a:cubicBezTo>
                  <a:pt x="5658118" y="3935998"/>
                  <a:pt x="5644871" y="3929059"/>
                  <a:pt x="5631331" y="3928178"/>
                </a:cubicBezTo>
                <a:cubicBezTo>
                  <a:pt x="5629050" y="3934677"/>
                  <a:pt x="5626106" y="3942717"/>
                  <a:pt x="5623384" y="3950978"/>
                </a:cubicBezTo>
                <a:cubicBezTo>
                  <a:pt x="5618306" y="3966396"/>
                  <a:pt x="5622796" y="3981376"/>
                  <a:pt x="5632656" y="3978623"/>
                </a:cubicBezTo>
                <a:cubicBezTo>
                  <a:pt x="5659736" y="3971023"/>
                  <a:pt x="5687626" y="3987983"/>
                  <a:pt x="5714410" y="3970803"/>
                </a:cubicBezTo>
                <a:cubicBezTo>
                  <a:pt x="5719268" y="3967718"/>
                  <a:pt x="5726552" y="3970803"/>
                  <a:pt x="5732292" y="3973226"/>
                </a:cubicBezTo>
                <a:cubicBezTo>
                  <a:pt x="5752676" y="3981486"/>
                  <a:pt x="5772914" y="3990738"/>
                  <a:pt x="5793444" y="3999660"/>
                </a:cubicBezTo>
                <a:cubicBezTo>
                  <a:pt x="5776812" y="4042283"/>
                  <a:pt x="5776739" y="4042503"/>
                  <a:pt x="5750763" y="4029617"/>
                </a:cubicBezTo>
                <a:cubicBezTo>
                  <a:pt x="5728467" y="4018494"/>
                  <a:pt x="5705802" y="4017062"/>
                  <a:pt x="5683062" y="4024550"/>
                </a:cubicBezTo>
                <a:cubicBezTo>
                  <a:pt x="5679531" y="4025763"/>
                  <a:pt x="5677028" y="4033691"/>
                  <a:pt x="5671437" y="4042833"/>
                </a:cubicBezTo>
                <a:lnTo>
                  <a:pt x="5692447" y="4056173"/>
                </a:lnTo>
                <a:lnTo>
                  <a:pt x="5661282" y="4086009"/>
                </a:lnTo>
                <a:cubicBezTo>
                  <a:pt x="5652157" y="4078849"/>
                  <a:pt x="5642002" y="4070919"/>
                  <a:pt x="5631626" y="4062768"/>
                </a:cubicBezTo>
                <a:cubicBezTo>
                  <a:pt x="5630080" y="4069157"/>
                  <a:pt x="5627872" y="4073564"/>
                  <a:pt x="5628609" y="4075986"/>
                </a:cubicBezTo>
                <a:cubicBezTo>
                  <a:pt x="5633246" y="4090413"/>
                  <a:pt x="5640530" y="4103742"/>
                  <a:pt x="5642958" y="4118829"/>
                </a:cubicBezTo>
                <a:cubicBezTo>
                  <a:pt x="5645018" y="4131497"/>
                  <a:pt x="5632876" y="4147245"/>
                  <a:pt x="5645754" y="4163767"/>
                </a:cubicBezTo>
                <a:cubicBezTo>
                  <a:pt x="5640308" y="4163877"/>
                  <a:pt x="5634496" y="4165749"/>
                  <a:pt x="5629418" y="4163767"/>
                </a:cubicBezTo>
                <a:cubicBezTo>
                  <a:pt x="5616320" y="4158702"/>
                  <a:pt x="5603810" y="4147466"/>
                  <a:pt x="5591374" y="4167953"/>
                </a:cubicBezTo>
                <a:cubicBezTo>
                  <a:pt x="5588062" y="4173349"/>
                  <a:pt x="5579746" y="4174450"/>
                  <a:pt x="5574007" y="4173679"/>
                </a:cubicBezTo>
                <a:cubicBezTo>
                  <a:pt x="5534491" y="4168504"/>
                  <a:pt x="5494974" y="4162005"/>
                  <a:pt x="5455458" y="4156717"/>
                </a:cubicBezTo>
                <a:cubicBezTo>
                  <a:pt x="5448172" y="4155726"/>
                  <a:pt x="5437649" y="4153634"/>
                  <a:pt x="5433824" y="4159583"/>
                </a:cubicBezTo>
                <a:cubicBezTo>
                  <a:pt x="5417634" y="4185244"/>
                  <a:pt x="5396294" y="4180949"/>
                  <a:pt x="5377308" y="4181279"/>
                </a:cubicBezTo>
                <a:cubicBezTo>
                  <a:pt x="5343605" y="4181940"/>
                  <a:pt x="5310050" y="4181940"/>
                  <a:pt x="5276494" y="4187889"/>
                </a:cubicBezTo>
                <a:cubicBezTo>
                  <a:pt x="5251328" y="4192293"/>
                  <a:pt x="5251180" y="4190201"/>
                  <a:pt x="5246102" y="4143502"/>
                </a:cubicBezTo>
                <a:cubicBezTo>
                  <a:pt x="5244704" y="4130726"/>
                  <a:pt x="5238156" y="4126980"/>
                  <a:pt x="5229030" y="4134911"/>
                </a:cubicBezTo>
                <a:cubicBezTo>
                  <a:pt x="5225130" y="4138326"/>
                  <a:pt x="5222039" y="4143722"/>
                  <a:pt x="5217256" y="4150001"/>
                </a:cubicBezTo>
                <a:cubicBezTo>
                  <a:pt x="5220642" y="4159252"/>
                  <a:pt x="5224910" y="4168284"/>
                  <a:pt x="5227190" y="4178306"/>
                </a:cubicBezTo>
                <a:cubicBezTo>
                  <a:pt x="5228368" y="4183702"/>
                  <a:pt x="5227338" y="4192844"/>
                  <a:pt x="5224836" y="4196590"/>
                </a:cubicBezTo>
                <a:cubicBezTo>
                  <a:pt x="5222260" y="4200334"/>
                  <a:pt x="5215637" y="4202536"/>
                  <a:pt x="5212474" y="4200224"/>
                </a:cubicBezTo>
                <a:cubicBezTo>
                  <a:pt x="5203128" y="4193284"/>
                  <a:pt x="5194592" y="4183812"/>
                  <a:pt x="5185981" y="4175551"/>
                </a:cubicBezTo>
                <a:cubicBezTo>
                  <a:pt x="5167659" y="4198021"/>
                  <a:pt x="5150808" y="4213550"/>
                  <a:pt x="5127774" y="4192954"/>
                </a:cubicBezTo>
                <a:cubicBezTo>
                  <a:pt x="5119312" y="4185354"/>
                  <a:pt x="5107096" y="4187338"/>
                  <a:pt x="5095396" y="4184693"/>
                </a:cubicBezTo>
                <a:cubicBezTo>
                  <a:pt x="5086419" y="4221700"/>
                  <a:pt x="5063165" y="4222471"/>
                  <a:pt x="5043444" y="4230071"/>
                </a:cubicBezTo>
                <a:cubicBezTo>
                  <a:pt x="5036012" y="4232936"/>
                  <a:pt x="5026003" y="4219718"/>
                  <a:pt x="5018350" y="4222141"/>
                </a:cubicBezTo>
                <a:cubicBezTo>
                  <a:pt x="5010477" y="4224675"/>
                  <a:pt x="5004737" y="4239543"/>
                  <a:pt x="4996790" y="4245051"/>
                </a:cubicBezTo>
                <a:cubicBezTo>
                  <a:pt x="4983984" y="4253862"/>
                  <a:pt x="4977214" y="4247804"/>
                  <a:pt x="4969047" y="4223462"/>
                </a:cubicBezTo>
                <a:cubicBezTo>
                  <a:pt x="4936963" y="4211567"/>
                  <a:pt x="4910546" y="4237231"/>
                  <a:pt x="4880301" y="4255073"/>
                </a:cubicBezTo>
                <a:cubicBezTo>
                  <a:pt x="4871912" y="4251550"/>
                  <a:pt x="4857194" y="4237781"/>
                  <a:pt x="4849688" y="4243950"/>
                </a:cubicBezTo>
                <a:cubicBezTo>
                  <a:pt x="4835928" y="4255294"/>
                  <a:pt x="4830040" y="4236460"/>
                  <a:pt x="4820548" y="4236570"/>
                </a:cubicBezTo>
                <a:cubicBezTo>
                  <a:pt x="4813115" y="4236680"/>
                  <a:pt x="4804432" y="4236790"/>
                  <a:pt x="4798472" y="4242186"/>
                </a:cubicBezTo>
                <a:cubicBezTo>
                  <a:pt x="4780369" y="4258927"/>
                  <a:pt x="4760648" y="4258047"/>
                  <a:pt x="4741000" y="4258267"/>
                </a:cubicBezTo>
                <a:cubicBezTo>
                  <a:pt x="4722604" y="4258597"/>
                  <a:pt x="4703986" y="4259038"/>
                  <a:pt x="4685736" y="4256175"/>
                </a:cubicBezTo>
                <a:cubicBezTo>
                  <a:pt x="4673594" y="4254193"/>
                  <a:pt x="4665500" y="4258377"/>
                  <a:pt x="4657774" y="4272476"/>
                </a:cubicBezTo>
                <a:cubicBezTo>
                  <a:pt x="4649090" y="4288445"/>
                  <a:pt x="4637830" y="4288445"/>
                  <a:pt x="4624438" y="4283379"/>
                </a:cubicBezTo>
                <a:cubicBezTo>
                  <a:pt x="4605232" y="4276110"/>
                  <a:pt x="4585216" y="4273687"/>
                  <a:pt x="4565568" y="4269170"/>
                </a:cubicBezTo>
                <a:cubicBezTo>
                  <a:pt x="4553206" y="4289107"/>
                  <a:pt x="4540622" y="4280847"/>
                  <a:pt x="4527818" y="4270271"/>
                </a:cubicBezTo>
                <a:cubicBezTo>
                  <a:pt x="4525244" y="4268179"/>
                  <a:pt x="4521931" y="4267519"/>
                  <a:pt x="4518915" y="4267188"/>
                </a:cubicBezTo>
                <a:cubicBezTo>
                  <a:pt x="4515897" y="4266858"/>
                  <a:pt x="4511187" y="4265867"/>
                  <a:pt x="4510010" y="4268289"/>
                </a:cubicBezTo>
                <a:cubicBezTo>
                  <a:pt x="4495514" y="4297586"/>
                  <a:pt x="4470420" y="4262453"/>
                  <a:pt x="4455702" y="4288885"/>
                </a:cubicBezTo>
                <a:cubicBezTo>
                  <a:pt x="4445548" y="4285582"/>
                  <a:pt x="4435392" y="4282168"/>
                  <a:pt x="4422662" y="4277982"/>
                </a:cubicBezTo>
                <a:cubicBezTo>
                  <a:pt x="4417142" y="4287013"/>
                  <a:pt x="4409637" y="4299458"/>
                  <a:pt x="4400660" y="4314218"/>
                </a:cubicBezTo>
                <a:cubicBezTo>
                  <a:pt x="4398230" y="4296815"/>
                  <a:pt x="4397936" y="4285912"/>
                  <a:pt x="4399040" y="4278092"/>
                </a:cubicBezTo>
                <a:cubicBezTo>
                  <a:pt x="4398598" y="4275889"/>
                  <a:pt x="4398304" y="4272035"/>
                  <a:pt x="4397568" y="4271705"/>
                </a:cubicBezTo>
                <a:cubicBezTo>
                  <a:pt x="4376891" y="4264876"/>
                  <a:pt x="4361586" y="4235579"/>
                  <a:pt x="4338478" y="4239213"/>
                </a:cubicBezTo>
                <a:cubicBezTo>
                  <a:pt x="4324718" y="4241415"/>
                  <a:pt x="4310368" y="4241966"/>
                  <a:pt x="4297416" y="4248575"/>
                </a:cubicBezTo>
                <a:cubicBezTo>
                  <a:pt x="4273426" y="4260910"/>
                  <a:pt x="4251424" y="4260799"/>
                  <a:pt x="4225964" y="4252210"/>
                </a:cubicBezTo>
                <a:cubicBezTo>
                  <a:pt x="4203741" y="4244721"/>
                  <a:pt x="4177248" y="4254082"/>
                  <a:pt x="4154584" y="4265096"/>
                </a:cubicBezTo>
                <a:cubicBezTo>
                  <a:pt x="4137070" y="4273577"/>
                  <a:pt x="4118894" y="4276550"/>
                  <a:pt x="4106090" y="4265426"/>
                </a:cubicBezTo>
                <a:cubicBezTo>
                  <a:pt x="4083646" y="4245822"/>
                  <a:pt x="4061423" y="4254303"/>
                  <a:pt x="4038978" y="4252100"/>
                </a:cubicBezTo>
                <a:cubicBezTo>
                  <a:pt x="4030958" y="4262013"/>
                  <a:pt x="4022937" y="4271705"/>
                  <a:pt x="4013517" y="4283269"/>
                </a:cubicBezTo>
                <a:cubicBezTo>
                  <a:pt x="4004908" y="4273577"/>
                  <a:pt x="3998138" y="4264766"/>
                  <a:pt x="3990706" y="4257606"/>
                </a:cubicBezTo>
                <a:cubicBezTo>
                  <a:pt x="3980256" y="4247473"/>
                  <a:pt x="3976944" y="4249345"/>
                  <a:pt x="3969438" y="4274128"/>
                </a:cubicBezTo>
                <a:cubicBezTo>
                  <a:pt x="3965613" y="4286793"/>
                  <a:pt x="3958696" y="4295384"/>
                  <a:pt x="3952441" y="4286242"/>
                </a:cubicBezTo>
                <a:cubicBezTo>
                  <a:pt x="3934264" y="4259918"/>
                  <a:pt x="3921091" y="4267739"/>
                  <a:pt x="3908362" y="4294613"/>
                </a:cubicBezTo>
                <a:cubicBezTo>
                  <a:pt x="3907626" y="4296155"/>
                  <a:pt x="3905565" y="4296265"/>
                  <a:pt x="3901592" y="4298247"/>
                </a:cubicBezTo>
                <a:cubicBezTo>
                  <a:pt x="3870832" y="4273137"/>
                  <a:pt x="3834922" y="4287233"/>
                  <a:pt x="3800410" y="4281838"/>
                </a:cubicBezTo>
                <a:cubicBezTo>
                  <a:pt x="3789077" y="4280076"/>
                  <a:pt x="3776420" y="4296705"/>
                  <a:pt x="3763248" y="4305627"/>
                </a:cubicBezTo>
                <a:cubicBezTo>
                  <a:pt x="3756699" y="4300121"/>
                  <a:pt x="3748456" y="4289546"/>
                  <a:pt x="3739038" y="4285912"/>
                </a:cubicBezTo>
                <a:cubicBezTo>
                  <a:pt x="3705408" y="4272916"/>
                  <a:pt x="3672073" y="4286903"/>
                  <a:pt x="3637120" y="4290649"/>
                </a:cubicBezTo>
                <a:cubicBezTo>
                  <a:pt x="3636971" y="4305296"/>
                  <a:pt x="3638370" y="4318955"/>
                  <a:pt x="3636309" y="4331290"/>
                </a:cubicBezTo>
                <a:cubicBezTo>
                  <a:pt x="3634690" y="4341202"/>
                  <a:pt x="3628951" y="4349683"/>
                  <a:pt x="3625198" y="4358274"/>
                </a:cubicBezTo>
                <a:cubicBezTo>
                  <a:pt x="3631233" y="4369068"/>
                  <a:pt x="3635868" y="4377549"/>
                  <a:pt x="3640578" y="4386030"/>
                </a:cubicBezTo>
                <a:cubicBezTo>
                  <a:pt x="3632704" y="4400237"/>
                  <a:pt x="3624022" y="4394291"/>
                  <a:pt x="3615411" y="4390655"/>
                </a:cubicBezTo>
                <a:lnTo>
                  <a:pt x="3615075" y="4391475"/>
                </a:lnTo>
                <a:lnTo>
                  <a:pt x="3594145" y="4385149"/>
                </a:lnTo>
                <a:cubicBezTo>
                  <a:pt x="3562208" y="4378870"/>
                  <a:pt x="3558602" y="4374023"/>
                  <a:pt x="3552862" y="4328207"/>
                </a:cubicBezTo>
                <a:cubicBezTo>
                  <a:pt x="3552641" y="4326443"/>
                  <a:pt x="3538880" y="4292851"/>
                  <a:pt x="3537556" y="4290869"/>
                </a:cubicBezTo>
                <a:cubicBezTo>
                  <a:pt x="3553818" y="4282498"/>
                  <a:pt x="3562134" y="4252871"/>
                  <a:pt x="3582886" y="4254193"/>
                </a:cubicBezTo>
                <a:cubicBezTo>
                  <a:pt x="3586713" y="4254413"/>
                  <a:pt x="3591053" y="4237010"/>
                  <a:pt x="3596352" y="4224786"/>
                </a:cubicBezTo>
                <a:cubicBezTo>
                  <a:pt x="3586786" y="4212008"/>
                  <a:pt x="3578102" y="4200444"/>
                  <a:pt x="3568168" y="4187338"/>
                </a:cubicBezTo>
                <a:cubicBezTo>
                  <a:pt x="3557130" y="4199122"/>
                  <a:pt x="3547342" y="4209475"/>
                  <a:pt x="3539028" y="4218287"/>
                </a:cubicBezTo>
                <a:cubicBezTo>
                  <a:pt x="3533656" y="4236019"/>
                  <a:pt x="3551758" y="4256725"/>
                  <a:pt x="3532037" y="4268399"/>
                </a:cubicBezTo>
                <a:cubicBezTo>
                  <a:pt x="3519233" y="4251880"/>
                  <a:pt x="3510475" y="4225887"/>
                  <a:pt x="3490901" y="4222141"/>
                </a:cubicBezTo>
                <a:cubicBezTo>
                  <a:pt x="3491858" y="4216305"/>
                  <a:pt x="3492742" y="4210576"/>
                  <a:pt x="3494360" y="4200884"/>
                </a:cubicBezTo>
                <a:cubicBezTo>
                  <a:pt x="3480379" y="4202536"/>
                  <a:pt x="3468237" y="4202536"/>
                  <a:pt x="3456463" y="4205621"/>
                </a:cubicBezTo>
                <a:cubicBezTo>
                  <a:pt x="3437772" y="4210466"/>
                  <a:pt x="3432032" y="4193504"/>
                  <a:pt x="3427690" y="4168394"/>
                </a:cubicBezTo>
                <a:cubicBezTo>
                  <a:pt x="3440273" y="4154405"/>
                  <a:pt x="3453077" y="4145263"/>
                  <a:pt x="3466838" y="4166410"/>
                </a:cubicBezTo>
                <a:cubicBezTo>
                  <a:pt x="3478832" y="4184803"/>
                  <a:pt x="3493110" y="4188439"/>
                  <a:pt x="3509077" y="4185244"/>
                </a:cubicBezTo>
                <a:cubicBezTo>
                  <a:pt x="3510622" y="4184913"/>
                  <a:pt x="3512095" y="4184363"/>
                  <a:pt x="3513640" y="4184253"/>
                </a:cubicBezTo>
                <a:cubicBezTo>
                  <a:pt x="3530271" y="4183262"/>
                  <a:pt x="3548374" y="4188109"/>
                  <a:pt x="3563164" y="4179848"/>
                </a:cubicBezTo>
                <a:cubicBezTo>
                  <a:pt x="3576410" y="4172468"/>
                  <a:pt x="3585902" y="4150331"/>
                  <a:pt x="3597455" y="4135351"/>
                </a:cubicBezTo>
                <a:cubicBezTo>
                  <a:pt x="3599517" y="4132598"/>
                  <a:pt x="3603122" y="4132598"/>
                  <a:pt x="3609156" y="4130065"/>
                </a:cubicBezTo>
                <a:cubicBezTo>
                  <a:pt x="3610406" y="4149230"/>
                  <a:pt x="3611657" y="4167733"/>
                  <a:pt x="3612836" y="4186014"/>
                </a:cubicBezTo>
                <a:cubicBezTo>
                  <a:pt x="3636678" y="4202206"/>
                  <a:pt x="3661034" y="4219057"/>
                  <a:pt x="3685539" y="4235249"/>
                </a:cubicBezTo>
                <a:cubicBezTo>
                  <a:pt x="3690911" y="4238772"/>
                  <a:pt x="3696946" y="4241855"/>
                  <a:pt x="3702686" y="4242076"/>
                </a:cubicBezTo>
                <a:cubicBezTo>
                  <a:pt x="3734769" y="4243179"/>
                  <a:pt x="3766853" y="4242736"/>
                  <a:pt x="3795994" y="4216415"/>
                </a:cubicBezTo>
                <a:cubicBezTo>
                  <a:pt x="3761775" y="4195929"/>
                  <a:pt x="3760157" y="4195819"/>
                  <a:pt x="3719316" y="4200664"/>
                </a:cubicBezTo>
                <a:cubicBezTo>
                  <a:pt x="3717034" y="4200884"/>
                  <a:pt x="3713503" y="4196590"/>
                  <a:pt x="3712398" y="4193064"/>
                </a:cubicBezTo>
                <a:cubicBezTo>
                  <a:pt x="3711515" y="4190311"/>
                  <a:pt x="3712840" y="4183372"/>
                  <a:pt x="3714533" y="4182050"/>
                </a:cubicBezTo>
                <a:cubicBezTo>
                  <a:pt x="3721744" y="4176322"/>
                  <a:pt x="3727116" y="4170816"/>
                  <a:pt x="3718653" y="4158371"/>
                </a:cubicBezTo>
                <a:cubicBezTo>
                  <a:pt x="3745366" y="4133039"/>
                  <a:pt x="3776567" y="4150001"/>
                  <a:pt x="3804088" y="4136122"/>
                </a:cubicBezTo>
                <a:lnTo>
                  <a:pt x="3802985" y="4134470"/>
                </a:lnTo>
                <a:lnTo>
                  <a:pt x="3803006" y="4134473"/>
                </a:lnTo>
                <a:lnTo>
                  <a:pt x="3803868" y="4135681"/>
                </a:lnTo>
                <a:lnTo>
                  <a:pt x="3803686" y="4134564"/>
                </a:lnTo>
                <a:lnTo>
                  <a:pt x="3829458" y="4137995"/>
                </a:lnTo>
                <a:cubicBezTo>
                  <a:pt x="3837590" y="4135269"/>
                  <a:pt x="3845040" y="4128082"/>
                  <a:pt x="3851847" y="4114755"/>
                </a:cubicBezTo>
                <a:cubicBezTo>
                  <a:pt x="3856188" y="4106274"/>
                  <a:pt x="3867300" y="4105614"/>
                  <a:pt x="3877602" y="4100216"/>
                </a:cubicBezTo>
                <a:cubicBezTo>
                  <a:pt x="3874732" y="4123567"/>
                  <a:pt x="3872524" y="4141299"/>
                  <a:pt x="3869508" y="4166300"/>
                </a:cubicBezTo>
                <a:cubicBezTo>
                  <a:pt x="3888640" y="4162666"/>
                  <a:pt x="3903284" y="4159913"/>
                  <a:pt x="3917339" y="4157158"/>
                </a:cubicBezTo>
                <a:cubicBezTo>
                  <a:pt x="3918296" y="4150221"/>
                  <a:pt x="3918369" y="4145704"/>
                  <a:pt x="3919546" y="4141960"/>
                </a:cubicBezTo>
                <a:cubicBezTo>
                  <a:pt x="3921240" y="4136672"/>
                  <a:pt x="3923226" y="4128522"/>
                  <a:pt x="3925875" y="4127751"/>
                </a:cubicBezTo>
                <a:cubicBezTo>
                  <a:pt x="3928892" y="4126870"/>
                  <a:pt x="3935148" y="4131607"/>
                  <a:pt x="3936030" y="4135681"/>
                </a:cubicBezTo>
                <a:cubicBezTo>
                  <a:pt x="3938752" y="4148569"/>
                  <a:pt x="3942432" y="4163327"/>
                  <a:pt x="3940666" y="4175661"/>
                </a:cubicBezTo>
                <a:cubicBezTo>
                  <a:pt x="3936472" y="4203857"/>
                  <a:pt x="3948908" y="4211678"/>
                  <a:pt x="3961050" y="4221370"/>
                </a:cubicBezTo>
                <a:cubicBezTo>
                  <a:pt x="3974075" y="4212008"/>
                  <a:pt x="3986732" y="4202866"/>
                  <a:pt x="4001449" y="4192293"/>
                </a:cubicBezTo>
                <a:cubicBezTo>
                  <a:pt x="3993428" y="4178306"/>
                  <a:pt x="3987688" y="4168394"/>
                  <a:pt x="3982095" y="4158702"/>
                </a:cubicBezTo>
                <a:cubicBezTo>
                  <a:pt x="3993722" y="4125879"/>
                  <a:pt x="4009250" y="4104733"/>
                  <a:pt x="4036035" y="4109908"/>
                </a:cubicBezTo>
                <a:cubicBezTo>
                  <a:pt x="4041554" y="4111011"/>
                  <a:pt x="4041849" y="4108366"/>
                  <a:pt x="4051046" y="4077528"/>
                </a:cubicBezTo>
                <a:cubicBezTo>
                  <a:pt x="4036698" y="4066294"/>
                  <a:pt x="4022201" y="4054950"/>
                  <a:pt x="4007188" y="4043163"/>
                </a:cubicBezTo>
                <a:cubicBezTo>
                  <a:pt x="4007704" y="4033471"/>
                  <a:pt x="4008145" y="4024440"/>
                  <a:pt x="4008808" y="4011664"/>
                </a:cubicBezTo>
                <a:cubicBezTo>
                  <a:pt x="3992251" y="3997675"/>
                  <a:pt x="3977902" y="4013316"/>
                  <a:pt x="3963698" y="4018934"/>
                </a:cubicBezTo>
                <a:cubicBezTo>
                  <a:pt x="3959358" y="4037107"/>
                  <a:pt x="3974296" y="4057152"/>
                  <a:pt x="3958400" y="4070148"/>
                </a:cubicBezTo>
                <a:cubicBezTo>
                  <a:pt x="3955384" y="4068606"/>
                  <a:pt x="3951337" y="4068496"/>
                  <a:pt x="3950379" y="4065854"/>
                </a:cubicBezTo>
                <a:cubicBezTo>
                  <a:pt x="3944786" y="4049993"/>
                  <a:pt x="3939857" y="4033581"/>
                  <a:pt x="3933602" y="4013756"/>
                </a:cubicBezTo>
                <a:cubicBezTo>
                  <a:pt x="3903284" y="4019154"/>
                  <a:pt x="3871789" y="4018824"/>
                  <a:pt x="3842942" y="4031599"/>
                </a:cubicBezTo>
                <a:cubicBezTo>
                  <a:pt x="3820204" y="4041622"/>
                  <a:pt x="3800851" y="4038649"/>
                  <a:pt x="3780614" y="4027305"/>
                </a:cubicBezTo>
                <a:cubicBezTo>
                  <a:pt x="3768840" y="4020696"/>
                  <a:pt x="3757140" y="4021907"/>
                  <a:pt x="3745146" y="4020365"/>
                </a:cubicBezTo>
                <a:cubicBezTo>
                  <a:pt x="3725792" y="4017943"/>
                  <a:pt x="3714312" y="4052635"/>
                  <a:pt x="3694003" y="4039199"/>
                </a:cubicBezTo>
                <a:cubicBezTo>
                  <a:pt x="3676856" y="4027855"/>
                  <a:pt x="3661550" y="4044707"/>
                  <a:pt x="3645288" y="4048121"/>
                </a:cubicBezTo>
                <a:cubicBezTo>
                  <a:pt x="3625787" y="4052195"/>
                  <a:pt x="3605845" y="4050653"/>
                  <a:pt x="3583400" y="4051644"/>
                </a:cubicBezTo>
                <a:cubicBezTo>
                  <a:pt x="3583768" y="4038208"/>
                  <a:pt x="3584210" y="4025763"/>
                  <a:pt x="3584578" y="4013206"/>
                </a:cubicBezTo>
                <a:cubicBezTo>
                  <a:pt x="3567211" y="4006156"/>
                  <a:pt x="3563312" y="4006489"/>
                  <a:pt x="3562282" y="4025983"/>
                </a:cubicBezTo>
                <a:cubicBezTo>
                  <a:pt x="3560956" y="4052085"/>
                  <a:pt x="3553818" y="4063098"/>
                  <a:pt x="3537041" y="4064312"/>
                </a:cubicBezTo>
                <a:cubicBezTo>
                  <a:pt x="3518938" y="4065633"/>
                  <a:pt x="3500910" y="4068386"/>
                  <a:pt x="3480894" y="4070809"/>
                </a:cubicBezTo>
                <a:cubicBezTo>
                  <a:pt x="3480306" y="4058033"/>
                  <a:pt x="3479127" y="4049222"/>
                  <a:pt x="3479642" y="4040631"/>
                </a:cubicBezTo>
                <a:cubicBezTo>
                  <a:pt x="3480820" y="4022898"/>
                  <a:pt x="3490386" y="4009902"/>
                  <a:pt x="3500542" y="4012986"/>
                </a:cubicBezTo>
                <a:cubicBezTo>
                  <a:pt x="3513640" y="4016952"/>
                  <a:pt x="3526444" y="4022898"/>
                  <a:pt x="3541602" y="4028846"/>
                </a:cubicBezTo>
                <a:cubicBezTo>
                  <a:pt x="3544473" y="4019705"/>
                  <a:pt x="3547490" y="4010233"/>
                  <a:pt x="3551390" y="3997788"/>
                </a:cubicBezTo>
                <a:cubicBezTo>
                  <a:pt x="3538733" y="3985561"/>
                  <a:pt x="3528063" y="3967938"/>
                  <a:pt x="3513714" y="3975538"/>
                </a:cubicBezTo>
                <a:cubicBezTo>
                  <a:pt x="3479349" y="3993931"/>
                  <a:pt x="3447337" y="3966837"/>
                  <a:pt x="3414003" y="3967828"/>
                </a:cubicBezTo>
                <a:cubicBezTo>
                  <a:pt x="3399139" y="3968268"/>
                  <a:pt x="3384935" y="3958466"/>
                  <a:pt x="3368673" y="3961882"/>
                </a:cubicBezTo>
                <a:cubicBezTo>
                  <a:pt x="3358665" y="3963974"/>
                  <a:pt x="3346964" y="3949434"/>
                  <a:pt x="3336222" y="3941616"/>
                </a:cubicBezTo>
                <a:cubicBezTo>
                  <a:pt x="3320841" y="3930380"/>
                  <a:pt x="3317825" y="3932144"/>
                  <a:pt x="3307154" y="3958356"/>
                </a:cubicBezTo>
                <a:cubicBezTo>
                  <a:pt x="3281840" y="3953401"/>
                  <a:pt x="3257556" y="3948884"/>
                  <a:pt x="3233347" y="3943819"/>
                </a:cubicBezTo>
                <a:cubicBezTo>
                  <a:pt x="3229005" y="3942938"/>
                  <a:pt x="3223044" y="3941506"/>
                  <a:pt x="3220911" y="3937099"/>
                </a:cubicBezTo>
                <a:cubicBezTo>
                  <a:pt x="3207885" y="3909454"/>
                  <a:pt x="3190519" y="3912209"/>
                  <a:pt x="3171607" y="3917164"/>
                </a:cubicBezTo>
                <a:cubicBezTo>
                  <a:pt x="3146588" y="3923773"/>
                  <a:pt x="3120391" y="3915953"/>
                  <a:pt x="3095960" y="3934787"/>
                </a:cubicBezTo>
                <a:cubicBezTo>
                  <a:pt x="3084406" y="3943709"/>
                  <a:pt x="3072338" y="3931374"/>
                  <a:pt x="3062697" y="3919257"/>
                </a:cubicBezTo>
                <a:cubicBezTo>
                  <a:pt x="3050188" y="3903508"/>
                  <a:pt x="3037898" y="3887207"/>
                  <a:pt x="3025905" y="3871566"/>
                </a:cubicBezTo>
                <a:cubicBezTo>
                  <a:pt x="3015676" y="3883571"/>
                  <a:pt x="3017662" y="3893373"/>
                  <a:pt x="3022078" y="3904059"/>
                </a:cubicBezTo>
                <a:cubicBezTo>
                  <a:pt x="3026714" y="3915293"/>
                  <a:pt x="3030760" y="3927077"/>
                  <a:pt x="3036427" y="3942277"/>
                </a:cubicBezTo>
                <a:cubicBezTo>
                  <a:pt x="3026420" y="3949765"/>
                  <a:pt x="3018472" y="3960891"/>
                  <a:pt x="3010892" y="3960450"/>
                </a:cubicBezTo>
                <a:cubicBezTo>
                  <a:pt x="2965048" y="3957365"/>
                  <a:pt x="2919792" y="3971904"/>
                  <a:pt x="2874093" y="3969922"/>
                </a:cubicBezTo>
                <a:cubicBezTo>
                  <a:pt x="2868059" y="3969702"/>
                  <a:pt x="2860038" y="3973666"/>
                  <a:pt x="2856434" y="3969369"/>
                </a:cubicBezTo>
                <a:cubicBezTo>
                  <a:pt x="2841642" y="3951088"/>
                  <a:pt x="2825086" y="3956594"/>
                  <a:pt x="2808748" y="3961661"/>
                </a:cubicBezTo>
                <a:cubicBezTo>
                  <a:pt x="2808454" y="3948664"/>
                  <a:pt x="2808307" y="3939962"/>
                  <a:pt x="2808086" y="3928949"/>
                </a:cubicBezTo>
                <a:cubicBezTo>
                  <a:pt x="2792412" y="3929940"/>
                  <a:pt x="2777694" y="3930931"/>
                  <a:pt x="2761284" y="3931924"/>
                </a:cubicBezTo>
                <a:cubicBezTo>
                  <a:pt x="2766141" y="3945911"/>
                  <a:pt x="2769380" y="3955383"/>
                  <a:pt x="2772690" y="3964855"/>
                </a:cubicBezTo>
                <a:cubicBezTo>
                  <a:pt x="2768570" y="3969262"/>
                  <a:pt x="2764964" y="3973116"/>
                  <a:pt x="2760916" y="3977410"/>
                </a:cubicBezTo>
                <a:cubicBezTo>
                  <a:pt x="2762536" y="3980055"/>
                  <a:pt x="2764008" y="3984570"/>
                  <a:pt x="2765773" y="3984900"/>
                </a:cubicBezTo>
                <a:cubicBezTo>
                  <a:pt x="2784244" y="3988866"/>
                  <a:pt x="2802199" y="3993821"/>
                  <a:pt x="2815224" y="4023008"/>
                </a:cubicBezTo>
                <a:cubicBezTo>
                  <a:pt x="2806098" y="4031269"/>
                  <a:pt x="2798078" y="4042283"/>
                  <a:pt x="2788733" y="4045918"/>
                </a:cubicBezTo>
                <a:cubicBezTo>
                  <a:pt x="2780786" y="4049002"/>
                  <a:pt x="2767539" y="4048671"/>
                  <a:pt x="2763125" y="4041181"/>
                </a:cubicBezTo>
                <a:cubicBezTo>
                  <a:pt x="2743330" y="4007700"/>
                  <a:pt x="2722651" y="4017723"/>
                  <a:pt x="2700870" y="4032480"/>
                </a:cubicBezTo>
                <a:cubicBezTo>
                  <a:pt x="2695718" y="4036006"/>
                  <a:pt x="2689905" y="4042613"/>
                  <a:pt x="2685048" y="4041402"/>
                </a:cubicBezTo>
                <a:cubicBezTo>
                  <a:pt x="2649359" y="4032260"/>
                  <a:pt x="2614772" y="4042503"/>
                  <a:pt x="2579966" y="4051314"/>
                </a:cubicBezTo>
                <a:cubicBezTo>
                  <a:pt x="2569811" y="4053847"/>
                  <a:pt x="2559288" y="4053737"/>
                  <a:pt x="2543908" y="4055390"/>
                </a:cubicBezTo>
                <a:cubicBezTo>
                  <a:pt x="2554283" y="4041842"/>
                  <a:pt x="2560466" y="4033802"/>
                  <a:pt x="2566278" y="4026204"/>
                </a:cubicBezTo>
                <a:cubicBezTo>
                  <a:pt x="2568413" y="4009902"/>
                  <a:pt x="2558552" y="4015188"/>
                  <a:pt x="2554873" y="4010013"/>
                </a:cubicBezTo>
                <a:cubicBezTo>
                  <a:pt x="2550531" y="4003954"/>
                  <a:pt x="2545527" y="3998889"/>
                  <a:pt x="2541701" y="3992280"/>
                </a:cubicBezTo>
                <a:cubicBezTo>
                  <a:pt x="2522126" y="3958686"/>
                  <a:pt x="2521316" y="3958026"/>
                  <a:pt x="2495929" y="3970913"/>
                </a:cubicBezTo>
                <a:cubicBezTo>
                  <a:pt x="2490336" y="3973776"/>
                  <a:pt x="2485186" y="3978401"/>
                  <a:pt x="2479814" y="3982147"/>
                </a:cubicBezTo>
                <a:cubicBezTo>
                  <a:pt x="2489232" y="4028846"/>
                  <a:pt x="2522642" y="4041181"/>
                  <a:pt x="2536329" y="4082705"/>
                </a:cubicBezTo>
                <a:cubicBezTo>
                  <a:pt x="2534710" y="4096031"/>
                  <a:pt x="2532870" y="4111672"/>
                  <a:pt x="2531031" y="4127200"/>
                </a:cubicBezTo>
                <a:cubicBezTo>
                  <a:pt x="2548250" y="4144933"/>
                  <a:pt x="2553990" y="4113324"/>
                  <a:pt x="2569222" y="4107375"/>
                </a:cubicBezTo>
                <a:cubicBezTo>
                  <a:pt x="2577464" y="4115196"/>
                  <a:pt x="2587546" y="4124668"/>
                  <a:pt x="2599982" y="4136562"/>
                </a:cubicBezTo>
                <a:cubicBezTo>
                  <a:pt x="2594389" y="4144713"/>
                  <a:pt x="2590709" y="4154956"/>
                  <a:pt x="2586368" y="4155506"/>
                </a:cubicBezTo>
                <a:cubicBezTo>
                  <a:pt x="2571503" y="4157378"/>
                  <a:pt x="2556344" y="4155947"/>
                  <a:pt x="2535299" y="4155616"/>
                </a:cubicBezTo>
                <a:cubicBezTo>
                  <a:pt x="2525879" y="4167621"/>
                  <a:pt x="2504319" y="4172138"/>
                  <a:pt x="2495488" y="4207273"/>
                </a:cubicBezTo>
                <a:cubicBezTo>
                  <a:pt x="2507924" y="4208484"/>
                  <a:pt x="2518153" y="4209585"/>
                  <a:pt x="2529412" y="4210687"/>
                </a:cubicBezTo>
                <a:cubicBezTo>
                  <a:pt x="2527866" y="4221039"/>
                  <a:pt x="2526615" y="4229520"/>
                  <a:pt x="2524849" y="4241525"/>
                </a:cubicBezTo>
                <a:cubicBezTo>
                  <a:pt x="2540228" y="4245271"/>
                  <a:pt x="2552959" y="4236570"/>
                  <a:pt x="2558552" y="4217846"/>
                </a:cubicBezTo>
                <a:cubicBezTo>
                  <a:pt x="2564733" y="4197250"/>
                  <a:pt x="2574742" y="4192293"/>
                  <a:pt x="2587178" y="4188990"/>
                </a:cubicBezTo>
                <a:cubicBezTo>
                  <a:pt x="2615876" y="4181279"/>
                  <a:pt x="2644576" y="4173129"/>
                  <a:pt x="2673349" y="4165969"/>
                </a:cubicBezTo>
                <a:cubicBezTo>
                  <a:pt x="2682694" y="4163657"/>
                  <a:pt x="2686447" y="4171807"/>
                  <a:pt x="2686888" y="4187448"/>
                </a:cubicBezTo>
                <a:cubicBezTo>
                  <a:pt x="2665621" y="4189650"/>
                  <a:pt x="2646194" y="4191743"/>
                  <a:pt x="2626105" y="4193835"/>
                </a:cubicBezTo>
                <a:cubicBezTo>
                  <a:pt x="2613595" y="4220599"/>
                  <a:pt x="2608591" y="4254853"/>
                  <a:pt x="2587104" y="4268840"/>
                </a:cubicBezTo>
                <a:cubicBezTo>
                  <a:pt x="2568781" y="4268950"/>
                  <a:pt x="2550384" y="4271044"/>
                  <a:pt x="2532208" y="4268730"/>
                </a:cubicBezTo>
                <a:cubicBezTo>
                  <a:pt x="2517050" y="4266748"/>
                  <a:pt x="2508880" y="4297476"/>
                  <a:pt x="2489895" y="4282609"/>
                </a:cubicBezTo>
                <a:cubicBezTo>
                  <a:pt x="2479520" y="4274568"/>
                  <a:pt x="2463256" y="4284921"/>
                  <a:pt x="2449643" y="4284260"/>
                </a:cubicBezTo>
                <a:cubicBezTo>
                  <a:pt x="2442726" y="4283930"/>
                  <a:pt x="2434191" y="4280076"/>
                  <a:pt x="2429407" y="4273137"/>
                </a:cubicBezTo>
                <a:cubicBezTo>
                  <a:pt x="2421238" y="4261240"/>
                  <a:pt x="2414100" y="4259368"/>
                  <a:pt x="2405491" y="4269501"/>
                </a:cubicBezTo>
                <a:cubicBezTo>
                  <a:pt x="2394453" y="4282498"/>
                  <a:pt x="2394011" y="4288445"/>
                  <a:pt x="2399604" y="4314879"/>
                </a:cubicBezTo>
                <a:cubicBezTo>
                  <a:pt x="2400340" y="4318402"/>
                  <a:pt x="2398795" y="4323029"/>
                  <a:pt x="2397765" y="4331841"/>
                </a:cubicBezTo>
                <a:cubicBezTo>
                  <a:pt x="2366196" y="4317634"/>
                  <a:pt x="2332639" y="4336465"/>
                  <a:pt x="2300629" y="4313888"/>
                </a:cubicBezTo>
                <a:cubicBezTo>
                  <a:pt x="2290842" y="4306948"/>
                  <a:pt x="2276418" y="4312456"/>
                  <a:pt x="2264572" y="4315539"/>
                </a:cubicBezTo>
                <a:cubicBezTo>
                  <a:pt x="2260230" y="4316640"/>
                  <a:pt x="2253902" y="4327324"/>
                  <a:pt x="2253828" y="4333712"/>
                </a:cubicBezTo>
                <a:cubicBezTo>
                  <a:pt x="2253681" y="4345937"/>
                  <a:pt x="2259936" y="4354528"/>
                  <a:pt x="2268913" y="4353978"/>
                </a:cubicBezTo>
                <a:cubicBezTo>
                  <a:pt x="2273328" y="4353758"/>
                  <a:pt x="2277597" y="4348913"/>
                  <a:pt x="2282011" y="4348582"/>
                </a:cubicBezTo>
                <a:cubicBezTo>
                  <a:pt x="2285912" y="4348362"/>
                  <a:pt x="2290401" y="4350454"/>
                  <a:pt x="2293712" y="4353647"/>
                </a:cubicBezTo>
                <a:cubicBezTo>
                  <a:pt x="2297171" y="4357063"/>
                  <a:pt x="2289812" y="4367857"/>
                  <a:pt x="2283337" y="4370169"/>
                </a:cubicBezTo>
                <a:cubicBezTo>
                  <a:pt x="2271232" y="4374629"/>
                  <a:pt x="2260101" y="4373776"/>
                  <a:pt x="2249642" y="4369123"/>
                </a:cubicBezTo>
                <a:lnTo>
                  <a:pt x="2221282" y="4346326"/>
                </a:lnTo>
                <a:lnTo>
                  <a:pt x="2221739" y="4341097"/>
                </a:lnTo>
                <a:lnTo>
                  <a:pt x="2222112" y="4340211"/>
                </a:lnTo>
                <a:cubicBezTo>
                  <a:pt x="2222480" y="4338670"/>
                  <a:pt x="2222259" y="4336796"/>
                  <a:pt x="2222259" y="4335144"/>
                </a:cubicBezTo>
                <a:lnTo>
                  <a:pt x="2221739" y="4341097"/>
                </a:lnTo>
                <a:lnTo>
                  <a:pt x="2219977" y="4345277"/>
                </a:lnTo>
                <a:lnTo>
                  <a:pt x="2221282" y="4346326"/>
                </a:lnTo>
                <a:lnTo>
                  <a:pt x="2221229" y="4346931"/>
                </a:lnTo>
                <a:cubicBezTo>
                  <a:pt x="2205922" y="4349023"/>
                  <a:pt x="2189219" y="4358054"/>
                  <a:pt x="2175604" y="4351996"/>
                </a:cubicBezTo>
                <a:cubicBezTo>
                  <a:pt x="2145287" y="4338339"/>
                  <a:pt x="2115999" y="4346378"/>
                  <a:pt x="2086637" y="4352106"/>
                </a:cubicBezTo>
                <a:cubicBezTo>
                  <a:pt x="2056246" y="4358054"/>
                  <a:pt x="2026370" y="4369508"/>
                  <a:pt x="1996126" y="4377549"/>
                </a:cubicBezTo>
                <a:cubicBezTo>
                  <a:pt x="1982512" y="4381183"/>
                  <a:pt x="1968605" y="4381513"/>
                  <a:pt x="1954990" y="4385039"/>
                </a:cubicBezTo>
                <a:cubicBezTo>
                  <a:pt x="1947999" y="4386801"/>
                  <a:pt x="1939390" y="4388122"/>
                  <a:pt x="1937109" y="4407396"/>
                </a:cubicBezTo>
                <a:cubicBezTo>
                  <a:pt x="1942112" y="4409378"/>
                  <a:pt x="1947190" y="4412462"/>
                  <a:pt x="1952415" y="4413014"/>
                </a:cubicBezTo>
                <a:cubicBezTo>
                  <a:pt x="1962865" y="4414115"/>
                  <a:pt x="1973681" y="4411911"/>
                  <a:pt x="1983837" y="4414886"/>
                </a:cubicBezTo>
                <a:cubicBezTo>
                  <a:pt x="1988252" y="4416097"/>
                  <a:pt x="1991489" y="4426671"/>
                  <a:pt x="1995243" y="4432949"/>
                </a:cubicBezTo>
                <a:cubicBezTo>
                  <a:pt x="1990754" y="4437354"/>
                  <a:pt x="1986191" y="4445615"/>
                  <a:pt x="1981703" y="4445505"/>
                </a:cubicBezTo>
                <a:cubicBezTo>
                  <a:pt x="1958890" y="4444844"/>
                  <a:pt x="1935931" y="4438455"/>
                  <a:pt x="1913340" y="4441100"/>
                </a:cubicBezTo>
                <a:cubicBezTo>
                  <a:pt x="1896636" y="4443082"/>
                  <a:pt x="1875517" y="4433720"/>
                  <a:pt x="1864110" y="4466981"/>
                </a:cubicBezTo>
                <a:cubicBezTo>
                  <a:pt x="1862418" y="4471938"/>
                  <a:pt x="1846670" y="4469846"/>
                  <a:pt x="1839164" y="4464999"/>
                </a:cubicBezTo>
                <a:cubicBezTo>
                  <a:pt x="1835706" y="4462797"/>
                  <a:pt x="1836368" y="4446165"/>
                  <a:pt x="1835116" y="4435702"/>
                </a:cubicBezTo>
                <a:cubicBezTo>
                  <a:pt x="1824079" y="4437574"/>
                  <a:pt x="1813629" y="4439226"/>
                  <a:pt x="1803253" y="4441100"/>
                </a:cubicBezTo>
                <a:cubicBezTo>
                  <a:pt x="1792584" y="4443082"/>
                  <a:pt x="1787138" y="4452774"/>
                  <a:pt x="1785741" y="4468305"/>
                </a:cubicBezTo>
                <a:cubicBezTo>
                  <a:pt x="1784930" y="4477224"/>
                  <a:pt x="1783679" y="4488790"/>
                  <a:pt x="1775732" y="4483282"/>
                </a:cubicBezTo>
                <a:cubicBezTo>
                  <a:pt x="1772420" y="4480970"/>
                  <a:pt x="1772420" y="4468084"/>
                  <a:pt x="1769919" y="4454977"/>
                </a:cubicBezTo>
                <a:cubicBezTo>
                  <a:pt x="1753287" y="4456518"/>
                  <a:pt x="1735775" y="4458060"/>
                  <a:pt x="1718261" y="4459603"/>
                </a:cubicBezTo>
                <a:cubicBezTo>
                  <a:pt x="1766386" y="4430194"/>
                  <a:pt x="1817383" y="4422376"/>
                  <a:pt x="1865655" y="4406405"/>
                </a:cubicBezTo>
                <a:cubicBezTo>
                  <a:pt x="1868232" y="4391095"/>
                  <a:pt x="1865508" y="4384378"/>
                  <a:pt x="1857782" y="4384598"/>
                </a:cubicBezTo>
                <a:cubicBezTo>
                  <a:pt x="1834381" y="4385149"/>
                  <a:pt x="1813114" y="4398145"/>
                  <a:pt x="1791922" y="4411250"/>
                </a:cubicBezTo>
                <a:cubicBezTo>
                  <a:pt x="1767491" y="4426230"/>
                  <a:pt x="1742692" y="4430965"/>
                  <a:pt x="1717231" y="4417089"/>
                </a:cubicBezTo>
                <a:lnTo>
                  <a:pt x="1716569" y="4416208"/>
                </a:lnTo>
                <a:cubicBezTo>
                  <a:pt x="1724663" y="4410149"/>
                  <a:pt x="1732389" y="4401888"/>
                  <a:pt x="1740998" y="4398585"/>
                </a:cubicBezTo>
                <a:cubicBezTo>
                  <a:pt x="1760132" y="4391095"/>
                  <a:pt x="1779633" y="4381183"/>
                  <a:pt x="1799060" y="4380852"/>
                </a:cubicBezTo>
                <a:cubicBezTo>
                  <a:pt x="1839458" y="4380081"/>
                  <a:pt x="1876914" y="4356513"/>
                  <a:pt x="1915842" y="4351335"/>
                </a:cubicBezTo>
                <a:cubicBezTo>
                  <a:pt x="1928572" y="4358935"/>
                  <a:pt x="1933797" y="4382504"/>
                  <a:pt x="1951679" y="4376117"/>
                </a:cubicBezTo>
                <a:cubicBezTo>
                  <a:pt x="1996273" y="4360257"/>
                  <a:pt x="2041455" y="4348032"/>
                  <a:pt x="2094218" y="4332061"/>
                </a:cubicBezTo>
                <a:cubicBezTo>
                  <a:pt x="2072693" y="4320000"/>
                  <a:pt x="2053818" y="4330243"/>
                  <a:pt x="2037437" y="4326918"/>
                </a:cubicBezTo>
                <a:lnTo>
                  <a:pt x="2021975" y="4317797"/>
                </a:lnTo>
                <a:lnTo>
                  <a:pt x="2021990" y="4317763"/>
                </a:lnTo>
                <a:lnTo>
                  <a:pt x="2031005" y="4319506"/>
                </a:lnTo>
                <a:cubicBezTo>
                  <a:pt x="2032478" y="4319395"/>
                  <a:pt x="2033802" y="4315980"/>
                  <a:pt x="2035200" y="4314108"/>
                </a:cubicBezTo>
                <a:cubicBezTo>
                  <a:pt x="2033729" y="4314768"/>
                  <a:pt x="2032331" y="4315759"/>
                  <a:pt x="2030859" y="4316090"/>
                </a:cubicBezTo>
                <a:cubicBezTo>
                  <a:pt x="2027915" y="4316751"/>
                  <a:pt x="2024972" y="4317081"/>
                  <a:pt x="2022102" y="4317521"/>
                </a:cubicBezTo>
                <a:lnTo>
                  <a:pt x="2021990" y="4317763"/>
                </a:lnTo>
                <a:lnTo>
                  <a:pt x="2021881" y="4317742"/>
                </a:lnTo>
                <a:lnTo>
                  <a:pt x="2021975" y="4317797"/>
                </a:lnTo>
                <a:lnTo>
                  <a:pt x="2012940" y="4337360"/>
                </a:lnTo>
                <a:cubicBezTo>
                  <a:pt x="2008654" y="4341642"/>
                  <a:pt x="2003447" y="4343955"/>
                  <a:pt x="1998259" y="4345387"/>
                </a:cubicBezTo>
                <a:cubicBezTo>
                  <a:pt x="1986485" y="4348692"/>
                  <a:pt x="1974271" y="4348032"/>
                  <a:pt x="1955800" y="4349573"/>
                </a:cubicBezTo>
                <a:cubicBezTo>
                  <a:pt x="1964483" y="4337569"/>
                  <a:pt x="1968457" y="4328317"/>
                  <a:pt x="1973755" y="4325782"/>
                </a:cubicBezTo>
                <a:cubicBezTo>
                  <a:pt x="1978759" y="4323360"/>
                  <a:pt x="1985308" y="4327876"/>
                  <a:pt x="1991416" y="4329418"/>
                </a:cubicBezTo>
                <a:cubicBezTo>
                  <a:pt x="1992151" y="4301002"/>
                  <a:pt x="1988179" y="4289326"/>
                  <a:pt x="1975080" y="4283049"/>
                </a:cubicBezTo>
                <a:cubicBezTo>
                  <a:pt x="1959553" y="4275669"/>
                  <a:pt x="1947558" y="4263995"/>
                  <a:pt x="1944762" y="4234698"/>
                </a:cubicBezTo>
                <a:cubicBezTo>
                  <a:pt x="1959553" y="4225666"/>
                  <a:pt x="1974712" y="4216525"/>
                  <a:pt x="1992740" y="4205511"/>
                </a:cubicBezTo>
                <a:cubicBezTo>
                  <a:pt x="1986779" y="4190972"/>
                  <a:pt x="1981629" y="4178417"/>
                  <a:pt x="1976552" y="4165859"/>
                </a:cubicBezTo>
                <a:cubicBezTo>
                  <a:pt x="1987443" y="4141189"/>
                  <a:pt x="1993992" y="4137884"/>
                  <a:pt x="2002381" y="4154515"/>
                </a:cubicBezTo>
                <a:cubicBezTo>
                  <a:pt x="2009665" y="4168945"/>
                  <a:pt x="2015111" y="4185354"/>
                  <a:pt x="2022690" y="4204188"/>
                </a:cubicBezTo>
                <a:cubicBezTo>
                  <a:pt x="2013787" y="4216525"/>
                  <a:pt x="2005323" y="4228199"/>
                  <a:pt x="1996420" y="4240644"/>
                </a:cubicBezTo>
                <a:cubicBezTo>
                  <a:pt x="1996493" y="4240864"/>
                  <a:pt x="1997450" y="4244610"/>
                  <a:pt x="1999289" y="4246262"/>
                </a:cubicBezTo>
                <a:cubicBezTo>
                  <a:pt x="2014155" y="4260139"/>
                  <a:pt x="2028798" y="4264435"/>
                  <a:pt x="2047121" y="4257386"/>
                </a:cubicBezTo>
                <a:cubicBezTo>
                  <a:pt x="2067210" y="4249676"/>
                  <a:pt x="2089582" y="4246813"/>
                  <a:pt x="2104961" y="4278973"/>
                </a:cubicBezTo>
                <a:cubicBezTo>
                  <a:pt x="2131968" y="4256064"/>
                  <a:pt x="2158753" y="4242076"/>
                  <a:pt x="2188335" y="4238772"/>
                </a:cubicBezTo>
                <a:cubicBezTo>
                  <a:pt x="2194222" y="4238112"/>
                  <a:pt x="2199998" y="4235331"/>
                  <a:pt x="2205748" y="4231985"/>
                </a:cubicBezTo>
                <a:lnTo>
                  <a:pt x="2222850" y="4221896"/>
                </a:lnTo>
                <a:lnTo>
                  <a:pt x="2222954" y="4221960"/>
                </a:lnTo>
                <a:lnTo>
                  <a:pt x="2215931" y="4247694"/>
                </a:lnTo>
                <a:cubicBezTo>
                  <a:pt x="2217402" y="4248354"/>
                  <a:pt x="2218947" y="4249015"/>
                  <a:pt x="2220420" y="4249566"/>
                </a:cubicBezTo>
                <a:cubicBezTo>
                  <a:pt x="2221303" y="4240424"/>
                  <a:pt x="2222186" y="4231282"/>
                  <a:pt x="2223068" y="4222030"/>
                </a:cubicBezTo>
                <a:lnTo>
                  <a:pt x="2222954" y="4221960"/>
                </a:lnTo>
                <a:lnTo>
                  <a:pt x="2222995" y="4221810"/>
                </a:lnTo>
                <a:lnTo>
                  <a:pt x="2222850" y="4221896"/>
                </a:lnTo>
                <a:lnTo>
                  <a:pt x="2200606" y="4208251"/>
                </a:lnTo>
                <a:cubicBezTo>
                  <a:pt x="2194480" y="4201353"/>
                  <a:pt x="2190139" y="4191468"/>
                  <a:pt x="2188851" y="4176545"/>
                </a:cubicBezTo>
                <a:cubicBezTo>
                  <a:pt x="2188557" y="4172688"/>
                  <a:pt x="2190175" y="4166300"/>
                  <a:pt x="2192235" y="4164648"/>
                </a:cubicBezTo>
                <a:cubicBezTo>
                  <a:pt x="2195768" y="4161785"/>
                  <a:pt x="2202538" y="4158481"/>
                  <a:pt x="2204083" y="4160904"/>
                </a:cubicBezTo>
                <a:cubicBezTo>
                  <a:pt x="2233445" y="4207493"/>
                  <a:pt x="2261775" y="4183482"/>
                  <a:pt x="2293491" y="4157709"/>
                </a:cubicBezTo>
                <a:cubicBezTo>
                  <a:pt x="2303794" y="4166630"/>
                  <a:pt x="2316230" y="4180619"/>
                  <a:pt x="2332271" y="4172028"/>
                </a:cubicBezTo>
                <a:cubicBezTo>
                  <a:pt x="2340808" y="4167403"/>
                  <a:pt x="2350006" y="4163547"/>
                  <a:pt x="2358984" y="4162776"/>
                </a:cubicBezTo>
                <a:cubicBezTo>
                  <a:pt x="2365607" y="4162225"/>
                  <a:pt x="2372524" y="4167513"/>
                  <a:pt x="2380618" y="4170706"/>
                </a:cubicBezTo>
                <a:lnTo>
                  <a:pt x="2389925" y="4116714"/>
                </a:lnTo>
                <a:lnTo>
                  <a:pt x="2391289" y="4117178"/>
                </a:lnTo>
                <a:lnTo>
                  <a:pt x="2391231" y="4115000"/>
                </a:lnTo>
                <a:lnTo>
                  <a:pt x="2415720" y="4101099"/>
                </a:lnTo>
                <a:cubicBezTo>
                  <a:pt x="2422637" y="4115086"/>
                  <a:pt x="2429186" y="4125108"/>
                  <a:pt x="2433086" y="4137113"/>
                </a:cubicBezTo>
                <a:cubicBezTo>
                  <a:pt x="2436545" y="4147796"/>
                  <a:pt x="2437133" y="4160574"/>
                  <a:pt x="2439782" y="4177315"/>
                </a:cubicBezTo>
                <a:cubicBezTo>
                  <a:pt x="2456192" y="4164428"/>
                  <a:pt x="2469438" y="4154075"/>
                  <a:pt x="2481654" y="4144493"/>
                </a:cubicBezTo>
                <a:cubicBezTo>
                  <a:pt x="2487540" y="4110681"/>
                  <a:pt x="2482536" y="4088211"/>
                  <a:pt x="2459946" y="4078409"/>
                </a:cubicBezTo>
                <a:cubicBezTo>
                  <a:pt x="2448393" y="4073341"/>
                  <a:pt x="2437281" y="4065523"/>
                  <a:pt x="2425654" y="4058804"/>
                </a:cubicBezTo>
                <a:cubicBezTo>
                  <a:pt x="2416897" y="4064202"/>
                  <a:pt x="2407992" y="4068166"/>
                  <a:pt x="2400119" y="4074995"/>
                </a:cubicBezTo>
                <a:cubicBezTo>
                  <a:pt x="2394710" y="4079731"/>
                  <a:pt x="2391840" y="4086092"/>
                  <a:pt x="2390654" y="4093360"/>
                </a:cubicBezTo>
                <a:lnTo>
                  <a:pt x="2391231" y="4115000"/>
                </a:lnTo>
                <a:lnTo>
                  <a:pt x="2390110" y="4115636"/>
                </a:lnTo>
                <a:lnTo>
                  <a:pt x="2389925" y="4116714"/>
                </a:lnTo>
                <a:lnTo>
                  <a:pt x="2367005" y="4108931"/>
                </a:lnTo>
                <a:cubicBezTo>
                  <a:pt x="2358689" y="4107128"/>
                  <a:pt x="2350521" y="4104347"/>
                  <a:pt x="2343604" y="4094820"/>
                </a:cubicBezTo>
                <a:cubicBezTo>
                  <a:pt x="2340220" y="4090193"/>
                  <a:pt x="2332050" y="4091404"/>
                  <a:pt x="2326458" y="4092838"/>
                </a:cubicBezTo>
                <a:cubicBezTo>
                  <a:pt x="2306222" y="4098234"/>
                  <a:pt x="2286868" y="4094600"/>
                  <a:pt x="2268030" y="4082926"/>
                </a:cubicBezTo>
                <a:cubicBezTo>
                  <a:pt x="2266485" y="4072130"/>
                  <a:pt x="2269133" y="4065523"/>
                  <a:pt x="2276641" y="4064202"/>
                </a:cubicBezTo>
                <a:cubicBezTo>
                  <a:pt x="2297318" y="4060786"/>
                  <a:pt x="2319835" y="4069928"/>
                  <a:pt x="2337202" y="4044154"/>
                </a:cubicBezTo>
                <a:cubicBezTo>
                  <a:pt x="2359720" y="4043274"/>
                  <a:pt x="2381796" y="4028406"/>
                  <a:pt x="2404829" y="4043494"/>
                </a:cubicBezTo>
                <a:cubicBezTo>
                  <a:pt x="2413953" y="4049442"/>
                  <a:pt x="2425506" y="4047020"/>
                  <a:pt x="2435736" y="4049662"/>
                </a:cubicBezTo>
                <a:cubicBezTo>
                  <a:pt x="2445375" y="4052195"/>
                  <a:pt x="2454721" y="4056382"/>
                  <a:pt x="2468555" y="4061447"/>
                </a:cubicBezTo>
                <a:cubicBezTo>
                  <a:pt x="2466274" y="4046469"/>
                  <a:pt x="2464802" y="4036336"/>
                  <a:pt x="2463183" y="4026314"/>
                </a:cubicBezTo>
                <a:cubicBezTo>
                  <a:pt x="2461491" y="4015628"/>
                  <a:pt x="2459652" y="4005055"/>
                  <a:pt x="2457884" y="3994482"/>
                </a:cubicBezTo>
                <a:cubicBezTo>
                  <a:pt x="2437207" y="3983909"/>
                  <a:pt x="2418957" y="3963754"/>
                  <a:pt x="2394894" y="3966727"/>
                </a:cubicBezTo>
                <a:cubicBezTo>
                  <a:pt x="2386138" y="3967828"/>
                  <a:pt x="2376644" y="3954722"/>
                  <a:pt x="2367888" y="3948443"/>
                </a:cubicBezTo>
                <a:cubicBezTo>
                  <a:pt x="2370684" y="3932695"/>
                  <a:pt x="2388345" y="3935778"/>
                  <a:pt x="2381648" y="3914962"/>
                </a:cubicBezTo>
                <a:cubicBezTo>
                  <a:pt x="2356849" y="3923113"/>
                  <a:pt x="2355084" y="3925095"/>
                  <a:pt x="2317481" y="3986001"/>
                </a:cubicBezTo>
                <a:cubicBezTo>
                  <a:pt x="2321308" y="3992830"/>
                  <a:pt x="2325207" y="3999439"/>
                  <a:pt x="2328813" y="4006489"/>
                </a:cubicBezTo>
                <a:cubicBezTo>
                  <a:pt x="2329549" y="4008030"/>
                  <a:pt x="2329034" y="4011004"/>
                  <a:pt x="2329108" y="4015188"/>
                </a:cubicBezTo>
                <a:cubicBezTo>
                  <a:pt x="2315347" y="4015078"/>
                  <a:pt x="2297392" y="4000210"/>
                  <a:pt x="2293123" y="4037658"/>
                </a:cubicBezTo>
                <a:cubicBezTo>
                  <a:pt x="2280098" y="4031599"/>
                  <a:pt x="2269060" y="4023449"/>
                  <a:pt x="2257654" y="4022017"/>
                </a:cubicBezTo>
                <a:cubicBezTo>
                  <a:pt x="2247352" y="4020696"/>
                  <a:pt x="2236682" y="4026754"/>
                  <a:pt x="2224172" y="4030168"/>
                </a:cubicBezTo>
                <a:cubicBezTo>
                  <a:pt x="2208057" y="3996134"/>
                  <a:pt x="2213060" y="3964635"/>
                  <a:pt x="2230574" y="3935228"/>
                </a:cubicBezTo>
                <a:cubicBezTo>
                  <a:pt x="2221744" y="3902735"/>
                  <a:pt x="2204966" y="3898881"/>
                  <a:pt x="2185318" y="3905050"/>
                </a:cubicBezTo>
                <a:cubicBezTo>
                  <a:pt x="2164714" y="3911546"/>
                  <a:pt x="2144109" y="3918376"/>
                  <a:pt x="2121150" y="3925866"/>
                </a:cubicBezTo>
                <a:cubicBezTo>
                  <a:pt x="2124608" y="3940183"/>
                  <a:pt x="2127479" y="3952189"/>
                  <a:pt x="2131380" y="3968268"/>
                </a:cubicBezTo>
                <a:cubicBezTo>
                  <a:pt x="2147789" y="3967057"/>
                  <a:pt x="2166995" y="3959457"/>
                  <a:pt x="2180167" y="3985010"/>
                </a:cubicBezTo>
                <a:cubicBezTo>
                  <a:pt x="2168908" y="4007810"/>
                  <a:pt x="2163463" y="4011554"/>
                  <a:pt x="2152940" y="4003844"/>
                </a:cubicBezTo>
                <a:cubicBezTo>
                  <a:pt x="2132557" y="3988756"/>
                  <a:pt x="2132630" y="3988866"/>
                  <a:pt x="2120047" y="4009572"/>
                </a:cubicBezTo>
                <a:cubicBezTo>
                  <a:pt x="2118133" y="4012765"/>
                  <a:pt x="2115190" y="4014637"/>
                  <a:pt x="2112687" y="4017062"/>
                </a:cubicBezTo>
                <a:cubicBezTo>
                  <a:pt x="2077219" y="4015408"/>
                  <a:pt x="2083989" y="3967498"/>
                  <a:pt x="2075895" y="3937099"/>
                </a:cubicBezTo>
                <a:cubicBezTo>
                  <a:pt x="2058675" y="3944810"/>
                  <a:pt x="2058675" y="3944810"/>
                  <a:pt x="2066990" y="4004395"/>
                </a:cubicBezTo>
                <a:cubicBezTo>
                  <a:pt x="2056762" y="4012986"/>
                  <a:pt x="2046239" y="4021907"/>
                  <a:pt x="2035568" y="4030718"/>
                </a:cubicBezTo>
                <a:cubicBezTo>
                  <a:pt x="2031595" y="4034022"/>
                  <a:pt x="2027621" y="4039750"/>
                  <a:pt x="2023573" y="4039860"/>
                </a:cubicBezTo>
                <a:cubicBezTo>
                  <a:pt x="1996052" y="4040521"/>
                  <a:pt x="1967500" y="4046579"/>
                  <a:pt x="1941376" y="4037438"/>
                </a:cubicBezTo>
                <a:cubicBezTo>
                  <a:pt x="1924009" y="4031379"/>
                  <a:pt x="1912825" y="4034242"/>
                  <a:pt x="1899065" y="4046139"/>
                </a:cubicBezTo>
                <a:cubicBezTo>
                  <a:pt x="1891484" y="4052635"/>
                  <a:pt x="1881183" y="4058364"/>
                  <a:pt x="1873087" y="4056161"/>
                </a:cubicBezTo>
                <a:cubicBezTo>
                  <a:pt x="1860873" y="4052856"/>
                  <a:pt x="1857855" y="4060125"/>
                  <a:pt x="1852998" y="4074114"/>
                </a:cubicBezTo>
                <a:cubicBezTo>
                  <a:pt x="1844463" y="4099004"/>
                  <a:pt x="1827169" y="4090193"/>
                  <a:pt x="1812379" y="4095811"/>
                </a:cubicBezTo>
                <a:cubicBezTo>
                  <a:pt x="1814292" y="4084027"/>
                  <a:pt x="1817530" y="4075105"/>
                  <a:pt x="1816646" y="4067175"/>
                </a:cubicBezTo>
                <a:cubicBezTo>
                  <a:pt x="1815395" y="4056602"/>
                  <a:pt x="1807227" y="4045368"/>
                  <a:pt x="1808625" y="4036997"/>
                </a:cubicBezTo>
                <a:cubicBezTo>
                  <a:pt x="1813703" y="4007370"/>
                  <a:pt x="1797734" y="4001421"/>
                  <a:pt x="1787138" y="3992280"/>
                </a:cubicBezTo>
                <a:cubicBezTo>
                  <a:pt x="1776541" y="3983138"/>
                  <a:pt x="1766681" y="3993491"/>
                  <a:pt x="1759101" y="4006489"/>
                </a:cubicBezTo>
                <a:cubicBezTo>
                  <a:pt x="1762266" y="4015298"/>
                  <a:pt x="1765429" y="4023999"/>
                  <a:pt x="1768447" y="4032370"/>
                </a:cubicBezTo>
                <a:cubicBezTo>
                  <a:pt x="1754466" y="4045918"/>
                  <a:pt x="1737467" y="4022348"/>
                  <a:pt x="1728415" y="4049442"/>
                </a:cubicBezTo>
                <a:cubicBezTo>
                  <a:pt x="1726796" y="4077308"/>
                  <a:pt x="1752037" y="4067065"/>
                  <a:pt x="1754613" y="4086780"/>
                </a:cubicBezTo>
                <a:cubicBezTo>
                  <a:pt x="1715464" y="4101980"/>
                  <a:pt x="1676389" y="4116847"/>
                  <a:pt x="1637462" y="4132488"/>
                </a:cubicBezTo>
                <a:cubicBezTo>
                  <a:pt x="1624143" y="4137884"/>
                  <a:pt x="1611191" y="4145484"/>
                  <a:pt x="1598019" y="4151652"/>
                </a:cubicBezTo>
                <a:cubicBezTo>
                  <a:pt x="1593677" y="4153744"/>
                  <a:pt x="1588452" y="4157378"/>
                  <a:pt x="1584774" y="4155396"/>
                </a:cubicBezTo>
                <a:cubicBezTo>
                  <a:pt x="1579843" y="4152753"/>
                  <a:pt x="1575207" y="4146254"/>
                  <a:pt x="1572264" y="4139648"/>
                </a:cubicBezTo>
                <a:cubicBezTo>
                  <a:pt x="1571380" y="4137663"/>
                  <a:pt x="1575869" y="4126650"/>
                  <a:pt x="1579034" y="4124888"/>
                </a:cubicBezTo>
                <a:cubicBezTo>
                  <a:pt x="1603318" y="4112223"/>
                  <a:pt x="1627896" y="4100987"/>
                  <a:pt x="1652326" y="4089092"/>
                </a:cubicBezTo>
                <a:cubicBezTo>
                  <a:pt x="1656668" y="4087000"/>
                  <a:pt x="1660863" y="4084247"/>
                  <a:pt x="1665130" y="4081822"/>
                </a:cubicBezTo>
                <a:cubicBezTo>
                  <a:pt x="1664762" y="4063211"/>
                  <a:pt x="1663438" y="4045478"/>
                  <a:pt x="1673741" y="4031049"/>
                </a:cubicBezTo>
                <a:cubicBezTo>
                  <a:pt x="1681688" y="4019925"/>
                  <a:pt x="1687648" y="4021577"/>
                  <a:pt x="1698760" y="4043604"/>
                </a:cubicBezTo>
                <a:cubicBezTo>
                  <a:pt x="1711564" y="4037438"/>
                  <a:pt x="1725178" y="4032811"/>
                  <a:pt x="1733051" y="4003183"/>
                </a:cubicBezTo>
                <a:cubicBezTo>
                  <a:pt x="1713404" y="3997237"/>
                  <a:pt x="1698760" y="4005165"/>
                  <a:pt x="1684485" y="4008581"/>
                </a:cubicBezTo>
                <a:cubicBezTo>
                  <a:pt x="1669619" y="4012105"/>
                  <a:pt x="1655270" y="4020476"/>
                  <a:pt x="1637977" y="4027855"/>
                </a:cubicBezTo>
                <a:cubicBezTo>
                  <a:pt x="1633855" y="4016952"/>
                  <a:pt x="1629662" y="4005826"/>
                  <a:pt x="1625908" y="3995693"/>
                </a:cubicBezTo>
                <a:cubicBezTo>
                  <a:pt x="1629441" y="3989857"/>
                  <a:pt x="1631133" y="3984349"/>
                  <a:pt x="1633414" y="3983799"/>
                </a:cubicBezTo>
                <a:cubicBezTo>
                  <a:pt x="1661893" y="3976749"/>
                  <a:pt x="1690665" y="3972014"/>
                  <a:pt x="1718849" y="3963423"/>
                </a:cubicBezTo>
                <a:cubicBezTo>
                  <a:pt x="1731653" y="3959457"/>
                  <a:pt x="1743428" y="3948333"/>
                  <a:pt x="1755275" y="3940623"/>
                </a:cubicBezTo>
                <a:cubicBezTo>
                  <a:pt x="1747253" y="3899101"/>
                  <a:pt x="1747032" y="3898000"/>
                  <a:pt x="1730256" y="3900092"/>
                </a:cubicBezTo>
                <a:cubicBezTo>
                  <a:pt x="1707517" y="3902955"/>
                  <a:pt x="1684853" y="3907032"/>
                  <a:pt x="1660201" y="3910886"/>
                </a:cubicBezTo>
                <a:cubicBezTo>
                  <a:pt x="1653357" y="3892052"/>
                  <a:pt x="1646955" y="3874321"/>
                  <a:pt x="1640627" y="3856809"/>
                </a:cubicBezTo>
                <a:cubicBezTo>
                  <a:pt x="1630986" y="3854604"/>
                  <a:pt x="1626865" y="3860773"/>
                  <a:pt x="1625614" y="3875090"/>
                </a:cubicBezTo>
                <a:cubicBezTo>
                  <a:pt x="1624878" y="3883681"/>
                  <a:pt x="1621198" y="3891611"/>
                  <a:pt x="1618844" y="3900092"/>
                </a:cubicBezTo>
                <a:cubicBezTo>
                  <a:pt x="1602803" y="3902955"/>
                  <a:pt x="1587717" y="3891281"/>
                  <a:pt x="1572926" y="3902295"/>
                </a:cubicBezTo>
                <a:cubicBezTo>
                  <a:pt x="1569246" y="3905050"/>
                  <a:pt x="1563065" y="3905160"/>
                  <a:pt x="1559313" y="3902405"/>
                </a:cubicBezTo>
                <a:cubicBezTo>
                  <a:pt x="1532526" y="3883130"/>
                  <a:pt x="1505667" y="3895247"/>
                  <a:pt x="1478808" y="3900973"/>
                </a:cubicBezTo>
                <a:cubicBezTo>
                  <a:pt x="1469977" y="3902847"/>
                  <a:pt x="1461147" y="3905380"/>
                  <a:pt x="1452391" y="3908023"/>
                </a:cubicBezTo>
                <a:cubicBezTo>
                  <a:pt x="1441941" y="3911216"/>
                  <a:pt x="1431712" y="3916614"/>
                  <a:pt x="1421190" y="3918155"/>
                </a:cubicBezTo>
                <a:cubicBezTo>
                  <a:pt x="1402940" y="3920688"/>
                  <a:pt x="1395728" y="3910335"/>
                  <a:pt x="1391534" y="3878726"/>
                </a:cubicBezTo>
                <a:cubicBezTo>
                  <a:pt x="1390651" y="3872117"/>
                  <a:pt x="1390871" y="3865070"/>
                  <a:pt x="1390504" y="3855155"/>
                </a:cubicBezTo>
                <a:cubicBezTo>
                  <a:pt x="1402351" y="3839516"/>
                  <a:pt x="1415376" y="3823656"/>
                  <a:pt x="1427371" y="3806253"/>
                </a:cubicBezTo>
                <a:cubicBezTo>
                  <a:pt x="1435907" y="3793918"/>
                  <a:pt x="1444295" y="3779269"/>
                  <a:pt x="1440175" y="3759664"/>
                </a:cubicBezTo>
                <a:cubicBezTo>
                  <a:pt x="1437231" y="3745567"/>
                  <a:pt x="1417510" y="3749641"/>
                  <a:pt x="1403602" y="3766824"/>
                </a:cubicBezTo>
                <a:cubicBezTo>
                  <a:pt x="1396611" y="3775415"/>
                  <a:pt x="1388810" y="3783235"/>
                  <a:pt x="1383513" y="3793698"/>
                </a:cubicBezTo>
                <a:cubicBezTo>
                  <a:pt x="1381010" y="3798543"/>
                  <a:pt x="1383513" y="3809118"/>
                  <a:pt x="1383734" y="3817047"/>
                </a:cubicBezTo>
                <a:cubicBezTo>
                  <a:pt x="1332296" y="3839186"/>
                  <a:pt x="1332296" y="3839186"/>
                  <a:pt x="1322656" y="3910996"/>
                </a:cubicBezTo>
                <a:cubicBezTo>
                  <a:pt x="1296238" y="3913641"/>
                  <a:pt x="1269159" y="3915403"/>
                  <a:pt x="1242225" y="3919587"/>
                </a:cubicBezTo>
                <a:cubicBezTo>
                  <a:pt x="1224637" y="3922342"/>
                  <a:pt x="1207419" y="3920688"/>
                  <a:pt x="1189831" y="3936549"/>
                </a:cubicBezTo>
                <a:cubicBezTo>
                  <a:pt x="1176144" y="3948884"/>
                  <a:pt x="1155024" y="3943598"/>
                  <a:pt x="1137143" y="3944810"/>
                </a:cubicBezTo>
                <a:lnTo>
                  <a:pt x="1115287" y="3941539"/>
                </a:lnTo>
                <a:lnTo>
                  <a:pt x="1115278" y="3935062"/>
                </a:lnTo>
                <a:cubicBezTo>
                  <a:pt x="1115287" y="3932777"/>
                  <a:pt x="1115434" y="3930877"/>
                  <a:pt x="1116096" y="3930380"/>
                </a:cubicBezTo>
                <a:cubicBezTo>
                  <a:pt x="1122793" y="3925205"/>
                  <a:pt x="1130300" y="3922230"/>
                  <a:pt x="1136996" y="3916944"/>
                </a:cubicBezTo>
                <a:cubicBezTo>
                  <a:pt x="1149653" y="3907032"/>
                  <a:pt x="1170772" y="3902735"/>
                  <a:pt x="1167460" y="3876193"/>
                </a:cubicBezTo>
                <a:cubicBezTo>
                  <a:pt x="1164444" y="3852182"/>
                  <a:pt x="1143692" y="3865290"/>
                  <a:pt x="1131550" y="3858681"/>
                </a:cubicBezTo>
                <a:cubicBezTo>
                  <a:pt x="1130225" y="3858020"/>
                  <a:pt x="1129268" y="3856146"/>
                  <a:pt x="1126473" y="3852953"/>
                </a:cubicBezTo>
                <a:lnTo>
                  <a:pt x="1121906" y="3831224"/>
                </a:lnTo>
                <a:lnTo>
                  <a:pt x="1122131" y="3829824"/>
                </a:lnTo>
                <a:lnTo>
                  <a:pt x="1121655" y="3830032"/>
                </a:lnTo>
                <a:lnTo>
                  <a:pt x="1121542" y="3829494"/>
                </a:lnTo>
                <a:cubicBezTo>
                  <a:pt x="1118893" y="3830815"/>
                  <a:pt x="1116317" y="3832137"/>
                  <a:pt x="1113816" y="3833458"/>
                </a:cubicBezTo>
                <a:lnTo>
                  <a:pt x="1121655" y="3830032"/>
                </a:lnTo>
                <a:lnTo>
                  <a:pt x="1121906" y="3831224"/>
                </a:lnTo>
                <a:lnTo>
                  <a:pt x="1111059" y="3898705"/>
                </a:lnTo>
                <a:lnTo>
                  <a:pt x="1096771" y="3889850"/>
                </a:lnTo>
                <a:cubicBezTo>
                  <a:pt x="1091794" y="3888281"/>
                  <a:pt x="1086551" y="3888253"/>
                  <a:pt x="1080775" y="3890180"/>
                </a:cubicBezTo>
                <a:cubicBezTo>
                  <a:pt x="1063041" y="3896238"/>
                  <a:pt x="1044791" y="3899542"/>
                  <a:pt x="1026835" y="3904059"/>
                </a:cubicBezTo>
                <a:cubicBezTo>
                  <a:pt x="1011677" y="3907803"/>
                  <a:pt x="997694" y="3909014"/>
                  <a:pt x="982610" y="3897229"/>
                </a:cubicBezTo>
                <a:cubicBezTo>
                  <a:pt x="971865" y="3888859"/>
                  <a:pt x="957516" y="3890951"/>
                  <a:pt x="940149" y="3887427"/>
                </a:cubicBezTo>
                <a:cubicBezTo>
                  <a:pt x="952733" y="3874099"/>
                  <a:pt x="962079" y="3864186"/>
                  <a:pt x="972013" y="3853723"/>
                </a:cubicBezTo>
                <a:cubicBezTo>
                  <a:pt x="940002" y="3854935"/>
                  <a:pt x="909169" y="3856146"/>
                  <a:pt x="874437" y="3857469"/>
                </a:cubicBezTo>
                <a:lnTo>
                  <a:pt x="882136" y="3771641"/>
                </a:lnTo>
                <a:lnTo>
                  <a:pt x="883487" y="3772882"/>
                </a:lnTo>
                <a:lnTo>
                  <a:pt x="884221" y="3770981"/>
                </a:lnTo>
                <a:lnTo>
                  <a:pt x="889329" y="3770087"/>
                </a:lnTo>
                <a:cubicBezTo>
                  <a:pt x="891141" y="3768971"/>
                  <a:pt x="891656" y="3766273"/>
                  <a:pt x="888712" y="3759334"/>
                </a:cubicBezTo>
                <a:lnTo>
                  <a:pt x="884221" y="3770981"/>
                </a:lnTo>
                <a:lnTo>
                  <a:pt x="882163" y="3771341"/>
                </a:lnTo>
                <a:lnTo>
                  <a:pt x="882136" y="3771641"/>
                </a:lnTo>
                <a:lnTo>
                  <a:pt x="855304" y="3746999"/>
                </a:lnTo>
                <a:cubicBezTo>
                  <a:pt x="861412" y="3737637"/>
                  <a:pt x="865605" y="3731358"/>
                  <a:pt x="871640" y="3722106"/>
                </a:cubicBezTo>
                <a:cubicBezTo>
                  <a:pt x="839261" y="3704153"/>
                  <a:pt x="809239" y="3729927"/>
                  <a:pt x="778700" y="3726513"/>
                </a:cubicBezTo>
                <a:cubicBezTo>
                  <a:pt x="777448" y="3716270"/>
                  <a:pt x="776271" y="3705917"/>
                  <a:pt x="774358" y="3690167"/>
                </a:cubicBezTo>
                <a:cubicBezTo>
                  <a:pt x="765234" y="3696776"/>
                  <a:pt x="755152" y="3699308"/>
                  <a:pt x="750883" y="3708120"/>
                </a:cubicBezTo>
                <a:cubicBezTo>
                  <a:pt x="741612" y="3727284"/>
                  <a:pt x="728955" y="3720675"/>
                  <a:pt x="722994" y="3712304"/>
                </a:cubicBezTo>
                <a:cubicBezTo>
                  <a:pt x="714900" y="3700960"/>
                  <a:pt x="708423" y="3692920"/>
                  <a:pt x="697018" y="3693140"/>
                </a:cubicBezTo>
                <a:cubicBezTo>
                  <a:pt x="694295" y="3693250"/>
                  <a:pt x="689807" y="3685099"/>
                  <a:pt x="688923" y="3679814"/>
                </a:cubicBezTo>
                <a:cubicBezTo>
                  <a:pt x="687231" y="3669681"/>
                  <a:pt x="691278" y="3660319"/>
                  <a:pt x="698122" y="3660760"/>
                </a:cubicBezTo>
                <a:cubicBezTo>
                  <a:pt x="714752" y="3661861"/>
                  <a:pt x="726158" y="3649085"/>
                  <a:pt x="735210" y="3626285"/>
                </a:cubicBezTo>
                <a:cubicBezTo>
                  <a:pt x="740214" y="3641595"/>
                  <a:pt x="743231" y="3650737"/>
                  <a:pt x="746026" y="3659438"/>
                </a:cubicBezTo>
                <a:cubicBezTo>
                  <a:pt x="774726" y="3659548"/>
                  <a:pt x="789664" y="3635207"/>
                  <a:pt x="799451" y="3596438"/>
                </a:cubicBezTo>
                <a:cubicBezTo>
                  <a:pt x="779142" y="3585204"/>
                  <a:pt x="760009" y="3575071"/>
                  <a:pt x="738521" y="3594235"/>
                </a:cubicBezTo>
                <a:cubicBezTo>
                  <a:pt x="729764" y="3602056"/>
                  <a:pt x="718211" y="3602606"/>
                  <a:pt x="706290" y="3607121"/>
                </a:cubicBezTo>
                <a:cubicBezTo>
                  <a:pt x="706216" y="3598640"/>
                  <a:pt x="706437" y="3592584"/>
                  <a:pt x="705922" y="3586635"/>
                </a:cubicBezTo>
                <a:cubicBezTo>
                  <a:pt x="705554" y="3582341"/>
                  <a:pt x="704156" y="3578265"/>
                  <a:pt x="702611" y="3571656"/>
                </a:cubicBezTo>
                <a:cubicBezTo>
                  <a:pt x="689807" y="3571986"/>
                  <a:pt x="676413" y="3572316"/>
                  <a:pt x="656397" y="3572759"/>
                </a:cubicBezTo>
                <a:cubicBezTo>
                  <a:pt x="664934" y="3561853"/>
                  <a:pt x="668466" y="3555136"/>
                  <a:pt x="673029" y="3551831"/>
                </a:cubicBezTo>
                <a:cubicBezTo>
                  <a:pt x="681196" y="3545995"/>
                  <a:pt x="690396" y="3543019"/>
                  <a:pt x="698416" y="3536853"/>
                </a:cubicBezTo>
                <a:cubicBezTo>
                  <a:pt x="700329" y="3535419"/>
                  <a:pt x="699446" y="3525727"/>
                  <a:pt x="699814" y="3519891"/>
                </a:cubicBezTo>
                <a:cubicBezTo>
                  <a:pt x="685299" y="3529555"/>
                  <a:pt x="684237" y="3509606"/>
                  <a:pt x="679180" y="3498470"/>
                </a:cubicBezTo>
                <a:lnTo>
                  <a:pt x="673595" y="3493091"/>
                </a:lnTo>
                <a:lnTo>
                  <a:pt x="681141" y="3471288"/>
                </a:lnTo>
                <a:cubicBezTo>
                  <a:pt x="690813" y="3452671"/>
                  <a:pt x="706032" y="3442820"/>
                  <a:pt x="720712" y="3430677"/>
                </a:cubicBezTo>
                <a:cubicBezTo>
                  <a:pt x="719167" y="3417681"/>
                  <a:pt x="717622" y="3404685"/>
                  <a:pt x="716004" y="3391467"/>
                </a:cubicBezTo>
                <a:cubicBezTo>
                  <a:pt x="724024" y="3378472"/>
                  <a:pt x="731530" y="3364703"/>
                  <a:pt x="739992" y="3352588"/>
                </a:cubicBezTo>
                <a:cubicBezTo>
                  <a:pt x="748603" y="3340253"/>
                  <a:pt x="758242" y="3329570"/>
                  <a:pt x="767441" y="3318116"/>
                </a:cubicBezTo>
                <a:cubicBezTo>
                  <a:pt x="765012" y="3288156"/>
                  <a:pt x="786794" y="3296967"/>
                  <a:pt x="794447" y="3281109"/>
                </a:cubicBezTo>
                <a:cubicBezTo>
                  <a:pt x="800996" y="3267560"/>
                  <a:pt x="814168" y="3260621"/>
                  <a:pt x="824986" y="3252362"/>
                </a:cubicBezTo>
                <a:cubicBezTo>
                  <a:pt x="835583" y="3244212"/>
                  <a:pt x="846841" y="3237933"/>
                  <a:pt x="861191" y="3228571"/>
                </a:cubicBezTo>
                <a:cubicBezTo>
                  <a:pt x="848093" y="3210398"/>
                  <a:pt x="838746" y="3199935"/>
                  <a:pt x="823000" y="3208196"/>
                </a:cubicBezTo>
                <a:cubicBezTo>
                  <a:pt x="811814" y="3214142"/>
                  <a:pt x="799525" y="3215025"/>
                  <a:pt x="787015" y="3218439"/>
                </a:cubicBezTo>
                <a:cubicBezTo>
                  <a:pt x="788560" y="3204229"/>
                  <a:pt x="792313" y="3191234"/>
                  <a:pt x="790474" y="3180440"/>
                </a:cubicBezTo>
                <a:cubicBezTo>
                  <a:pt x="789075" y="3172400"/>
                  <a:pt x="780466" y="3167112"/>
                  <a:pt x="772960" y="3158083"/>
                </a:cubicBezTo>
                <a:cubicBezTo>
                  <a:pt x="789075" y="3136494"/>
                  <a:pt x="808134" y="3130988"/>
                  <a:pt x="826972" y="3125811"/>
                </a:cubicBezTo>
                <a:cubicBezTo>
                  <a:pt x="844854" y="3120856"/>
                  <a:pt x="862957" y="3118431"/>
                  <a:pt x="880839" y="3113806"/>
                </a:cubicBezTo>
                <a:cubicBezTo>
                  <a:pt x="890699" y="3111273"/>
                  <a:pt x="892392" y="3099597"/>
                  <a:pt x="887167" y="3077680"/>
                </a:cubicBezTo>
                <a:cubicBezTo>
                  <a:pt x="900045" y="3072502"/>
                  <a:pt x="912923" y="3067437"/>
                  <a:pt x="925800" y="3062370"/>
                </a:cubicBezTo>
                <a:cubicBezTo>
                  <a:pt x="940444" y="3058406"/>
                  <a:pt x="955015" y="3054549"/>
                  <a:pt x="968408" y="3051026"/>
                </a:cubicBezTo>
                <a:cubicBezTo>
                  <a:pt x="975766" y="3059176"/>
                  <a:pt x="982536" y="3066666"/>
                  <a:pt x="989894" y="3074817"/>
                </a:cubicBezTo>
                <a:cubicBezTo>
                  <a:pt x="999609" y="3055432"/>
                  <a:pt x="1017270" y="3047172"/>
                  <a:pt x="1010278" y="3016553"/>
                </a:cubicBezTo>
                <a:cubicBezTo>
                  <a:pt x="983713" y="3025032"/>
                  <a:pt x="958841" y="3032302"/>
                  <a:pt x="934336" y="3041774"/>
                </a:cubicBezTo>
                <a:cubicBezTo>
                  <a:pt x="930657" y="3043205"/>
                  <a:pt x="928817" y="3054992"/>
                  <a:pt x="926021" y="3062039"/>
                </a:cubicBezTo>
                <a:cubicBezTo>
                  <a:pt x="912996" y="3067217"/>
                  <a:pt x="900119" y="3072392"/>
                  <a:pt x="887241" y="3077570"/>
                </a:cubicBezTo>
                <a:cubicBezTo>
                  <a:pt x="855010" y="3081424"/>
                  <a:pt x="824250" y="3093761"/>
                  <a:pt x="794668" y="3112925"/>
                </a:cubicBezTo>
                <a:cubicBezTo>
                  <a:pt x="771119" y="3128233"/>
                  <a:pt x="745217" y="3131208"/>
                  <a:pt x="721523" y="3148721"/>
                </a:cubicBezTo>
                <a:cubicBezTo>
                  <a:pt x="706731" y="3159624"/>
                  <a:pt x="685686" y="3151804"/>
                  <a:pt x="664271" y="3152465"/>
                </a:cubicBezTo>
                <a:cubicBezTo>
                  <a:pt x="666038" y="3142002"/>
                  <a:pt x="665744" y="3129777"/>
                  <a:pt x="668907" y="3127242"/>
                </a:cubicBezTo>
                <a:cubicBezTo>
                  <a:pt x="693044" y="3108518"/>
                  <a:pt x="717549" y="3089244"/>
                  <a:pt x="745364" y="3087923"/>
                </a:cubicBezTo>
                <a:cubicBezTo>
                  <a:pt x="755299" y="3087482"/>
                  <a:pt x="764202" y="3088253"/>
                  <a:pt x="768397" y="3073385"/>
                </a:cubicBezTo>
                <a:cubicBezTo>
                  <a:pt x="773034" y="3057084"/>
                  <a:pt x="778774" y="3053781"/>
                  <a:pt x="789737" y="3060828"/>
                </a:cubicBezTo>
                <a:cubicBezTo>
                  <a:pt x="800261" y="3067547"/>
                  <a:pt x="806221" y="3052677"/>
                  <a:pt x="813138" y="3044529"/>
                </a:cubicBezTo>
                <a:cubicBezTo>
                  <a:pt x="828813" y="3025915"/>
                  <a:pt x="843677" y="3005428"/>
                  <a:pt x="866490" y="3012587"/>
                </a:cubicBezTo>
                <a:cubicBezTo>
                  <a:pt x="870168" y="3013688"/>
                  <a:pt x="875835" y="3010495"/>
                  <a:pt x="878558" y="3006308"/>
                </a:cubicBezTo>
                <a:cubicBezTo>
                  <a:pt x="897985" y="2976901"/>
                  <a:pt x="924329" y="2971506"/>
                  <a:pt x="948760" y="2959609"/>
                </a:cubicBezTo>
                <a:cubicBezTo>
                  <a:pt x="958693" y="2954764"/>
                  <a:pt x="958620" y="2954654"/>
                  <a:pt x="964654" y="2926018"/>
                </a:cubicBezTo>
                <a:cubicBezTo>
                  <a:pt x="945448" y="2931193"/>
                  <a:pt x="925138" y="2932186"/>
                  <a:pt x="907330" y="2942649"/>
                </a:cubicBezTo>
                <a:cubicBezTo>
                  <a:pt x="890699" y="2952342"/>
                  <a:pt x="877012" y="2973047"/>
                  <a:pt x="859646" y="2978003"/>
                </a:cubicBezTo>
                <a:cubicBezTo>
                  <a:pt x="848828" y="2970074"/>
                  <a:pt x="863398" y="2956416"/>
                  <a:pt x="851624" y="2943861"/>
                </a:cubicBezTo>
                <a:cubicBezTo>
                  <a:pt x="837716" y="2928991"/>
                  <a:pt x="841396" y="2905532"/>
                  <a:pt x="852360" y="2885817"/>
                </a:cubicBezTo>
                <a:cubicBezTo>
                  <a:pt x="858762" y="2874361"/>
                  <a:pt x="863840" y="2860705"/>
                  <a:pt x="871419" y="2851453"/>
                </a:cubicBezTo>
                <a:cubicBezTo>
                  <a:pt x="879294" y="2841871"/>
                  <a:pt x="889521" y="2836473"/>
                  <a:pt x="900781" y="2827552"/>
                </a:cubicBezTo>
                <a:cubicBezTo>
                  <a:pt x="907771" y="2830747"/>
                  <a:pt x="916603" y="2834161"/>
                  <a:pt x="925138" y="2838788"/>
                </a:cubicBezTo>
                <a:cubicBezTo>
                  <a:pt x="936250" y="2844734"/>
                  <a:pt x="947804" y="2864559"/>
                  <a:pt x="958620" y="2849141"/>
                </a:cubicBezTo>
                <a:cubicBezTo>
                  <a:pt x="967378" y="2836693"/>
                  <a:pt x="970541" y="2815107"/>
                  <a:pt x="975619" y="2797154"/>
                </a:cubicBezTo>
                <a:cubicBezTo>
                  <a:pt x="977090" y="2791868"/>
                  <a:pt x="976723" y="2785259"/>
                  <a:pt x="977311" y="2777769"/>
                </a:cubicBezTo>
                <a:cubicBezTo>
                  <a:pt x="989232" y="2778760"/>
                  <a:pt x="999756" y="2779641"/>
                  <a:pt x="1009910" y="2780524"/>
                </a:cubicBezTo>
                <a:cubicBezTo>
                  <a:pt x="1012486" y="2769178"/>
                  <a:pt x="1012707" y="2754641"/>
                  <a:pt x="1017049" y="2750895"/>
                </a:cubicBezTo>
                <a:cubicBezTo>
                  <a:pt x="1039566" y="2731620"/>
                  <a:pt x="1059361" y="2704195"/>
                  <a:pt x="1086146" y="2697148"/>
                </a:cubicBezTo>
                <a:cubicBezTo>
                  <a:pt x="1090341" y="2696047"/>
                  <a:pt x="1094977" y="2691640"/>
                  <a:pt x="1097626" y="2686683"/>
                </a:cubicBezTo>
                <a:cubicBezTo>
                  <a:pt x="1100276" y="2681728"/>
                  <a:pt x="1102409" y="2673467"/>
                  <a:pt x="1101600" y="2667739"/>
                </a:cubicBezTo>
                <a:cubicBezTo>
                  <a:pt x="1100791" y="2662013"/>
                  <a:pt x="1095419" y="2652871"/>
                  <a:pt x="1092917" y="2653422"/>
                </a:cubicBezTo>
                <a:cubicBezTo>
                  <a:pt x="1066131" y="2659701"/>
                  <a:pt x="1040302" y="2642959"/>
                  <a:pt x="1012045" y="2655404"/>
                </a:cubicBezTo>
                <a:cubicBezTo>
                  <a:pt x="969879" y="2674018"/>
                  <a:pt x="925285" y="2681508"/>
                  <a:pt x="880839" y="2669503"/>
                </a:cubicBezTo>
                <a:cubicBezTo>
                  <a:pt x="862148" y="2664435"/>
                  <a:pt x="844339" y="2660581"/>
                  <a:pt x="828739" y="2681948"/>
                </a:cubicBezTo>
                <a:cubicBezTo>
                  <a:pt x="826604" y="2684921"/>
                  <a:pt x="823367" y="2686022"/>
                  <a:pt x="820791" y="2688337"/>
                </a:cubicBezTo>
                <a:cubicBezTo>
                  <a:pt x="800628" y="2706400"/>
                  <a:pt x="778332" y="2686905"/>
                  <a:pt x="758242" y="2695714"/>
                </a:cubicBezTo>
                <a:cubicBezTo>
                  <a:pt x="738006" y="2704636"/>
                  <a:pt x="719829" y="2708712"/>
                  <a:pt x="700697" y="2691090"/>
                </a:cubicBezTo>
                <a:cubicBezTo>
                  <a:pt x="694810" y="2685692"/>
                  <a:pt x="685906" y="2685362"/>
                  <a:pt x="678474" y="2686134"/>
                </a:cubicBezTo>
                <a:cubicBezTo>
                  <a:pt x="651025" y="2689108"/>
                  <a:pt x="623357" y="2690980"/>
                  <a:pt x="596351" y="2698139"/>
                </a:cubicBezTo>
                <a:cubicBezTo>
                  <a:pt x="572803" y="2704416"/>
                  <a:pt x="550358" y="2691530"/>
                  <a:pt x="527694" y="2694613"/>
                </a:cubicBezTo>
                <a:cubicBezTo>
                  <a:pt x="473680" y="2701883"/>
                  <a:pt x="420478" y="2687126"/>
                  <a:pt x="366979" y="2683379"/>
                </a:cubicBezTo>
                <a:cubicBezTo>
                  <a:pt x="323489" y="2680296"/>
                  <a:pt x="280883" y="2662894"/>
                  <a:pt x="241071" y="2633487"/>
                </a:cubicBezTo>
                <a:cubicBezTo>
                  <a:pt x="227752" y="2623684"/>
                  <a:pt x="214065" y="2608815"/>
                  <a:pt x="198243" y="2626878"/>
                </a:cubicBezTo>
                <a:cubicBezTo>
                  <a:pt x="196625" y="2628750"/>
                  <a:pt x="191253" y="2627649"/>
                  <a:pt x="189855" y="2625226"/>
                </a:cubicBezTo>
                <a:cubicBezTo>
                  <a:pt x="173740" y="2597251"/>
                  <a:pt x="146880" y="2585136"/>
                  <a:pt x="135622" y="2544933"/>
                </a:cubicBezTo>
                <a:cubicBezTo>
                  <a:pt x="148500" y="2538216"/>
                  <a:pt x="159463" y="2532598"/>
                  <a:pt x="175506" y="2524227"/>
                </a:cubicBezTo>
                <a:cubicBezTo>
                  <a:pt x="159242" y="2512663"/>
                  <a:pt x="147615" y="2505283"/>
                  <a:pt x="136578" y="2496252"/>
                </a:cubicBezTo>
                <a:cubicBezTo>
                  <a:pt x="126202" y="2487771"/>
                  <a:pt x="117078" y="2475326"/>
                  <a:pt x="106260" y="2468717"/>
                </a:cubicBezTo>
                <a:cubicBezTo>
                  <a:pt x="94045" y="2461229"/>
                  <a:pt x="80652" y="2458144"/>
                  <a:pt x="64830" y="2452087"/>
                </a:cubicBezTo>
                <a:cubicBezTo>
                  <a:pt x="69908" y="2424552"/>
                  <a:pt x="74103" y="2401752"/>
                  <a:pt x="78223" y="2379505"/>
                </a:cubicBezTo>
                <a:cubicBezTo>
                  <a:pt x="86245" y="2367830"/>
                  <a:pt x="103242" y="2376421"/>
                  <a:pt x="104127" y="2355053"/>
                </a:cubicBezTo>
                <a:cubicBezTo>
                  <a:pt x="104862" y="2337763"/>
                  <a:pt x="115532" y="2335999"/>
                  <a:pt x="123774" y="2320360"/>
                </a:cubicBezTo>
                <a:cubicBezTo>
                  <a:pt x="115311" y="2314302"/>
                  <a:pt x="108688" y="2309567"/>
                  <a:pt x="101403" y="2304279"/>
                </a:cubicBezTo>
                <a:cubicBezTo>
                  <a:pt x="105304" y="2295027"/>
                  <a:pt x="109056" y="2285996"/>
                  <a:pt x="112957" y="2276634"/>
                </a:cubicBezTo>
                <a:cubicBezTo>
                  <a:pt x="96546" y="2255708"/>
                  <a:pt x="77929" y="2276524"/>
                  <a:pt x="59311" y="2269364"/>
                </a:cubicBezTo>
                <a:cubicBezTo>
                  <a:pt x="62255" y="2260002"/>
                  <a:pt x="64683" y="2252072"/>
                  <a:pt x="68437" y="2239957"/>
                </a:cubicBezTo>
                <a:cubicBezTo>
                  <a:pt x="56147" y="2240067"/>
                  <a:pt x="44005" y="2240288"/>
                  <a:pt x="30318" y="2240398"/>
                </a:cubicBezTo>
                <a:cubicBezTo>
                  <a:pt x="33114" y="2226191"/>
                  <a:pt x="35176" y="2216058"/>
                  <a:pt x="37162" y="2205815"/>
                </a:cubicBezTo>
                <a:cubicBezTo>
                  <a:pt x="25829" y="2194249"/>
                  <a:pt x="8315" y="2214184"/>
                  <a:pt x="0" y="2185217"/>
                </a:cubicBezTo>
                <a:cubicBezTo>
                  <a:pt x="8977" y="2142705"/>
                  <a:pt x="45477" y="2154489"/>
                  <a:pt x="60857" y="2120787"/>
                </a:cubicBezTo>
                <a:cubicBezTo>
                  <a:pt x="58502" y="2111756"/>
                  <a:pt x="55927" y="2101951"/>
                  <a:pt x="53350" y="2092039"/>
                </a:cubicBezTo>
                <a:cubicBezTo>
                  <a:pt x="76825" y="2076511"/>
                  <a:pt x="76310" y="2075850"/>
                  <a:pt x="95663" y="2038953"/>
                </a:cubicBezTo>
                <a:cubicBezTo>
                  <a:pt x="101992" y="2026838"/>
                  <a:pt x="111338" y="2013510"/>
                  <a:pt x="120683" y="2010647"/>
                </a:cubicBezTo>
                <a:cubicBezTo>
                  <a:pt x="154238" y="2000514"/>
                  <a:pt x="180878" y="1966040"/>
                  <a:pt x="213771" y="1954806"/>
                </a:cubicBezTo>
                <a:cubicBezTo>
                  <a:pt x="265723" y="1894340"/>
                  <a:pt x="331364" y="1868787"/>
                  <a:pt x="382286" y="1804686"/>
                </a:cubicBezTo>
                <a:cubicBezTo>
                  <a:pt x="396562" y="1786733"/>
                  <a:pt x="417901" y="1781227"/>
                  <a:pt x="436151" y="1770762"/>
                </a:cubicBezTo>
                <a:cubicBezTo>
                  <a:pt x="464630" y="1754573"/>
                  <a:pt x="493402" y="1739813"/>
                  <a:pt x="521733" y="1722961"/>
                </a:cubicBezTo>
                <a:cubicBezTo>
                  <a:pt x="539027" y="1712718"/>
                  <a:pt x="558674" y="1728249"/>
                  <a:pt x="575304" y="1708644"/>
                </a:cubicBezTo>
                <a:cubicBezTo>
                  <a:pt x="588403" y="1693114"/>
                  <a:pt x="602532" y="1677916"/>
                  <a:pt x="617764" y="1668554"/>
                </a:cubicBezTo>
                <a:cubicBezTo>
                  <a:pt x="644770" y="1652032"/>
                  <a:pt x="672808" y="1639035"/>
                  <a:pt x="700770" y="1626369"/>
                </a:cubicBezTo>
                <a:cubicBezTo>
                  <a:pt x="730059" y="1613043"/>
                  <a:pt x="759715" y="1601917"/>
                  <a:pt x="789222" y="1589582"/>
                </a:cubicBezTo>
                <a:cubicBezTo>
                  <a:pt x="796360" y="1586609"/>
                  <a:pt x="803278" y="1582753"/>
                  <a:pt x="814536" y="1577137"/>
                </a:cubicBezTo>
                <a:cubicBezTo>
                  <a:pt x="803499" y="1561497"/>
                  <a:pt x="794006" y="1552025"/>
                  <a:pt x="788266" y="1538809"/>
                </a:cubicBezTo>
                <a:cubicBezTo>
                  <a:pt x="781716" y="1523719"/>
                  <a:pt x="778627" y="1505325"/>
                  <a:pt x="773696" y="1487372"/>
                </a:cubicBezTo>
                <a:cubicBezTo>
                  <a:pt x="765675" y="1485280"/>
                  <a:pt x="758242" y="1483298"/>
                  <a:pt x="748603" y="1480766"/>
                </a:cubicBezTo>
                <a:cubicBezTo>
                  <a:pt x="746469" y="1462813"/>
                  <a:pt x="744113" y="1443318"/>
                  <a:pt x="741906" y="1424484"/>
                </a:cubicBezTo>
                <a:cubicBezTo>
                  <a:pt x="732266" y="1423053"/>
                  <a:pt x="724687" y="1421949"/>
                  <a:pt x="714237" y="1420518"/>
                </a:cubicBezTo>
                <a:cubicBezTo>
                  <a:pt x="719682" y="1404329"/>
                  <a:pt x="724981" y="1389900"/>
                  <a:pt x="729396" y="1374810"/>
                </a:cubicBezTo>
                <a:cubicBezTo>
                  <a:pt x="734327" y="1358290"/>
                  <a:pt x="738447" y="1341218"/>
                  <a:pt x="744187" y="1319962"/>
                </a:cubicBezTo>
                <a:cubicBezTo>
                  <a:pt x="737196" y="1315335"/>
                  <a:pt x="729617" y="1305532"/>
                  <a:pt x="724760" y="1307955"/>
                </a:cubicBezTo>
                <a:cubicBezTo>
                  <a:pt x="699667" y="1320402"/>
                  <a:pt x="676486" y="1305643"/>
                  <a:pt x="651614" y="1301128"/>
                </a:cubicBezTo>
                <a:cubicBezTo>
                  <a:pt x="652130" y="1270948"/>
                  <a:pt x="630716" y="1247930"/>
                  <a:pt x="641018" y="1210812"/>
                </a:cubicBezTo>
                <a:cubicBezTo>
                  <a:pt x="654043" y="1206628"/>
                  <a:pt x="668834" y="1197486"/>
                  <a:pt x="683478" y="1198147"/>
                </a:cubicBezTo>
                <a:cubicBezTo>
                  <a:pt x="701653" y="1198918"/>
                  <a:pt x="715562" y="1188895"/>
                  <a:pt x="729985" y="1173145"/>
                </a:cubicBezTo>
                <a:cubicBezTo>
                  <a:pt x="730868" y="1146160"/>
                  <a:pt x="716151" y="1136138"/>
                  <a:pt x="706510" y="1121380"/>
                </a:cubicBezTo>
                <a:cubicBezTo>
                  <a:pt x="690690" y="1130189"/>
                  <a:pt x="682447" y="1145169"/>
                  <a:pt x="675383" y="1163673"/>
                </a:cubicBezTo>
                <a:cubicBezTo>
                  <a:pt x="670452" y="1176558"/>
                  <a:pt x="659783" y="1178983"/>
                  <a:pt x="650731" y="1174136"/>
                </a:cubicBezTo>
                <a:cubicBezTo>
                  <a:pt x="646096" y="1171713"/>
                  <a:pt x="643078" y="1162351"/>
                  <a:pt x="636750" y="1151778"/>
                </a:cubicBezTo>
                <a:cubicBezTo>
                  <a:pt x="653675" y="1140654"/>
                  <a:pt x="666994" y="1131843"/>
                  <a:pt x="680829" y="1122812"/>
                </a:cubicBezTo>
                <a:cubicBezTo>
                  <a:pt x="662652" y="1092411"/>
                  <a:pt x="662652" y="1092521"/>
                  <a:pt x="645728" y="1106510"/>
                </a:cubicBezTo>
                <a:cubicBezTo>
                  <a:pt x="641828" y="1109814"/>
                  <a:pt x="636603" y="1116533"/>
                  <a:pt x="633807" y="1114881"/>
                </a:cubicBezTo>
                <a:cubicBezTo>
                  <a:pt x="613054" y="1102766"/>
                  <a:pt x="592009" y="1116753"/>
                  <a:pt x="571699" y="1111908"/>
                </a:cubicBezTo>
                <a:cubicBezTo>
                  <a:pt x="560514" y="1109263"/>
                  <a:pt x="551316" y="1107281"/>
                  <a:pt x="541455" y="1117414"/>
                </a:cubicBezTo>
                <a:cubicBezTo>
                  <a:pt x="539174" y="1119726"/>
                  <a:pt x="533066" y="1115762"/>
                  <a:pt x="529460" y="1112569"/>
                </a:cubicBezTo>
                <a:cubicBezTo>
                  <a:pt x="527621" y="1110915"/>
                  <a:pt x="526149" y="1102326"/>
                  <a:pt x="527106" y="1101002"/>
                </a:cubicBezTo>
                <a:cubicBezTo>
                  <a:pt x="531078" y="1095276"/>
                  <a:pt x="537480" y="1085584"/>
                  <a:pt x="540425" y="1087346"/>
                </a:cubicBezTo>
                <a:cubicBezTo>
                  <a:pt x="560293" y="1099020"/>
                  <a:pt x="575893" y="1079746"/>
                  <a:pt x="594069" y="1069063"/>
                </a:cubicBezTo>
                <a:cubicBezTo>
                  <a:pt x="581927" y="1064548"/>
                  <a:pt x="569932" y="1057609"/>
                  <a:pt x="557571" y="1055957"/>
                </a:cubicBezTo>
                <a:cubicBezTo>
                  <a:pt x="533508" y="1052761"/>
                  <a:pt x="509518" y="1061683"/>
                  <a:pt x="484792" y="1050339"/>
                </a:cubicBezTo>
                <a:cubicBezTo>
                  <a:pt x="471694" y="1044281"/>
                  <a:pt x="454548" y="1050229"/>
                  <a:pt x="444688" y="1074461"/>
                </a:cubicBezTo>
                <a:cubicBezTo>
                  <a:pt x="441597" y="1081948"/>
                  <a:pt x="432105" y="1085915"/>
                  <a:pt x="425188" y="1087346"/>
                </a:cubicBezTo>
                <a:cubicBezTo>
                  <a:pt x="393323" y="1093845"/>
                  <a:pt x="361313" y="1098910"/>
                  <a:pt x="328125" y="1099791"/>
                </a:cubicBezTo>
                <a:cubicBezTo>
                  <a:pt x="336957" y="1095607"/>
                  <a:pt x="345566" y="1089989"/>
                  <a:pt x="354543" y="1087676"/>
                </a:cubicBezTo>
                <a:cubicBezTo>
                  <a:pt x="387805" y="1078975"/>
                  <a:pt x="417239" y="1048907"/>
                  <a:pt x="452341" y="1050449"/>
                </a:cubicBezTo>
                <a:cubicBezTo>
                  <a:pt x="461539" y="1050890"/>
                  <a:pt x="473460" y="1030844"/>
                  <a:pt x="470076" y="1016525"/>
                </a:cubicBezTo>
                <a:cubicBezTo>
                  <a:pt x="461980" y="982714"/>
                  <a:pt x="475373" y="976435"/>
                  <a:pt x="491195" y="970266"/>
                </a:cubicBezTo>
                <a:cubicBezTo>
                  <a:pt x="494137" y="969165"/>
                  <a:pt x="497155" y="968615"/>
                  <a:pt x="500613" y="967734"/>
                </a:cubicBezTo>
                <a:cubicBezTo>
                  <a:pt x="502086" y="980071"/>
                  <a:pt x="500909" y="995489"/>
                  <a:pt x="505544" y="1002428"/>
                </a:cubicBezTo>
                <a:cubicBezTo>
                  <a:pt x="511210" y="1010909"/>
                  <a:pt x="521733" y="1016305"/>
                  <a:pt x="529975" y="1015865"/>
                </a:cubicBezTo>
                <a:cubicBezTo>
                  <a:pt x="548151" y="1014984"/>
                  <a:pt x="566254" y="1009588"/>
                  <a:pt x="587152" y="1005622"/>
                </a:cubicBezTo>
                <a:cubicBezTo>
                  <a:pt x="595025" y="1025997"/>
                  <a:pt x="603195" y="1047036"/>
                  <a:pt x="612392" y="1070935"/>
                </a:cubicBezTo>
                <a:cubicBezTo>
                  <a:pt x="632481" y="1067301"/>
                  <a:pt x="653675" y="1065539"/>
                  <a:pt x="669202" y="1039215"/>
                </a:cubicBezTo>
                <a:cubicBezTo>
                  <a:pt x="670305" y="1037343"/>
                  <a:pt x="667877" y="1031065"/>
                  <a:pt x="666627" y="1023795"/>
                </a:cubicBezTo>
                <a:cubicBezTo>
                  <a:pt x="655294" y="1025337"/>
                  <a:pt x="643667" y="1026878"/>
                  <a:pt x="630789" y="1028532"/>
                </a:cubicBezTo>
                <a:cubicBezTo>
                  <a:pt x="632113" y="999786"/>
                  <a:pt x="635941" y="975444"/>
                  <a:pt x="649039" y="949891"/>
                </a:cubicBezTo>
                <a:cubicBezTo>
                  <a:pt x="638957" y="947909"/>
                  <a:pt x="631010" y="946257"/>
                  <a:pt x="621739" y="944385"/>
                </a:cubicBezTo>
                <a:cubicBezTo>
                  <a:pt x="622842" y="939648"/>
                  <a:pt x="623063" y="931277"/>
                  <a:pt x="625785" y="928745"/>
                </a:cubicBezTo>
                <a:cubicBezTo>
                  <a:pt x="630348" y="924450"/>
                  <a:pt x="638515" y="919273"/>
                  <a:pt x="641680" y="922356"/>
                </a:cubicBezTo>
                <a:cubicBezTo>
                  <a:pt x="674868" y="955068"/>
                  <a:pt x="688849" y="906607"/>
                  <a:pt x="709234" y="886892"/>
                </a:cubicBezTo>
                <a:cubicBezTo>
                  <a:pt x="710264" y="885900"/>
                  <a:pt x="710301" y="882623"/>
                  <a:pt x="710089" y="878769"/>
                </a:cubicBezTo>
                <a:lnTo>
                  <a:pt x="709522" y="868396"/>
                </a:lnTo>
                <a:lnTo>
                  <a:pt x="709602" y="868279"/>
                </a:lnTo>
                <a:lnTo>
                  <a:pt x="710174" y="867806"/>
                </a:lnTo>
                <a:lnTo>
                  <a:pt x="725976" y="881602"/>
                </a:lnTo>
                <a:cubicBezTo>
                  <a:pt x="738839" y="891193"/>
                  <a:pt x="743102" y="886258"/>
                  <a:pt x="760156" y="866515"/>
                </a:cubicBezTo>
                <a:cubicBezTo>
                  <a:pt x="746469" y="858089"/>
                  <a:pt x="734023" y="852329"/>
                  <a:pt x="721795" y="858199"/>
                </a:cubicBezTo>
                <a:lnTo>
                  <a:pt x="710174" y="867806"/>
                </a:lnTo>
                <a:lnTo>
                  <a:pt x="709455" y="867178"/>
                </a:lnTo>
                <a:lnTo>
                  <a:pt x="709522" y="868396"/>
                </a:lnTo>
                <a:lnTo>
                  <a:pt x="706363" y="873014"/>
                </a:lnTo>
                <a:cubicBezTo>
                  <a:pt x="700770" y="875877"/>
                  <a:pt x="695104" y="878301"/>
                  <a:pt x="686201" y="882376"/>
                </a:cubicBezTo>
                <a:cubicBezTo>
                  <a:pt x="683478" y="871142"/>
                  <a:pt x="677665" y="859137"/>
                  <a:pt x="678621" y="848344"/>
                </a:cubicBezTo>
                <a:cubicBezTo>
                  <a:pt x="679799" y="834685"/>
                  <a:pt x="689143" y="824663"/>
                  <a:pt x="698563" y="824332"/>
                </a:cubicBezTo>
                <a:cubicBezTo>
                  <a:pt x="721670" y="823672"/>
                  <a:pt x="742568" y="811116"/>
                  <a:pt x="763835" y="800431"/>
                </a:cubicBezTo>
                <a:cubicBezTo>
                  <a:pt x="769170" y="797733"/>
                  <a:pt x="773861" y="794099"/>
                  <a:pt x="777522" y="788950"/>
                </a:cubicBezTo>
                <a:lnTo>
                  <a:pt x="784738" y="769179"/>
                </a:lnTo>
                <a:lnTo>
                  <a:pt x="800996" y="771134"/>
                </a:lnTo>
                <a:cubicBezTo>
                  <a:pt x="811078" y="725428"/>
                  <a:pt x="770825" y="734570"/>
                  <a:pt x="771046" y="698003"/>
                </a:cubicBezTo>
                <a:cubicBezTo>
                  <a:pt x="782599" y="691284"/>
                  <a:pt x="794962" y="684124"/>
                  <a:pt x="810195" y="675313"/>
                </a:cubicBezTo>
                <a:cubicBezTo>
                  <a:pt x="806000" y="665511"/>
                  <a:pt x="802468" y="657250"/>
                  <a:pt x="797318" y="645245"/>
                </a:cubicBezTo>
                <a:cubicBezTo>
                  <a:pt x="809607" y="641942"/>
                  <a:pt x="820791" y="638966"/>
                  <a:pt x="831977" y="635993"/>
                </a:cubicBezTo>
                <a:cubicBezTo>
                  <a:pt x="838379" y="646236"/>
                  <a:pt x="844486" y="655928"/>
                  <a:pt x="851330" y="666832"/>
                </a:cubicBezTo>
                <a:cubicBezTo>
                  <a:pt x="868623" y="663528"/>
                  <a:pt x="884297" y="653946"/>
                  <a:pt x="898206" y="640400"/>
                </a:cubicBezTo>
                <a:cubicBezTo>
                  <a:pt x="902988" y="635773"/>
                  <a:pt x="903798" y="621897"/>
                  <a:pt x="906741" y="611431"/>
                </a:cubicBezTo>
                <a:cubicBezTo>
                  <a:pt x="897174" y="606036"/>
                  <a:pt x="890404" y="602180"/>
                  <a:pt x="881133" y="596894"/>
                </a:cubicBezTo>
                <a:cubicBezTo>
                  <a:pt x="884297" y="591056"/>
                  <a:pt x="886064" y="585220"/>
                  <a:pt x="889007" y="583015"/>
                </a:cubicBezTo>
                <a:cubicBezTo>
                  <a:pt x="892907" y="580042"/>
                  <a:pt x="901222" y="581143"/>
                  <a:pt x="901663" y="578280"/>
                </a:cubicBezTo>
                <a:cubicBezTo>
                  <a:pt x="905343" y="555482"/>
                  <a:pt x="913438" y="540062"/>
                  <a:pt x="929627" y="539291"/>
                </a:cubicBezTo>
                <a:cubicBezTo>
                  <a:pt x="942947" y="538741"/>
                  <a:pt x="949496" y="506028"/>
                  <a:pt x="965905" y="523320"/>
                </a:cubicBezTo>
                <a:cubicBezTo>
                  <a:pt x="974442" y="514619"/>
                  <a:pt x="983051" y="505808"/>
                  <a:pt x="992618" y="496005"/>
                </a:cubicBezTo>
                <a:cubicBezTo>
                  <a:pt x="1003508" y="500743"/>
                  <a:pt x="1015061" y="506358"/>
                  <a:pt x="1026835" y="510545"/>
                </a:cubicBezTo>
                <a:cubicBezTo>
                  <a:pt x="1032134" y="512417"/>
                  <a:pt x="1041258" y="515060"/>
                  <a:pt x="1042731" y="511646"/>
                </a:cubicBezTo>
                <a:cubicBezTo>
                  <a:pt x="1050310" y="494354"/>
                  <a:pt x="1067455" y="526073"/>
                  <a:pt x="1071576" y="497877"/>
                </a:cubicBezTo>
                <a:cubicBezTo>
                  <a:pt x="1093212" y="472216"/>
                  <a:pt x="1113521" y="448645"/>
                  <a:pt x="1145311" y="452171"/>
                </a:cubicBezTo>
                <a:cubicBezTo>
                  <a:pt x="1168933" y="454814"/>
                  <a:pt x="1193436" y="440165"/>
                  <a:pt x="1217426" y="432674"/>
                </a:cubicBezTo>
                <a:cubicBezTo>
                  <a:pt x="1230377" y="428600"/>
                  <a:pt x="1233468" y="413620"/>
                  <a:pt x="1233763" y="393906"/>
                </a:cubicBezTo>
                <a:cubicBezTo>
                  <a:pt x="1269527" y="405472"/>
                  <a:pt x="1305068" y="423645"/>
                  <a:pt x="1342966" y="400184"/>
                </a:cubicBezTo>
                <a:cubicBezTo>
                  <a:pt x="1336931" y="377827"/>
                  <a:pt x="1321479" y="382892"/>
                  <a:pt x="1307277" y="371768"/>
                </a:cubicBezTo>
                <a:cubicBezTo>
                  <a:pt x="1324642" y="365600"/>
                  <a:pt x="1338772" y="359764"/>
                  <a:pt x="1353195" y="355577"/>
                </a:cubicBezTo>
                <a:cubicBezTo>
                  <a:pt x="1372622" y="349851"/>
                  <a:pt x="1393446" y="349961"/>
                  <a:pt x="1411549" y="339278"/>
                </a:cubicBezTo>
                <a:cubicBezTo>
                  <a:pt x="1432594" y="326941"/>
                  <a:pt x="1449667" y="331898"/>
                  <a:pt x="1466960" y="349191"/>
                </a:cubicBezTo>
                <a:cubicBezTo>
                  <a:pt x="1479691" y="319011"/>
                  <a:pt x="1497499" y="305905"/>
                  <a:pt x="1520384" y="304804"/>
                </a:cubicBezTo>
                <a:cubicBezTo>
                  <a:pt x="1532526" y="304253"/>
                  <a:pt x="1545183" y="303702"/>
                  <a:pt x="1556516" y="298084"/>
                </a:cubicBezTo>
                <a:cubicBezTo>
                  <a:pt x="1577193" y="287732"/>
                  <a:pt x="1596326" y="281893"/>
                  <a:pt x="1618991" y="290264"/>
                </a:cubicBezTo>
                <a:cubicBezTo>
                  <a:pt x="1634076" y="295882"/>
                  <a:pt x="1652914" y="288833"/>
                  <a:pt x="1668295" y="280132"/>
                </a:cubicBezTo>
                <a:cubicBezTo>
                  <a:pt x="1702954" y="260527"/>
                  <a:pt x="1738791" y="250835"/>
                  <a:pt x="1775144" y="243235"/>
                </a:cubicBezTo>
                <a:cubicBezTo>
                  <a:pt x="1785741" y="241032"/>
                  <a:pt x="1796115" y="236187"/>
                  <a:pt x="1806418" y="231670"/>
                </a:cubicBezTo>
                <a:cubicBezTo>
                  <a:pt x="1865140" y="205897"/>
                  <a:pt x="1923862" y="180126"/>
                  <a:pt x="1982439" y="153802"/>
                </a:cubicBezTo>
                <a:cubicBezTo>
                  <a:pt x="1988179" y="151270"/>
                  <a:pt x="1993330" y="145431"/>
                  <a:pt x="1998921" y="141687"/>
                </a:cubicBezTo>
                <a:cubicBezTo>
                  <a:pt x="2022249" y="125827"/>
                  <a:pt x="2045135" y="111728"/>
                  <a:pt x="2072583" y="116905"/>
                </a:cubicBezTo>
                <a:cubicBezTo>
                  <a:pt x="2086711" y="119548"/>
                  <a:pt x="2102459" y="108755"/>
                  <a:pt x="2116882" y="101375"/>
                </a:cubicBezTo>
                <a:cubicBezTo>
                  <a:pt x="2148083" y="85296"/>
                  <a:pt x="2178622" y="77806"/>
                  <a:pt x="2210926" y="97411"/>
                </a:cubicBezTo>
                <a:cubicBezTo>
                  <a:pt x="2232340" y="110406"/>
                  <a:pt x="2255299" y="114042"/>
                  <a:pt x="2278921" y="99282"/>
                </a:cubicBezTo>
                <a:cubicBezTo>
                  <a:pt x="2279363" y="90801"/>
                  <a:pt x="2279730" y="81880"/>
                  <a:pt x="2280393" y="69325"/>
                </a:cubicBezTo>
                <a:cubicBezTo>
                  <a:pt x="2294447" y="56109"/>
                  <a:pt x="2311520" y="56109"/>
                  <a:pt x="2327931" y="59412"/>
                </a:cubicBezTo>
                <a:cubicBezTo>
                  <a:pt x="2330911" y="60018"/>
                  <a:pt x="2333615" y="63735"/>
                  <a:pt x="2336227" y="68278"/>
                </a:cubicBezTo>
                <a:lnTo>
                  <a:pt x="2343389" y="81060"/>
                </a:lnTo>
                <a:lnTo>
                  <a:pt x="2342942" y="80999"/>
                </a:lnTo>
                <a:lnTo>
                  <a:pt x="2341444" y="82100"/>
                </a:lnTo>
                <a:lnTo>
                  <a:pt x="2290916" y="82100"/>
                </a:lnTo>
                <a:cubicBezTo>
                  <a:pt x="2309516" y="97052"/>
                  <a:pt x="2314165" y="100789"/>
                  <a:pt x="2326814" y="92849"/>
                </a:cubicBezTo>
                <a:lnTo>
                  <a:pt x="2341444" y="82100"/>
                </a:lnTo>
                <a:lnTo>
                  <a:pt x="2343972" y="82100"/>
                </a:lnTo>
                <a:lnTo>
                  <a:pt x="2343389" y="81060"/>
                </a:lnTo>
                <a:lnTo>
                  <a:pt x="2437943" y="93887"/>
                </a:lnTo>
                <a:cubicBezTo>
                  <a:pt x="2442358" y="94327"/>
                  <a:pt x="2447730" y="86177"/>
                  <a:pt x="2451777" y="80669"/>
                </a:cubicBezTo>
                <a:cubicBezTo>
                  <a:pt x="2454647" y="76815"/>
                  <a:pt x="2455089" y="65801"/>
                  <a:pt x="2460829" y="72078"/>
                </a:cubicBezTo>
                <a:cubicBezTo>
                  <a:pt x="2478710" y="91793"/>
                  <a:pt x="2496665" y="80669"/>
                  <a:pt x="2513370" y="70977"/>
                </a:cubicBezTo>
                <a:cubicBezTo>
                  <a:pt x="2527130" y="62936"/>
                  <a:pt x="2539640" y="63927"/>
                  <a:pt x="2553621" y="66462"/>
                </a:cubicBezTo>
                <a:cubicBezTo>
                  <a:pt x="2570252" y="69435"/>
                  <a:pt x="2588281" y="72628"/>
                  <a:pt x="2603955" y="66242"/>
                </a:cubicBezTo>
                <a:cubicBezTo>
                  <a:pt x="2640086" y="51482"/>
                  <a:pt x="2677174" y="54235"/>
                  <a:pt x="2713527" y="45534"/>
                </a:cubicBezTo>
                <a:cubicBezTo>
                  <a:pt x="2734572" y="40468"/>
                  <a:pt x="2755251" y="32208"/>
                  <a:pt x="2776076" y="25378"/>
                </a:cubicBezTo>
                <a:cubicBezTo>
                  <a:pt x="2779754" y="-18456"/>
                  <a:pt x="2797122" y="14034"/>
                  <a:pt x="2806247" y="16237"/>
                </a:cubicBezTo>
                <a:cubicBezTo>
                  <a:pt x="2813238" y="17888"/>
                  <a:pt x="2818462" y="32648"/>
                  <a:pt x="2829500" y="31437"/>
                </a:cubicBezTo>
                <a:cubicBezTo>
                  <a:pt x="2858420" y="28023"/>
                  <a:pt x="2887488" y="27693"/>
                  <a:pt x="2916480" y="25378"/>
                </a:cubicBezTo>
                <a:cubicBezTo>
                  <a:pt x="2925457" y="24718"/>
                  <a:pt x="2935245" y="24718"/>
                  <a:pt x="2943044" y="19322"/>
                </a:cubicBezTo>
                <a:cubicBezTo>
                  <a:pt x="2964974" y="4122"/>
                  <a:pt x="2984328" y="7756"/>
                  <a:pt x="3003828" y="33199"/>
                </a:cubicBezTo>
                <a:cubicBezTo>
                  <a:pt x="2988153" y="45644"/>
                  <a:pt x="2973730" y="60734"/>
                  <a:pt x="2957690" y="68774"/>
                </a:cubicBezTo>
                <a:cubicBezTo>
                  <a:pt x="2940543" y="77365"/>
                  <a:pt x="2921926" y="79237"/>
                  <a:pt x="2903014" y="84305"/>
                </a:cubicBezTo>
                <a:cubicBezTo>
                  <a:pt x="2932890" y="105231"/>
                  <a:pt x="2965710" y="105671"/>
                  <a:pt x="2989111" y="86727"/>
                </a:cubicBezTo>
                <a:cubicBezTo>
                  <a:pt x="2995734" y="81440"/>
                  <a:pt x="3002724" y="72739"/>
                  <a:pt x="3009421" y="72959"/>
                </a:cubicBezTo>
                <a:cubicBezTo>
                  <a:pt x="3039739" y="73840"/>
                  <a:pt x="3060784" y="49830"/>
                  <a:pt x="3081021" y="15136"/>
                </a:cubicBezTo>
                <a:cubicBezTo>
                  <a:pt x="3084112" y="26149"/>
                  <a:pt x="3085730" y="34740"/>
                  <a:pt x="3088675" y="42230"/>
                </a:cubicBezTo>
                <a:cubicBezTo>
                  <a:pt x="3093310" y="54015"/>
                  <a:pt x="3102950" y="56990"/>
                  <a:pt x="3107438" y="48069"/>
                </a:cubicBezTo>
                <a:cubicBezTo>
                  <a:pt x="3112442" y="38046"/>
                  <a:pt x="3117060" y="27527"/>
                  <a:pt x="3122450" y="17628"/>
                </a:cubicBezTo>
                <a:close/>
                <a:moveTo>
                  <a:pt x="2586202" y="0"/>
                </a:moveTo>
                <a:lnTo>
                  <a:pt x="2591023" y="0"/>
                </a:lnTo>
                <a:lnTo>
                  <a:pt x="2591667" y="1259"/>
                </a:lnTo>
                <a:cubicBezTo>
                  <a:pt x="2589826" y="2470"/>
                  <a:pt x="2587987" y="3792"/>
                  <a:pt x="2586148" y="5003"/>
                </a:cubicBezTo>
                <a:close/>
              </a:path>
            </a:pathLst>
          </a:cu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sp>
        <p:nvSpPr>
          <p:cNvPr id="4" name="Объект 2">
            <a:extLst>
              <a:ext uri="{FF2B5EF4-FFF2-40B4-BE49-F238E27FC236}">
                <a16:creationId xmlns:a16="http://schemas.microsoft.com/office/drawing/2014/main" id="{5D0D6E35-0EE1-E3FF-8C83-D868A86B5BF1}"/>
              </a:ext>
            </a:extLst>
          </p:cNvPr>
          <p:cNvSpPr txBox="1">
            <a:spLocks/>
          </p:cNvSpPr>
          <p:nvPr/>
        </p:nvSpPr>
        <p:spPr>
          <a:xfrm>
            <a:off x="6096000" y="1234707"/>
            <a:ext cx="5370286" cy="166199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228600" indent="-2286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sz="1600" dirty="0"/>
              <a:t> </a:t>
            </a:r>
            <a:r>
              <a:rPr lang="ru-RU" sz="1600" b="1" dirty="0">
                <a:solidFill>
                  <a:schemeClr val="accent1"/>
                </a:solidFill>
              </a:rPr>
              <a:t>60% </a:t>
            </a:r>
            <a:r>
              <a:rPr lang="ru-RU" sz="1600" dirty="0"/>
              <a:t>обучающихся с нарушениями слуха</a:t>
            </a:r>
          </a:p>
          <a:p>
            <a:r>
              <a:rPr lang="ru-RU" sz="1600" dirty="0"/>
              <a:t> </a:t>
            </a:r>
            <a:r>
              <a:rPr lang="ru-RU" sz="1600" b="1" dirty="0">
                <a:solidFill>
                  <a:schemeClr val="accent1"/>
                </a:solidFill>
              </a:rPr>
              <a:t>45%</a:t>
            </a:r>
            <a:r>
              <a:rPr lang="ru-RU" sz="1600" dirty="0"/>
              <a:t> с  нарушением функций опорно-двигательного аппарата (</a:t>
            </a:r>
            <a:r>
              <a:rPr lang="ru-RU" sz="1600" b="1" dirty="0">
                <a:solidFill>
                  <a:schemeClr val="accent1"/>
                </a:solidFill>
              </a:rPr>
              <a:t>45%</a:t>
            </a:r>
            <a:r>
              <a:rPr lang="ru-RU" sz="1600" dirty="0"/>
              <a:t>)</a:t>
            </a:r>
          </a:p>
          <a:p>
            <a:r>
              <a:rPr lang="ru-RU" sz="1600" dirty="0"/>
              <a:t> </a:t>
            </a:r>
            <a:r>
              <a:rPr lang="ru-RU" sz="1600" b="1" dirty="0">
                <a:solidFill>
                  <a:schemeClr val="accent1"/>
                </a:solidFill>
              </a:rPr>
              <a:t>35%</a:t>
            </a:r>
            <a:r>
              <a:rPr lang="ru-RU" sz="1600" dirty="0"/>
              <a:t> с нарушением зрения </a:t>
            </a:r>
          </a:p>
          <a:p>
            <a:endParaRPr lang="ru-RU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1C8FE2-B48D-FB4C-A4AF-7A9C88440D87}"/>
              </a:ext>
            </a:extLst>
          </p:cNvPr>
          <p:cNvSpPr txBox="1"/>
          <p:nvPr/>
        </p:nvSpPr>
        <p:spPr>
          <a:xfrm>
            <a:off x="6096000" y="4751288"/>
            <a:ext cx="5989182" cy="179741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228600" indent="-2286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just"/>
            <a:r>
              <a:rPr lang="ru-RU" sz="1600" dirty="0"/>
              <a:t>Отсутствие квалифицированных кадров не позволяет оптимально построить педагогическую работу</a:t>
            </a:r>
          </a:p>
          <a:p>
            <a:pPr algn="just"/>
            <a:r>
              <a:rPr lang="ru-RU" sz="1600" dirty="0"/>
              <a:t>Дефицит реабилитационного, развивающего и учебного оборудования негативно влияет на состояние здоровья и успеваемость обучающихся, особенно в школах старой постройки и не прошедших полной модернизации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305233B2-395A-2A4E-08DF-1B8B565C91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1828411"/>
              </p:ext>
            </p:extLst>
          </p:nvPr>
        </p:nvGraphicFramePr>
        <p:xfrm>
          <a:off x="7602173" y="2544340"/>
          <a:ext cx="3204320" cy="2136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AF3860B-35BB-7AFA-0B9B-4E03529D229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203" y="144623"/>
            <a:ext cx="1219202" cy="914402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C634ABCE-9D5E-4EB9-8E3F-6B0581F29244}"/>
              </a:ext>
            </a:extLst>
          </p:cNvPr>
          <p:cNvGrpSpPr/>
          <p:nvPr/>
        </p:nvGrpSpPr>
        <p:grpSpPr>
          <a:xfrm>
            <a:off x="5844381" y="1301057"/>
            <a:ext cx="503237" cy="166670"/>
            <a:chOff x="0" y="1885165"/>
            <a:chExt cx="569912" cy="166670"/>
          </a:xfrm>
          <a:solidFill>
            <a:schemeClr val="accent1"/>
          </a:solidFill>
        </p:grpSpPr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16E68584-0243-4E08-B18B-DC990067F81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968500"/>
              <a:ext cx="479425" cy="0"/>
            </a:xfrm>
            <a:prstGeom prst="line">
              <a:avLst/>
            </a:prstGeom>
            <a:grpFill/>
            <a:ln w="19050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316E2A54-7411-43FB-BCAC-2BA102D94E04}"/>
                </a:ext>
              </a:extLst>
            </p:cNvPr>
            <p:cNvSpPr/>
            <p:nvPr/>
          </p:nvSpPr>
          <p:spPr>
            <a:xfrm>
              <a:off x="403242" y="1885165"/>
              <a:ext cx="166670" cy="166670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294DB803-C94D-4DF6-BF5D-D98CCA2E7C40}"/>
              </a:ext>
            </a:extLst>
          </p:cNvPr>
          <p:cNvGrpSpPr/>
          <p:nvPr/>
        </p:nvGrpSpPr>
        <p:grpSpPr>
          <a:xfrm>
            <a:off x="5836488" y="1661728"/>
            <a:ext cx="503237" cy="166670"/>
            <a:chOff x="0" y="1885165"/>
            <a:chExt cx="569912" cy="166670"/>
          </a:xfrm>
          <a:solidFill>
            <a:schemeClr val="accent1"/>
          </a:solidFill>
        </p:grpSpPr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D0B838A9-751D-41B0-A539-01CD00EAADF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968500"/>
              <a:ext cx="479425" cy="0"/>
            </a:xfrm>
            <a:prstGeom prst="line">
              <a:avLst/>
            </a:prstGeom>
            <a:grpFill/>
            <a:ln w="19050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ACCC26A5-13D9-43AB-8268-3A382910F439}"/>
                </a:ext>
              </a:extLst>
            </p:cNvPr>
            <p:cNvSpPr/>
            <p:nvPr/>
          </p:nvSpPr>
          <p:spPr>
            <a:xfrm>
              <a:off x="403242" y="1885165"/>
              <a:ext cx="166670" cy="166670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009D196E-6D5D-4975-99E4-49C3862907C1}"/>
              </a:ext>
            </a:extLst>
          </p:cNvPr>
          <p:cNvGrpSpPr/>
          <p:nvPr/>
        </p:nvGrpSpPr>
        <p:grpSpPr>
          <a:xfrm>
            <a:off x="5836488" y="2279214"/>
            <a:ext cx="503237" cy="166670"/>
            <a:chOff x="0" y="1885165"/>
            <a:chExt cx="569912" cy="166670"/>
          </a:xfrm>
          <a:solidFill>
            <a:schemeClr val="accent1"/>
          </a:solidFill>
        </p:grpSpPr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B314B286-C3BD-43B5-A1E7-1DB2201A74D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968500"/>
              <a:ext cx="479425" cy="0"/>
            </a:xfrm>
            <a:prstGeom prst="line">
              <a:avLst/>
            </a:prstGeom>
            <a:grpFill/>
            <a:ln w="19050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123E5EA5-A44A-4603-BE41-EEB7A9C23A42}"/>
                </a:ext>
              </a:extLst>
            </p:cNvPr>
            <p:cNvSpPr/>
            <p:nvPr/>
          </p:nvSpPr>
          <p:spPr>
            <a:xfrm>
              <a:off x="403242" y="1885165"/>
              <a:ext cx="166670" cy="166670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76120952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27F65B-4A19-6C1F-2592-BA783AC1E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328" y="309297"/>
            <a:ext cx="8251615" cy="480131"/>
          </a:xfr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dirty="0">
                <a:solidFill>
                  <a:srgbClr val="8B3C67"/>
                </a:solidFill>
                <a:latin typeface="+mn-lt"/>
                <a:ea typeface="+mn-ea"/>
                <a:cs typeface="+mn-cs"/>
              </a:rPr>
              <a:t>Здоровьесберегающие технологии</a:t>
            </a:r>
          </a:p>
        </p:txBody>
      </p:sp>
      <p:sp>
        <p:nvSpPr>
          <p:cNvPr id="7" name="Скругленный прямоугольник 7">
            <a:extLst>
              <a:ext uri="{FF2B5EF4-FFF2-40B4-BE49-F238E27FC236}">
                <a16:creationId xmlns:a16="http://schemas.microsoft.com/office/drawing/2014/main" id="{F67475DA-EAF4-8FDD-2C25-6E4FB3EDAEE9}"/>
              </a:ext>
            </a:extLst>
          </p:cNvPr>
          <p:cNvSpPr/>
          <p:nvPr/>
        </p:nvSpPr>
        <p:spPr>
          <a:xfrm rot="10800000">
            <a:off x="10500852" y="-1"/>
            <a:ext cx="1283160" cy="1198526"/>
          </a:xfrm>
          <a:prstGeom prst="round2SameRect">
            <a:avLst>
              <a:gd name="adj1" fmla="val 19216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F3608B8-0B3C-5937-0E7C-CC5D9CE50C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910204" y="404813"/>
            <a:ext cx="556082" cy="556082"/>
          </a:xfrm>
          <a:prstGeom prst="rect">
            <a:avLst/>
          </a:prstGeom>
        </p:spPr>
      </p:pic>
      <p:sp>
        <p:nvSpPr>
          <p:cNvPr id="13" name="Freeform: Shape 4">
            <a:extLst>
              <a:ext uri="{FF2B5EF4-FFF2-40B4-BE49-F238E27FC236}">
                <a16:creationId xmlns:a16="http://schemas.microsoft.com/office/drawing/2014/main" id="{F1AAFB94-AF7B-CA48-83B9-9FAAA483EA4D}"/>
              </a:ext>
            </a:extLst>
          </p:cNvPr>
          <p:cNvSpPr/>
          <p:nvPr/>
        </p:nvSpPr>
        <p:spPr>
          <a:xfrm rot="16200000" flipV="1">
            <a:off x="9078385" y="2489732"/>
            <a:ext cx="1898980" cy="4180744"/>
          </a:xfrm>
          <a:prstGeom prst="round2SameRect">
            <a:avLst>
              <a:gd name="adj1" fmla="val 0"/>
              <a:gd name="adj2" fmla="val 1011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F838867-284A-9469-40C8-5D52F2E4659B}"/>
              </a:ext>
            </a:extLst>
          </p:cNvPr>
          <p:cNvSpPr/>
          <p:nvPr/>
        </p:nvSpPr>
        <p:spPr>
          <a:xfrm>
            <a:off x="557577" y="1388231"/>
            <a:ext cx="3912823" cy="165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динамические паузы</a:t>
            </a:r>
          </a:p>
          <a:p>
            <a:pPr marL="285750" indent="-28575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уроки релаксации </a:t>
            </a:r>
          </a:p>
          <a:p>
            <a:pPr marL="285750" indent="-28575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расслабляющие игры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 упражнения</a:t>
            </a:r>
          </a:p>
          <a:p>
            <a:pPr marL="285750" indent="-28575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профилактика зрительного утомления,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0FAC127-B108-0EAE-347C-4BEBCB281982}"/>
              </a:ext>
            </a:extLst>
          </p:cNvPr>
          <p:cNvSpPr/>
          <p:nvPr/>
        </p:nvSpPr>
        <p:spPr>
          <a:xfrm>
            <a:off x="8360439" y="4041494"/>
            <a:ext cx="33348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Педагоги в большинстве случаев сами адаптируют  </a:t>
            </a:r>
            <a:r>
              <a:rPr lang="ru-RU" sz="1600" b="1" dirty="0" err="1">
                <a:solidFill>
                  <a:schemeClr val="bg1"/>
                </a:solidFill>
              </a:rPr>
              <a:t>здоровьесберегающие</a:t>
            </a:r>
            <a:r>
              <a:rPr lang="ru-RU" sz="1600" b="1" dirty="0">
                <a:solidFill>
                  <a:schemeClr val="bg1"/>
                </a:solidFill>
              </a:rPr>
              <a:t> технологии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E74F4F6-E42B-1BB1-CC18-8704391A9DCF}"/>
              </a:ext>
            </a:extLst>
          </p:cNvPr>
          <p:cNvSpPr/>
          <p:nvPr/>
        </p:nvSpPr>
        <p:spPr>
          <a:xfrm>
            <a:off x="326328" y="3658657"/>
            <a:ext cx="744607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ru-RU" b="1" dirty="0"/>
              <a:t>Проблемы реализации </a:t>
            </a:r>
            <a:r>
              <a:rPr lang="ru-RU" b="1" dirty="0" err="1"/>
              <a:t>здоровьесберегающих</a:t>
            </a:r>
            <a:r>
              <a:rPr lang="ru-RU" b="1" dirty="0"/>
              <a:t> технологий:</a:t>
            </a:r>
          </a:p>
          <a:p>
            <a:pPr marL="539750" indent="-285750">
              <a:lnSpc>
                <a:spcPct val="80000"/>
              </a:lnSpc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b="1" dirty="0"/>
              <a:t>Недостаточная научная обоснованность и отсутствие образовательных технологий для детей с ОВЗ.</a:t>
            </a:r>
          </a:p>
          <a:p>
            <a:pPr marL="539750" indent="-285750">
              <a:lnSpc>
                <a:spcPct val="80000"/>
              </a:lnSpc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b="1" dirty="0"/>
              <a:t>Малая  эффективность традиционных методов и технологий </a:t>
            </a:r>
            <a:r>
              <a:rPr lang="ru-RU" b="1" dirty="0" err="1"/>
              <a:t>здоровьесбережения</a:t>
            </a:r>
            <a:r>
              <a:rPr lang="ru-RU" b="1" dirty="0"/>
              <a:t> для детей с ОВЗ.</a:t>
            </a:r>
          </a:p>
          <a:p>
            <a:pPr marL="539750" indent="-285750">
              <a:lnSpc>
                <a:spcPct val="80000"/>
              </a:lnSpc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b="1" dirty="0"/>
              <a:t>Ограниченное и неверное применение технологий при построении урочных занятий.</a:t>
            </a:r>
          </a:p>
          <a:p>
            <a:pPr marL="539750" indent="-285750">
              <a:lnSpc>
                <a:spcPct val="80000"/>
              </a:lnSpc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b="1" dirty="0"/>
              <a:t>Низкая компетентность педагогов в отношении оптимальной организации учебного процесса для детей с ОВЗ.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ACD2CD6-BD4F-48D8-4BB5-40FE3E0D147F}"/>
              </a:ext>
            </a:extLst>
          </p:cNvPr>
          <p:cNvSpPr/>
          <p:nvPr/>
        </p:nvSpPr>
        <p:spPr>
          <a:xfrm>
            <a:off x="5547158" y="1388231"/>
            <a:ext cx="6236854" cy="165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повышение активности центральной нервной системы </a:t>
            </a:r>
          </a:p>
          <a:p>
            <a:pPr marL="285750" indent="-28575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укрепление мышц и связок нижних конечностей </a:t>
            </a:r>
          </a:p>
          <a:p>
            <a:pPr marL="285750" indent="-28575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прогулки</a:t>
            </a:r>
          </a:p>
          <a:p>
            <a:pPr marL="285750" indent="-28575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надомном обучении с применением ЭО и ДОТ, в урочное и внеурочное время</a:t>
            </a:r>
          </a:p>
        </p:txBody>
      </p:sp>
      <p:sp>
        <p:nvSpPr>
          <p:cNvPr id="18" name="Freeform: Shape 4">
            <a:extLst>
              <a:ext uri="{FF2B5EF4-FFF2-40B4-BE49-F238E27FC236}">
                <a16:creationId xmlns:a16="http://schemas.microsoft.com/office/drawing/2014/main" id="{58B8D0E5-0517-A683-8353-9CD45CB38AB4}"/>
              </a:ext>
            </a:extLst>
          </p:cNvPr>
          <p:cNvSpPr/>
          <p:nvPr/>
        </p:nvSpPr>
        <p:spPr>
          <a:xfrm flipV="1">
            <a:off x="442912" y="1328405"/>
            <a:ext cx="11482388" cy="2034357"/>
          </a:xfrm>
          <a:prstGeom prst="roundRect">
            <a:avLst>
              <a:gd name="adj" fmla="val 8308"/>
            </a:avLst>
          </a:prstGeom>
          <a:noFill/>
          <a:ln w="19050" cap="rnd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3338524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27F65B-4A19-6C1F-2592-BA783AC1E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328" y="309297"/>
            <a:ext cx="8251615" cy="480131"/>
          </a:xfr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dirty="0">
                <a:solidFill>
                  <a:srgbClr val="8B3C67"/>
                </a:solidFill>
                <a:latin typeface="+mn-lt"/>
                <a:ea typeface="+mn-ea"/>
                <a:cs typeface="+mn-cs"/>
              </a:rPr>
              <a:t>Кадровое обеспечение</a:t>
            </a:r>
          </a:p>
        </p:txBody>
      </p:sp>
      <p:graphicFrame>
        <p:nvGraphicFramePr>
          <p:cNvPr id="3" name="Объект 6">
            <a:extLst>
              <a:ext uri="{FF2B5EF4-FFF2-40B4-BE49-F238E27FC236}">
                <a16:creationId xmlns:a16="http://schemas.microsoft.com/office/drawing/2014/main" id="{DA765E70-F246-0494-77F8-2556CEE515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1775179"/>
              </p:ext>
            </p:extLst>
          </p:nvPr>
        </p:nvGraphicFramePr>
        <p:xfrm>
          <a:off x="6056311" y="1469573"/>
          <a:ext cx="5537201" cy="1202056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631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6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05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Оценка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(%)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514">
                <a:tc>
                  <a:txBody>
                    <a:bodyPr/>
                    <a:lstStyle/>
                    <a:p>
                      <a:pPr marL="85725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Удовлетворительно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514">
                <a:tc>
                  <a:txBody>
                    <a:bodyPr/>
                    <a:lstStyle/>
                    <a:p>
                      <a:pPr marL="85725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Хорошо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514">
                <a:tc>
                  <a:txBody>
                    <a:bodyPr/>
                    <a:lstStyle/>
                    <a:p>
                      <a:pPr marL="85725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Отлично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8293292-194E-8A8A-3064-C7ACE4D64624}"/>
              </a:ext>
            </a:extLst>
          </p:cNvPr>
          <p:cNvSpPr/>
          <p:nvPr/>
        </p:nvSpPr>
        <p:spPr>
          <a:xfrm>
            <a:off x="6019799" y="789428"/>
            <a:ext cx="591430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Уровень подготовленности педагогических кадров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(экспертная оценка организаций)</a:t>
            </a:r>
          </a:p>
        </p:txBody>
      </p:sp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id="{32EEB39A-6A42-9B71-D054-0038750149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9704390"/>
              </p:ext>
            </p:extLst>
          </p:nvPr>
        </p:nvGraphicFramePr>
        <p:xfrm>
          <a:off x="6057371" y="3174882"/>
          <a:ext cx="5535080" cy="1912804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751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1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1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8201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Необходимость специалистов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ответов (%)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201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Наблюдается острая нехватка специалистов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201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Ощущается нехватка специалистов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201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У нас нет острой потребности в перечисленных специалистах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EC9843C-D62B-9993-90A9-1A2927409F8F}"/>
              </a:ext>
            </a:extLst>
          </p:cNvPr>
          <p:cNvSpPr/>
          <p:nvPr/>
        </p:nvSpPr>
        <p:spPr>
          <a:xfrm>
            <a:off x="5986383" y="5170487"/>
            <a:ext cx="591430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</a:rPr>
              <a:t>Примечание:</a:t>
            </a: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500" dirty="0"/>
              <a:t>Нехватка специалистов в малых городах и городах с населением</a:t>
            </a:r>
            <a:r>
              <a:rPr lang="en-US" sz="1500" dirty="0"/>
              <a:t> </a:t>
            </a:r>
            <a:r>
              <a:rPr lang="ru-RU" sz="1500" dirty="0"/>
              <a:t>до 1 миллиона </a:t>
            </a: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500" dirty="0"/>
              <a:t>Дефицит кадров в области дефектологии всех профилей (олигофренопедагогика, тифлопедагогика, сурдопедагогика, специальная психология, логопедия).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683F28-847E-A5D3-B8F1-B7593C37561D}"/>
              </a:ext>
            </a:extLst>
          </p:cNvPr>
          <p:cNvSpPr txBox="1"/>
          <p:nvPr/>
        </p:nvSpPr>
        <p:spPr>
          <a:xfrm>
            <a:off x="6019799" y="2832576"/>
            <a:ext cx="5689600" cy="3139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spcAft>
                <a:spcPts val="0"/>
              </a:spcAft>
              <a:defRPr sz="1600" b="1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Обеспеченность профессиональными кадрами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3D50024-E3D2-F449-5182-5512CE194D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120790" y="1010344"/>
            <a:ext cx="6107173" cy="610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44906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27F65B-4A19-6C1F-2592-BA783AC1E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328" y="309297"/>
            <a:ext cx="8251615" cy="480131"/>
          </a:xfr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dirty="0">
                <a:solidFill>
                  <a:srgbClr val="8B3C67"/>
                </a:solidFill>
                <a:latin typeface="+mn-lt"/>
                <a:ea typeface="+mn-ea"/>
                <a:cs typeface="+mn-cs"/>
              </a:rPr>
              <a:t>Варианты </a:t>
            </a:r>
            <a:r>
              <a:rPr lang="ru-RU" sz="2800" dirty="0" err="1">
                <a:solidFill>
                  <a:srgbClr val="8B3C67"/>
                </a:solidFill>
                <a:latin typeface="+mn-lt"/>
                <a:ea typeface="+mn-ea"/>
                <a:cs typeface="+mn-cs"/>
              </a:rPr>
              <a:t>здоровьесберегающих</a:t>
            </a:r>
            <a:r>
              <a:rPr lang="ru-RU" sz="2800" dirty="0">
                <a:solidFill>
                  <a:srgbClr val="8B3C67"/>
                </a:solidFill>
                <a:latin typeface="+mn-lt"/>
                <a:ea typeface="+mn-ea"/>
                <a:cs typeface="+mn-cs"/>
              </a:rPr>
              <a:t> условий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CB4329B4-DB5D-3CE0-A651-DC1C5DD36542}"/>
              </a:ext>
            </a:extLst>
          </p:cNvPr>
          <p:cNvSpPr txBox="1">
            <a:spLocks/>
          </p:cNvSpPr>
          <p:nvPr/>
        </p:nvSpPr>
        <p:spPr>
          <a:xfrm>
            <a:off x="716853" y="5055883"/>
            <a:ext cx="5379147" cy="139730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2400" dirty="0"/>
              <a:t>удовлетворительные (</a:t>
            </a:r>
            <a:r>
              <a:rPr lang="ru-RU" sz="2400" b="1" dirty="0">
                <a:solidFill>
                  <a:schemeClr val="accent1"/>
                </a:solidFill>
              </a:rPr>
              <a:t>n=20</a:t>
            </a:r>
            <a:r>
              <a:rPr lang="ru-RU" sz="2400" dirty="0"/>
              <a:t>)</a:t>
            </a:r>
          </a:p>
          <a:p>
            <a:pPr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2400" dirty="0"/>
              <a:t>достаточные (</a:t>
            </a:r>
            <a:r>
              <a:rPr lang="ru-RU" sz="2400" b="1" dirty="0">
                <a:solidFill>
                  <a:schemeClr val="accent1"/>
                </a:solidFill>
              </a:rPr>
              <a:t>n=43</a:t>
            </a:r>
            <a:r>
              <a:rPr lang="ru-RU" sz="2400" dirty="0"/>
              <a:t>) </a:t>
            </a:r>
          </a:p>
          <a:p>
            <a:pPr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2400" dirty="0"/>
              <a:t>близкие к эталону (</a:t>
            </a:r>
            <a:r>
              <a:rPr lang="ru-RU" sz="2400" b="1" dirty="0">
                <a:solidFill>
                  <a:schemeClr val="accent1"/>
                </a:solidFill>
              </a:rPr>
              <a:t>n=22</a:t>
            </a:r>
            <a:r>
              <a:rPr lang="ru-RU" sz="2400" dirty="0"/>
              <a:t>) 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2991C352-038E-3186-1F42-CE8C21F091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9828247"/>
              </p:ext>
            </p:extLst>
          </p:nvPr>
        </p:nvGraphicFramePr>
        <p:xfrm>
          <a:off x="5410200" y="932153"/>
          <a:ext cx="6425540" cy="5521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407D5BE-120D-1D77-2202-E33FD090111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203" y="144623"/>
            <a:ext cx="1219202" cy="9144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C136222-5629-4CD1-B89C-238D39B552D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59092" y="1068277"/>
            <a:ext cx="3098130" cy="36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09872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94B60DB5-3DD5-B67B-B703-1FAB1C57FD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2122711"/>
              </p:ext>
            </p:extLst>
          </p:nvPr>
        </p:nvGraphicFramePr>
        <p:xfrm>
          <a:off x="3004820" y="1734820"/>
          <a:ext cx="3886200" cy="300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4AF983C-95EF-2E89-7437-B7EE61066D68}"/>
              </a:ext>
            </a:extLst>
          </p:cNvPr>
          <p:cNvSpPr txBox="1"/>
          <p:nvPr/>
        </p:nvSpPr>
        <p:spPr>
          <a:xfrm>
            <a:off x="326328" y="1385595"/>
            <a:ext cx="2277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Проблемы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41CCB211-3FB3-7D7B-109F-BC792376C6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68236"/>
              </p:ext>
            </p:extLst>
          </p:nvPr>
        </p:nvGraphicFramePr>
        <p:xfrm>
          <a:off x="389828" y="1875786"/>
          <a:ext cx="3206812" cy="274319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206812">
                  <a:extLst>
                    <a:ext uri="{9D8B030D-6E8A-4147-A177-3AD203B41FA5}">
                      <a16:colId xmlns:a16="http://schemas.microsoft.com/office/drawing/2014/main" val="803782168"/>
                    </a:ext>
                  </a:extLst>
                </a:gridCol>
              </a:tblGrid>
              <a:tr h="501003">
                <a:tc>
                  <a:txBody>
                    <a:bodyPr/>
                    <a:lstStyle/>
                    <a:p>
                      <a:pPr marR="83185" algn="l" fontAlgn="ctr">
                        <a:lnSpc>
                          <a:spcPct val="80000"/>
                        </a:lnSpc>
                        <a:spcAft>
                          <a:spcPts val="12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Недостаточность учебно-методического оснащения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6985" marT="6985" marB="0" anchor="ctr"/>
                </a:tc>
                <a:extLst>
                  <a:ext uri="{0D108BD9-81ED-4DB2-BD59-A6C34878D82A}">
                    <a16:rowId xmlns:a16="http://schemas.microsoft.com/office/drawing/2014/main" val="3945173740"/>
                  </a:ext>
                </a:extLst>
              </a:tr>
              <a:tr h="739187">
                <a:tc>
                  <a:txBody>
                    <a:bodyPr/>
                    <a:lstStyle/>
                    <a:p>
                      <a:pPr marR="83185" algn="l" fontAlgn="ctr">
                        <a:lnSpc>
                          <a:spcPct val="80000"/>
                        </a:lnSpc>
                        <a:spcAft>
                          <a:spcPts val="12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Проблемы оформления пространства ОО в соответствии с требованиями СанПиН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6985" marT="6985" marB="0" anchor="ctr"/>
                </a:tc>
                <a:extLst>
                  <a:ext uri="{0D108BD9-81ED-4DB2-BD59-A6C34878D82A}">
                    <a16:rowId xmlns:a16="http://schemas.microsoft.com/office/drawing/2014/main" val="2831283207"/>
                  </a:ext>
                </a:extLst>
              </a:tr>
              <a:tr h="501003">
                <a:tc>
                  <a:txBody>
                    <a:bodyPr/>
                    <a:lstStyle/>
                    <a:p>
                      <a:pPr marR="83185" algn="l" fontAlgn="ctr">
                        <a:lnSpc>
                          <a:spcPct val="80000"/>
                        </a:lnSpc>
                        <a:spcAft>
                          <a:spcPts val="12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Несовершенная материально-техническая база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6985" marT="6985" marB="0" anchor="ctr"/>
                </a:tc>
                <a:extLst>
                  <a:ext uri="{0D108BD9-81ED-4DB2-BD59-A6C34878D82A}">
                    <a16:rowId xmlns:a16="http://schemas.microsoft.com/office/drawing/2014/main" val="96992026"/>
                  </a:ext>
                </a:extLst>
              </a:tr>
              <a:tr h="501003">
                <a:tc>
                  <a:txBody>
                    <a:bodyPr/>
                    <a:lstStyle/>
                    <a:p>
                      <a:pPr marR="83185" algn="l" fontAlgn="ctr">
                        <a:lnSpc>
                          <a:spcPct val="80000"/>
                        </a:lnSpc>
                        <a:spcAft>
                          <a:spcPts val="12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Малый объем медицинской помощи обучающимся с ОВЗ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6985" marT="6985" marB="0" anchor="ctr"/>
                </a:tc>
                <a:extLst>
                  <a:ext uri="{0D108BD9-81ED-4DB2-BD59-A6C34878D82A}">
                    <a16:rowId xmlns:a16="http://schemas.microsoft.com/office/drawing/2014/main" val="3374140220"/>
                  </a:ext>
                </a:extLst>
              </a:tr>
              <a:tr h="501003">
                <a:tc>
                  <a:txBody>
                    <a:bodyPr/>
                    <a:lstStyle/>
                    <a:p>
                      <a:pPr marR="83185" algn="l" fontAlgn="ctr">
                        <a:lnSpc>
                          <a:spcPct val="80000"/>
                        </a:lnSpc>
                        <a:spcAft>
                          <a:spcPts val="12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Дефиците и профессиональная готовность кадров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6985" marT="6985" marB="0" anchor="ctr"/>
                </a:tc>
                <a:extLst>
                  <a:ext uri="{0D108BD9-81ED-4DB2-BD59-A6C34878D82A}">
                    <a16:rowId xmlns:a16="http://schemas.microsoft.com/office/drawing/2014/main" val="967958038"/>
                  </a:ext>
                </a:extLst>
              </a:tr>
            </a:tbl>
          </a:graphicData>
        </a:graphic>
      </p:graphicFrame>
      <p:graphicFrame>
        <p:nvGraphicFramePr>
          <p:cNvPr id="9" name="Объект 3">
            <a:extLst>
              <a:ext uri="{FF2B5EF4-FFF2-40B4-BE49-F238E27FC236}">
                <a16:creationId xmlns:a16="http://schemas.microsoft.com/office/drawing/2014/main" id="{87E5F503-4B46-243B-2781-888F403D01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2029934"/>
              </p:ext>
            </p:extLst>
          </p:nvPr>
        </p:nvGraphicFramePr>
        <p:xfrm>
          <a:off x="6096000" y="1667515"/>
          <a:ext cx="5653088" cy="43780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886">
                  <a:extLst>
                    <a:ext uri="{9D8B030D-6E8A-4147-A177-3AD203B41FA5}">
                      <a16:colId xmlns:a16="http://schemas.microsoft.com/office/drawing/2014/main" val="2277697563"/>
                    </a:ext>
                  </a:extLst>
                </a:gridCol>
                <a:gridCol w="1592914">
                  <a:extLst>
                    <a:ext uri="{9D8B030D-6E8A-4147-A177-3AD203B41FA5}">
                      <a16:colId xmlns:a16="http://schemas.microsoft.com/office/drawing/2014/main" val="1397459406"/>
                    </a:ext>
                  </a:extLst>
                </a:gridCol>
                <a:gridCol w="1910080">
                  <a:extLst>
                    <a:ext uri="{9D8B030D-6E8A-4147-A177-3AD203B41FA5}">
                      <a16:colId xmlns:a16="http://schemas.microsoft.com/office/drawing/2014/main" val="3666993261"/>
                    </a:ext>
                  </a:extLst>
                </a:gridCol>
                <a:gridCol w="1914208">
                  <a:extLst>
                    <a:ext uri="{9D8B030D-6E8A-4147-A177-3AD203B41FA5}">
                      <a16:colId xmlns:a16="http://schemas.microsoft.com/office/drawing/2014/main" val="3655461257"/>
                    </a:ext>
                  </a:extLst>
                </a:gridCol>
              </a:tblGrid>
              <a:tr h="1096522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Показатели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специальные (коррекционные школы)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инклюзивное образование через создание классов для обучающихся с ОВЗ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инклюзивное образование через интеграцию обучающегося с ОВЗ в общеобразовательный класс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2005142551"/>
                  </a:ext>
                </a:extLst>
              </a:tr>
              <a:tr h="386137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Динамика учебной деятельности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72000" marB="360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Архитектурные условия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72000" marB="360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Специальный дидактический материал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72000" marB="36000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70589"/>
                  </a:ext>
                </a:extLst>
              </a:tr>
              <a:tr h="360091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Коррекционные курсы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72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Динамика учебной деятельности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72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Динамика учебной деятельности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72000" marB="36000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6776947"/>
                  </a:ext>
                </a:extLst>
              </a:tr>
              <a:tr h="41865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Архитектурные условия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72000" marB="360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Специальный дидактический материал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72000" marB="360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Внеурочная деятельность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72000" marB="36000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808684"/>
                  </a:ext>
                </a:extLst>
              </a:tr>
              <a:tr h="420555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Специальное оборудование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72000" marB="3600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Специальное оборудование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72000" marB="3600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Профильное образование специалистов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72000" marB="36000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51718"/>
                  </a:ext>
                </a:extLst>
              </a:tr>
              <a:tr h="320856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Специальный дидактический материал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72000" marB="3600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Коррекционные курсы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72000" marB="360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Наличие педагогических кадров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72000" marB="36000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250354"/>
                  </a:ext>
                </a:extLst>
              </a:tr>
              <a:tr h="437192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Внеурочная деятельность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72000" marB="36000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Наличие педагогических кадров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72000" marB="36000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Специальное оборудование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72000" marB="36000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639285"/>
                  </a:ext>
                </a:extLst>
              </a:tr>
            </a:tbl>
          </a:graphicData>
        </a:graphic>
      </p:graphicFrame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6225D74-D2E4-846B-6050-099F45FC6409}"/>
              </a:ext>
            </a:extLst>
          </p:cNvPr>
          <p:cNvSpPr txBox="1">
            <a:spLocks/>
          </p:cNvSpPr>
          <p:nvPr/>
        </p:nvSpPr>
        <p:spPr>
          <a:xfrm>
            <a:off x="326328" y="309297"/>
            <a:ext cx="8251615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ru-RU" sz="2800" dirty="0">
                <a:solidFill>
                  <a:srgbClr val="8B3C67"/>
                </a:solidFill>
                <a:latin typeface="+mn-lt"/>
                <a:ea typeface="+mn-ea"/>
                <a:cs typeface="+mn-cs"/>
              </a:rPr>
              <a:t>Результаты факторного анализа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53DB4BD-1581-372F-09B4-2B7761BC3A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39699" y="4483100"/>
            <a:ext cx="2503815" cy="250381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DE7026A-5E6D-6A0E-2A8F-DE42D1E1FA8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203" y="144623"/>
            <a:ext cx="1219202" cy="91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838310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23CBBE-296C-224B-5D75-CAEBA6A6EDA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359146" y="1149218"/>
            <a:ext cx="7934302" cy="4039281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6225D74-D2E4-846B-6050-099F45FC6409}"/>
              </a:ext>
            </a:extLst>
          </p:cNvPr>
          <p:cNvSpPr txBox="1">
            <a:spLocks/>
          </p:cNvSpPr>
          <p:nvPr/>
        </p:nvSpPr>
        <p:spPr>
          <a:xfrm>
            <a:off x="326328" y="309297"/>
            <a:ext cx="8251615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ru-RU" sz="2800" dirty="0">
                <a:solidFill>
                  <a:srgbClr val="8B3C67"/>
                </a:solidFill>
                <a:latin typeface="+mn-lt"/>
                <a:ea typeface="+mn-ea"/>
                <a:cs typeface="+mn-cs"/>
              </a:rPr>
              <a:t>Результаты факторного анализа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5249DF-EF1F-4525-F483-778FB4A2C18D}"/>
              </a:ext>
            </a:extLst>
          </p:cNvPr>
          <p:cNvSpPr txBox="1"/>
          <p:nvPr/>
        </p:nvSpPr>
        <p:spPr>
          <a:xfrm>
            <a:off x="2340077" y="5251569"/>
            <a:ext cx="7669162" cy="1319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100"/>
              </a:spcAft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ЭФФЕКТЫ ЗДОРОВЬЕСБЕРЕЖЕНИЯ</a:t>
            </a:r>
          </a:p>
          <a:p>
            <a:pPr marL="98982" indent="-98982">
              <a:lnSpc>
                <a:spcPct val="90000"/>
              </a:lnSpc>
              <a:spcAft>
                <a:spcPts val="1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Профилактика хронических и соматических заболеваний</a:t>
            </a:r>
          </a:p>
          <a:p>
            <a:pPr marL="98982" indent="-98982">
              <a:lnSpc>
                <a:spcPct val="90000"/>
              </a:lnSpc>
              <a:spcAft>
                <a:spcPts val="1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Улучшение психологического самочувствия и качества жизни</a:t>
            </a:r>
          </a:p>
          <a:p>
            <a:pPr marL="98982" indent="-98982">
              <a:lnSpc>
                <a:spcPct val="90000"/>
              </a:lnSpc>
              <a:spcAft>
                <a:spcPts val="1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Формирование навыков безопасного поведения </a:t>
            </a:r>
          </a:p>
          <a:p>
            <a:pPr marL="98982" indent="-98982">
              <a:lnSpc>
                <a:spcPct val="90000"/>
              </a:lnSpc>
              <a:spcAft>
                <a:spcPts val="1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Гармонизация межличностных отношений</a:t>
            </a:r>
          </a:p>
          <a:p>
            <a:pPr marL="98982" indent="-98982">
              <a:lnSpc>
                <a:spcPct val="90000"/>
              </a:lnSpc>
              <a:spcAft>
                <a:spcPts val="1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Снижение травматизации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79885D8-A524-80A7-9AF1-5B9784D8EC23}"/>
              </a:ext>
            </a:extLst>
          </p:cNvPr>
          <p:cNvSpPr/>
          <p:nvPr/>
        </p:nvSpPr>
        <p:spPr>
          <a:xfrm>
            <a:off x="0" y="3169444"/>
            <a:ext cx="2425700" cy="2021623"/>
          </a:xfrm>
          <a:prstGeom prst="rect">
            <a:avLst/>
          </a:prstGeom>
          <a:solidFill>
            <a:srgbClr val="A66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F024CBD-1E2A-02D2-765A-9F13B428C220}"/>
              </a:ext>
            </a:extLst>
          </p:cNvPr>
          <p:cNvSpPr/>
          <p:nvPr/>
        </p:nvSpPr>
        <p:spPr>
          <a:xfrm>
            <a:off x="-25400" y="1147902"/>
            <a:ext cx="2400403" cy="2021542"/>
          </a:xfrm>
          <a:prstGeom prst="rect">
            <a:avLst/>
          </a:prstGeom>
          <a:solidFill>
            <a:srgbClr val="8D8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9FB048-8ADA-86E5-21B7-14ED2847DF06}"/>
              </a:ext>
            </a:extLst>
          </p:cNvPr>
          <p:cNvSpPr txBox="1"/>
          <p:nvPr/>
        </p:nvSpPr>
        <p:spPr>
          <a:xfrm>
            <a:off x="1031556" y="1625332"/>
            <a:ext cx="3253725" cy="125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b="1" dirty="0">
                <a:solidFill>
                  <a:schemeClr val="bg1"/>
                </a:solidFill>
              </a:rPr>
              <a:t>Образовательный фактор:  </a:t>
            </a:r>
          </a:p>
          <a:p>
            <a:pPr>
              <a:lnSpc>
                <a:spcPct val="90000"/>
              </a:lnSpc>
            </a:pPr>
            <a:r>
              <a:rPr lang="ru-RU" sz="1400" dirty="0">
                <a:solidFill>
                  <a:schemeClr val="bg1"/>
                </a:solidFill>
              </a:rPr>
              <a:t>организация и условия урочной, внеурочной деятельности, коррекционно-развивающей работы, </a:t>
            </a:r>
          </a:p>
          <a:p>
            <a:pPr>
              <a:lnSpc>
                <a:spcPct val="90000"/>
              </a:lnSpc>
            </a:pPr>
            <a:r>
              <a:rPr lang="ru-RU" sz="1400" dirty="0">
                <a:solidFill>
                  <a:schemeClr val="bg1"/>
                </a:solidFill>
              </a:rPr>
              <a:t>взаимодействие с родителями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4F061D-903C-F965-A058-CCF7F1B4D1C3}"/>
              </a:ext>
            </a:extLst>
          </p:cNvPr>
          <p:cNvSpPr txBox="1"/>
          <p:nvPr/>
        </p:nvSpPr>
        <p:spPr>
          <a:xfrm>
            <a:off x="911226" y="3358491"/>
            <a:ext cx="3470274" cy="1449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b="1" spc="-30" dirty="0">
                <a:solidFill>
                  <a:schemeClr val="bg1"/>
                </a:solidFill>
              </a:rPr>
              <a:t>Материально-технический  </a:t>
            </a:r>
            <a:br>
              <a:rPr lang="ru-RU" sz="1400" b="1" spc="-30" dirty="0">
                <a:solidFill>
                  <a:schemeClr val="bg1"/>
                </a:solidFill>
              </a:rPr>
            </a:br>
            <a:r>
              <a:rPr lang="ru-RU" sz="1400" b="1" dirty="0">
                <a:solidFill>
                  <a:schemeClr val="bg1"/>
                </a:solidFill>
              </a:rPr>
              <a:t>и средовой факторы:  </a:t>
            </a:r>
          </a:p>
          <a:p>
            <a:pPr>
              <a:lnSpc>
                <a:spcPct val="90000"/>
              </a:lnSpc>
            </a:pPr>
            <a:r>
              <a:rPr lang="ru-RU" sz="1400" dirty="0">
                <a:solidFill>
                  <a:schemeClr val="bg1"/>
                </a:solidFill>
              </a:rPr>
              <a:t>архитектурные условия,</a:t>
            </a:r>
          </a:p>
          <a:p>
            <a:pPr>
              <a:lnSpc>
                <a:spcPct val="90000"/>
              </a:lnSpc>
            </a:pPr>
            <a:r>
              <a:rPr lang="ru-RU" sz="1400" dirty="0">
                <a:solidFill>
                  <a:schemeClr val="bg1"/>
                </a:solidFill>
              </a:rPr>
              <a:t>техническое оснащение</a:t>
            </a:r>
          </a:p>
          <a:p>
            <a:pPr>
              <a:lnSpc>
                <a:spcPct val="90000"/>
              </a:lnSpc>
            </a:pPr>
            <a:r>
              <a:rPr lang="ru-RU" sz="1400" dirty="0" err="1">
                <a:solidFill>
                  <a:schemeClr val="bg1"/>
                </a:solidFill>
              </a:rPr>
              <a:t>климато</a:t>
            </a:r>
            <a:r>
              <a:rPr lang="ru-RU" sz="1400" dirty="0">
                <a:solidFill>
                  <a:schemeClr val="bg1"/>
                </a:solidFill>
              </a:rPr>
              <a:t>-географические условия, </a:t>
            </a:r>
            <a:r>
              <a:rPr lang="ru-RU" sz="1400" dirty="0" err="1">
                <a:solidFill>
                  <a:schemeClr val="bg1"/>
                </a:solidFill>
              </a:rPr>
              <a:t>техногенно</a:t>
            </a:r>
            <a:r>
              <a:rPr lang="ru-RU" sz="1400" dirty="0">
                <a:solidFill>
                  <a:schemeClr val="bg1"/>
                </a:solidFill>
              </a:rPr>
              <a:t>-экологические риски, </a:t>
            </a:r>
          </a:p>
          <a:p>
            <a:pPr>
              <a:lnSpc>
                <a:spcPct val="90000"/>
              </a:lnSpc>
            </a:pPr>
            <a:r>
              <a:rPr lang="ru-RU" sz="1400" dirty="0">
                <a:solidFill>
                  <a:schemeClr val="bg1"/>
                </a:solidFill>
              </a:rPr>
              <a:t>уровень урбанизации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F4777DE-50A2-2CF3-EC7F-5A31DCF48D79}"/>
              </a:ext>
            </a:extLst>
          </p:cNvPr>
          <p:cNvSpPr/>
          <p:nvPr/>
        </p:nvSpPr>
        <p:spPr>
          <a:xfrm>
            <a:off x="10252191" y="3169444"/>
            <a:ext cx="1952509" cy="2021623"/>
          </a:xfrm>
          <a:prstGeom prst="rect">
            <a:avLst/>
          </a:prstGeom>
          <a:solidFill>
            <a:srgbClr val="9693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787C22F-2E6C-865E-24B4-44E0D2C49C11}"/>
              </a:ext>
            </a:extLst>
          </p:cNvPr>
          <p:cNvSpPr/>
          <p:nvPr/>
        </p:nvSpPr>
        <p:spPr>
          <a:xfrm>
            <a:off x="10252191" y="1147903"/>
            <a:ext cx="1952509" cy="2021542"/>
          </a:xfrm>
          <a:prstGeom prst="rect">
            <a:avLst/>
          </a:prstGeom>
          <a:solidFill>
            <a:srgbClr val="B28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5CA714-FB20-2EB8-815E-B4D65B44A683}"/>
              </a:ext>
            </a:extLst>
          </p:cNvPr>
          <p:cNvSpPr txBox="1"/>
          <p:nvPr/>
        </p:nvSpPr>
        <p:spPr>
          <a:xfrm>
            <a:off x="8480905" y="3358491"/>
            <a:ext cx="2923696" cy="125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b="1" dirty="0">
                <a:solidFill>
                  <a:schemeClr val="bg1"/>
                </a:solidFill>
              </a:rPr>
              <a:t>Социальный фактор: </a:t>
            </a:r>
          </a:p>
          <a:p>
            <a:pPr>
              <a:lnSpc>
                <a:spcPct val="90000"/>
              </a:lnSpc>
            </a:pPr>
            <a:r>
              <a:rPr lang="ru-RU" sz="1400" dirty="0">
                <a:solidFill>
                  <a:schemeClr val="bg1"/>
                </a:solidFill>
              </a:rPr>
              <a:t>нормативно-правовое обеспечение, характер ДРО и условия воспитания в семье, уровень квалификации </a:t>
            </a:r>
          </a:p>
          <a:p>
            <a:pPr>
              <a:lnSpc>
                <a:spcPct val="90000"/>
              </a:lnSpc>
            </a:pPr>
            <a:r>
              <a:rPr lang="ru-RU" sz="1400" dirty="0">
                <a:solidFill>
                  <a:schemeClr val="bg1"/>
                </a:solidFill>
              </a:rPr>
              <a:t>педагогических кадров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7C973BE-9BF8-1D34-2084-7933267BAD04}"/>
              </a:ext>
            </a:extLst>
          </p:cNvPr>
          <p:cNvSpPr/>
          <p:nvPr/>
        </p:nvSpPr>
        <p:spPr>
          <a:xfrm>
            <a:off x="8480905" y="1625332"/>
            <a:ext cx="3449828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b="1" dirty="0">
                <a:solidFill>
                  <a:schemeClr val="bg1"/>
                </a:solidFill>
              </a:rPr>
              <a:t>Профилактический :</a:t>
            </a:r>
          </a:p>
          <a:p>
            <a:pPr>
              <a:lnSpc>
                <a:spcPct val="90000"/>
              </a:lnSpc>
            </a:pPr>
            <a:r>
              <a:rPr lang="ru-RU" sz="1400" dirty="0">
                <a:solidFill>
                  <a:schemeClr val="bg1"/>
                </a:solidFill>
              </a:rPr>
              <a:t>организация медицинской помощи и </a:t>
            </a:r>
            <a:r>
              <a:rPr lang="ru-RU" sz="1400" dirty="0" err="1">
                <a:solidFill>
                  <a:schemeClr val="bg1"/>
                </a:solidFill>
              </a:rPr>
              <a:t>здоровьесберегающих</a:t>
            </a:r>
            <a:r>
              <a:rPr lang="ru-RU" sz="1400" dirty="0">
                <a:solidFill>
                  <a:schemeClr val="bg1"/>
                </a:solidFill>
              </a:rPr>
              <a:t> мероприятий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8C5696E-9FF6-9CA4-2EC8-E11CBAC0CBF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203" y="144623"/>
            <a:ext cx="1219202" cy="91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67058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922" y="304805"/>
            <a:ext cx="7840133" cy="851027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1"/>
                </a:solidFill>
                <a:latin typeface="+mn-lt"/>
              </a:rPr>
              <a:t>Законодательные нормы</a:t>
            </a:r>
            <a:br>
              <a:rPr lang="ru-RU" sz="2800" b="1" dirty="0">
                <a:solidFill>
                  <a:schemeClr val="accent1"/>
                </a:solidFill>
                <a:latin typeface="+mn-lt"/>
              </a:rPr>
            </a:br>
            <a:r>
              <a:rPr lang="ru-RU" sz="2800" b="1" dirty="0" err="1">
                <a:solidFill>
                  <a:schemeClr val="accent1"/>
                </a:solidFill>
                <a:latin typeface="+mn-lt"/>
              </a:rPr>
              <a:t>здоровьесбережения</a:t>
            </a:r>
            <a:r>
              <a:rPr lang="ru-RU" sz="2800" b="1" dirty="0">
                <a:solidFill>
                  <a:schemeClr val="accent1"/>
                </a:solidFill>
                <a:latin typeface="+mn-lt"/>
              </a:rPr>
              <a:t> детей с ОВЗ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67377" y="1757980"/>
            <a:ext cx="10441397" cy="4914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  <a:buClr>
                <a:schemeClr val="accent1"/>
              </a:buClr>
            </a:pPr>
            <a:r>
              <a:rPr lang="ru-RU" sz="2000" dirty="0"/>
              <a:t>Закон РФ «Об образовании в РФ» (с изменениями на 2 июля 2021 года, ст.54 «Права несовершеннолетних в сфере охраны здоровья» Статья 41</a:t>
            </a:r>
          </a:p>
          <a:p>
            <a:pPr>
              <a:lnSpc>
                <a:spcPct val="90000"/>
              </a:lnSpc>
              <a:spcAft>
                <a:spcPts val="1200"/>
              </a:spcAft>
              <a:buClr>
                <a:schemeClr val="accent1"/>
              </a:buClr>
            </a:pPr>
            <a:r>
              <a:rPr lang="ru-RU" sz="2000" dirty="0"/>
              <a:t>ФЗ 323 «Об основах охраны здоровья граждан в РФ», ст.54 «Права несовершеннолетних в сфере охраны здоровья»</a:t>
            </a:r>
          </a:p>
          <a:p>
            <a:pPr>
              <a:lnSpc>
                <a:spcPct val="90000"/>
              </a:lnSpc>
              <a:spcAft>
                <a:spcPts val="1200"/>
              </a:spcAft>
              <a:buClr>
                <a:schemeClr val="accent1"/>
              </a:buClr>
            </a:pPr>
            <a:r>
              <a:rPr lang="ru-RU" sz="2000" dirty="0"/>
              <a:t>Постановление Главного государственного санитарного врача Российской Федерации от 28 сентября 2020 года №28 «Об утверждении санитарных правил СП 2.4.3648-20 «Санитарно-эпидемиологические требования к организациям воспитания и обучения, отдыха и оздоровления детей и молодежи»</a:t>
            </a:r>
          </a:p>
          <a:p>
            <a:pPr>
              <a:lnSpc>
                <a:spcPct val="90000"/>
              </a:lnSpc>
              <a:spcAft>
                <a:spcPts val="1200"/>
              </a:spcAft>
              <a:buClr>
                <a:schemeClr val="accent1"/>
              </a:buClr>
            </a:pPr>
            <a:r>
              <a:rPr lang="ru-RU" sz="2000" dirty="0"/>
              <a:t>Государственной программой Российской Федерации «Доступная среда»</a:t>
            </a:r>
          </a:p>
          <a:p>
            <a:pPr>
              <a:lnSpc>
                <a:spcPct val="90000"/>
              </a:lnSpc>
              <a:spcAft>
                <a:spcPts val="1200"/>
              </a:spcAft>
              <a:buClr>
                <a:schemeClr val="accent1"/>
              </a:buClr>
            </a:pPr>
            <a:r>
              <a:rPr lang="ru-RU" sz="2000" dirty="0"/>
              <a:t>Оценка состояния социальной инфраструктуры детства и прогнозной оценки перспектив и направлений ее развития, программа Десятилетие детства </a:t>
            </a:r>
          </a:p>
          <a:p>
            <a:pPr>
              <a:lnSpc>
                <a:spcPct val="90000"/>
              </a:lnSpc>
              <a:spcAft>
                <a:spcPts val="1200"/>
              </a:spcAft>
              <a:buClr>
                <a:schemeClr val="accent1"/>
              </a:buClr>
            </a:pPr>
            <a:r>
              <a:rPr lang="ru-RU" sz="2000" dirty="0"/>
              <a:t>Приказ Минздрава России от 4 апреля 2003 года N 139 «Об утверждении Инструкции по внедрению оздоровительных технологий в деятельность образовательных учреждений» </a:t>
            </a:r>
          </a:p>
        </p:txBody>
      </p:sp>
      <p:sp>
        <p:nvSpPr>
          <p:cNvPr id="20" name="Скругленный прямоугольник 7">
            <a:extLst>
              <a:ext uri="{FF2B5EF4-FFF2-40B4-BE49-F238E27FC236}">
                <a16:creationId xmlns:a16="http://schemas.microsoft.com/office/drawing/2014/main" id="{E48910A5-8633-4353-BDA7-717EBBCA8625}"/>
              </a:ext>
            </a:extLst>
          </p:cNvPr>
          <p:cNvSpPr/>
          <p:nvPr/>
        </p:nvSpPr>
        <p:spPr>
          <a:xfrm rot="10800000">
            <a:off x="10500852" y="-1"/>
            <a:ext cx="1283160" cy="1198526"/>
          </a:xfrm>
          <a:prstGeom prst="round2SameRect">
            <a:avLst>
              <a:gd name="adj1" fmla="val 19216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DEDB061-3E4D-F264-F358-0A0155D60D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819702" y="304805"/>
            <a:ext cx="645460" cy="645460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635EE329-1261-7BBE-7BC9-55C16A4B118E}"/>
              </a:ext>
            </a:extLst>
          </p:cNvPr>
          <p:cNvGrpSpPr/>
          <p:nvPr/>
        </p:nvGrpSpPr>
        <p:grpSpPr>
          <a:xfrm>
            <a:off x="90488" y="1879266"/>
            <a:ext cx="503237" cy="166670"/>
            <a:chOff x="0" y="1885165"/>
            <a:chExt cx="569912" cy="166670"/>
          </a:xfrm>
          <a:solidFill>
            <a:schemeClr val="accent1">
              <a:lumMod val="75000"/>
            </a:schemeClr>
          </a:solidFill>
        </p:grpSpPr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id="{2B2E7092-3299-63A2-83CA-7C98F51A63F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968500"/>
              <a:ext cx="479425" cy="0"/>
            </a:xfrm>
            <a:prstGeom prst="line">
              <a:avLst/>
            </a:prstGeom>
            <a:grpFill/>
            <a:ln w="19050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D106F561-C18B-EA13-74DD-5F4B07CA506D}"/>
                </a:ext>
              </a:extLst>
            </p:cNvPr>
            <p:cNvSpPr/>
            <p:nvPr/>
          </p:nvSpPr>
          <p:spPr>
            <a:xfrm>
              <a:off x="403242" y="1885165"/>
              <a:ext cx="166670" cy="166670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A30AB37F-C500-B2DE-BCDA-5135D6E97E8B}"/>
              </a:ext>
            </a:extLst>
          </p:cNvPr>
          <p:cNvGrpSpPr/>
          <p:nvPr/>
        </p:nvGrpSpPr>
        <p:grpSpPr>
          <a:xfrm>
            <a:off x="90488" y="2557692"/>
            <a:ext cx="503237" cy="166670"/>
            <a:chOff x="0" y="1885165"/>
            <a:chExt cx="569912" cy="166670"/>
          </a:xfrm>
          <a:solidFill>
            <a:schemeClr val="accent1">
              <a:lumMod val="75000"/>
            </a:schemeClr>
          </a:solidFill>
        </p:grpSpPr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E37F25AF-3345-B2C9-CC79-49A82B793AA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968500"/>
              <a:ext cx="479425" cy="0"/>
            </a:xfrm>
            <a:prstGeom prst="line">
              <a:avLst/>
            </a:prstGeom>
            <a:grpFill/>
            <a:ln w="19050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5D2DA02D-68FD-B700-E794-FDC1A0C16526}"/>
                </a:ext>
              </a:extLst>
            </p:cNvPr>
            <p:cNvSpPr/>
            <p:nvPr/>
          </p:nvSpPr>
          <p:spPr>
            <a:xfrm>
              <a:off x="403242" y="1885165"/>
              <a:ext cx="166670" cy="166670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61BD4691-DEBF-2D9B-32FF-EDA62894305F}"/>
              </a:ext>
            </a:extLst>
          </p:cNvPr>
          <p:cNvGrpSpPr/>
          <p:nvPr/>
        </p:nvGrpSpPr>
        <p:grpSpPr>
          <a:xfrm>
            <a:off x="90488" y="3245950"/>
            <a:ext cx="503237" cy="166670"/>
            <a:chOff x="0" y="1885165"/>
            <a:chExt cx="569912" cy="166670"/>
          </a:xfrm>
          <a:solidFill>
            <a:schemeClr val="accent1">
              <a:lumMod val="75000"/>
            </a:schemeClr>
          </a:solidFill>
        </p:grpSpPr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BEB82E08-861A-7F60-BEEE-D4CCA8A39C2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968500"/>
              <a:ext cx="479425" cy="0"/>
            </a:xfrm>
            <a:prstGeom prst="line">
              <a:avLst/>
            </a:prstGeom>
            <a:grpFill/>
            <a:ln w="19050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020044CF-5A97-541F-17DC-4A1CC16B662B}"/>
                </a:ext>
              </a:extLst>
            </p:cNvPr>
            <p:cNvSpPr/>
            <p:nvPr/>
          </p:nvSpPr>
          <p:spPr>
            <a:xfrm>
              <a:off x="403242" y="1885165"/>
              <a:ext cx="166670" cy="166670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984172CE-9E90-7B62-D111-95BA712556F5}"/>
              </a:ext>
            </a:extLst>
          </p:cNvPr>
          <p:cNvGrpSpPr/>
          <p:nvPr/>
        </p:nvGrpSpPr>
        <p:grpSpPr>
          <a:xfrm>
            <a:off x="90488" y="4490309"/>
            <a:ext cx="503237" cy="166670"/>
            <a:chOff x="0" y="1885165"/>
            <a:chExt cx="569912" cy="166670"/>
          </a:xfrm>
          <a:solidFill>
            <a:schemeClr val="accent1">
              <a:lumMod val="75000"/>
            </a:schemeClr>
          </a:solidFill>
        </p:grpSpPr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39A62738-F921-66B6-10BC-CA829BA3F06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968500"/>
              <a:ext cx="479425" cy="0"/>
            </a:xfrm>
            <a:prstGeom prst="line">
              <a:avLst/>
            </a:prstGeom>
            <a:grpFill/>
            <a:ln w="19050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53E6E910-F588-1198-31E1-AE1DD5580C5B}"/>
                </a:ext>
              </a:extLst>
            </p:cNvPr>
            <p:cNvSpPr/>
            <p:nvPr/>
          </p:nvSpPr>
          <p:spPr>
            <a:xfrm>
              <a:off x="403242" y="1885165"/>
              <a:ext cx="166670" cy="166670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08784F8E-AB76-37DF-B121-350A8D4C835D}"/>
              </a:ext>
            </a:extLst>
          </p:cNvPr>
          <p:cNvGrpSpPr/>
          <p:nvPr/>
        </p:nvGrpSpPr>
        <p:grpSpPr>
          <a:xfrm>
            <a:off x="90488" y="4932761"/>
            <a:ext cx="503237" cy="166670"/>
            <a:chOff x="0" y="1885165"/>
            <a:chExt cx="569912" cy="166670"/>
          </a:xfrm>
          <a:solidFill>
            <a:schemeClr val="accent1">
              <a:lumMod val="75000"/>
            </a:schemeClr>
          </a:solidFill>
        </p:grpSpPr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06C303BE-CDBF-C395-BDED-637863A38EA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968500"/>
              <a:ext cx="479425" cy="0"/>
            </a:xfrm>
            <a:prstGeom prst="line">
              <a:avLst/>
            </a:prstGeom>
            <a:grpFill/>
            <a:ln w="19050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F6C06F62-F18B-71ED-1D3E-E5E3C7BE09E4}"/>
                </a:ext>
              </a:extLst>
            </p:cNvPr>
            <p:cNvSpPr/>
            <p:nvPr/>
          </p:nvSpPr>
          <p:spPr>
            <a:xfrm>
              <a:off x="403242" y="1885165"/>
              <a:ext cx="166670" cy="166670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8FA664BF-7B42-606B-E1F3-F873AB1BB7D6}"/>
              </a:ext>
            </a:extLst>
          </p:cNvPr>
          <p:cNvGrpSpPr/>
          <p:nvPr/>
        </p:nvGrpSpPr>
        <p:grpSpPr>
          <a:xfrm>
            <a:off x="90488" y="5651333"/>
            <a:ext cx="503237" cy="166670"/>
            <a:chOff x="0" y="1885165"/>
            <a:chExt cx="569912" cy="166670"/>
          </a:xfrm>
          <a:solidFill>
            <a:schemeClr val="accent1">
              <a:lumMod val="75000"/>
            </a:schemeClr>
          </a:solidFill>
        </p:grpSpPr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id="{10D869DA-6DA0-A713-F14E-832937B3DDB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968500"/>
              <a:ext cx="479425" cy="0"/>
            </a:xfrm>
            <a:prstGeom prst="line">
              <a:avLst/>
            </a:prstGeom>
            <a:grpFill/>
            <a:ln w="19050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F6496695-52A5-E56E-EEF3-AEDEFE9C47A4}"/>
                </a:ext>
              </a:extLst>
            </p:cNvPr>
            <p:cNvSpPr/>
            <p:nvPr/>
          </p:nvSpPr>
          <p:spPr>
            <a:xfrm>
              <a:off x="403242" y="1885165"/>
              <a:ext cx="166670" cy="166670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25536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6225D74-D2E4-846B-6050-099F45FC6409}"/>
              </a:ext>
            </a:extLst>
          </p:cNvPr>
          <p:cNvSpPr txBox="1">
            <a:spLocks/>
          </p:cNvSpPr>
          <p:nvPr/>
        </p:nvSpPr>
        <p:spPr>
          <a:xfrm>
            <a:off x="326328" y="309297"/>
            <a:ext cx="8251615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ru-RU" sz="2800" dirty="0">
                <a:solidFill>
                  <a:srgbClr val="8B3C67"/>
                </a:solidFill>
                <a:latin typeface="+mn-lt"/>
                <a:ea typeface="+mn-ea"/>
                <a:cs typeface="+mn-cs"/>
              </a:rPr>
              <a:t>ИДЕАЛЬНАЯ ШКОЛА ДЛЯ ДЕТЕЙ С ОВЗ</a:t>
            </a:r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475517A8-D1CD-1C66-14CD-9838C2CB41B0}"/>
              </a:ext>
            </a:extLst>
          </p:cNvPr>
          <p:cNvSpPr txBox="1">
            <a:spLocks/>
          </p:cNvSpPr>
          <p:nvPr/>
        </p:nvSpPr>
        <p:spPr>
          <a:xfrm>
            <a:off x="5778183" y="1121993"/>
            <a:ext cx="5949270" cy="544456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228600" indent="-2286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just"/>
            <a:r>
              <a:rPr lang="ru-RU" dirty="0"/>
              <a:t>Соответствие нормам  СанПиН и особым образовательным потребностям детей с ОВЗ той нозологической категории, образование которой она осуществляет. </a:t>
            </a:r>
          </a:p>
          <a:p>
            <a:pPr algn="just"/>
            <a:r>
              <a:rPr lang="ru-RU" dirty="0"/>
              <a:t>Наличие достаточного числа специального оборудования, учебно-методического и дидактического обеспечения.</a:t>
            </a:r>
          </a:p>
          <a:p>
            <a:pPr algn="just"/>
            <a:r>
              <a:rPr lang="ru-RU" dirty="0"/>
              <a:t>Персонифицированный подход в организации образовательного процесса с учетом положения ФГОС, содержания примерных АООП, психофизиологических особенностей и состояния здоровья обучающихся.</a:t>
            </a:r>
          </a:p>
          <a:p>
            <a:pPr algn="just"/>
            <a:r>
              <a:rPr lang="ru-RU" dirty="0"/>
              <a:t>Регулярный мониторинг и реализация мероприятий по охране и укреплению здоровья.</a:t>
            </a:r>
          </a:p>
          <a:p>
            <a:pPr algn="just"/>
            <a:r>
              <a:rPr lang="ru-RU" dirty="0"/>
              <a:t>Штатное расписание с  достаточным количеством специалистов, в том числе и узкопрофильных, постоянно повышающих квалификацию. </a:t>
            </a:r>
          </a:p>
        </p:txBody>
      </p:sp>
      <p:pic>
        <p:nvPicPr>
          <p:cNvPr id="4" name="Рисунок 3" descr="Изображение выглядит как внутренний, пол, желтый, потолок&#10;&#10;Автоматически созданное описание">
            <a:extLst>
              <a:ext uri="{FF2B5EF4-FFF2-40B4-BE49-F238E27FC236}">
                <a16:creationId xmlns:a16="http://schemas.microsoft.com/office/drawing/2014/main" id="{45ABF661-32B3-1A33-6B29-79DEF9549D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1"/>
          <a:stretch/>
        </p:blipFill>
        <p:spPr>
          <a:xfrm>
            <a:off x="190500" y="1084075"/>
            <a:ext cx="5734049" cy="5464628"/>
          </a:xfrm>
          <a:custGeom>
            <a:avLst/>
            <a:gdLst>
              <a:gd name="connsiteX0" fmla="*/ 2600151 w 6126064"/>
              <a:gd name="connsiteY0" fmla="*/ 6729700 h 6733419"/>
              <a:gd name="connsiteX1" fmla="*/ 2605437 w 6126064"/>
              <a:gd name="connsiteY1" fmla="*/ 6730645 h 6733419"/>
              <a:gd name="connsiteX2" fmla="*/ 2604210 w 6126064"/>
              <a:gd name="connsiteY2" fmla="*/ 6733419 h 6733419"/>
              <a:gd name="connsiteX3" fmla="*/ 2004924 w 6126064"/>
              <a:gd name="connsiteY3" fmla="*/ 6703684 h 6733419"/>
              <a:gd name="connsiteX4" fmla="*/ 2028755 w 6126064"/>
              <a:gd name="connsiteY4" fmla="*/ 6720701 h 6733419"/>
              <a:gd name="connsiteX5" fmla="*/ 2001532 w 6126064"/>
              <a:gd name="connsiteY5" fmla="*/ 6716238 h 6733419"/>
              <a:gd name="connsiteX6" fmla="*/ 1992020 w 6126064"/>
              <a:gd name="connsiteY6" fmla="*/ 6705290 h 6733419"/>
              <a:gd name="connsiteX7" fmla="*/ 2004924 w 6126064"/>
              <a:gd name="connsiteY7" fmla="*/ 6703684 h 6733419"/>
              <a:gd name="connsiteX8" fmla="*/ 2555510 w 6126064"/>
              <a:gd name="connsiteY8" fmla="*/ 6629988 h 6733419"/>
              <a:gd name="connsiteX9" fmla="*/ 2548911 w 6126064"/>
              <a:gd name="connsiteY9" fmla="*/ 6630077 h 6733419"/>
              <a:gd name="connsiteX10" fmla="*/ 2553737 w 6126064"/>
              <a:gd name="connsiteY10" fmla="*/ 6634979 h 6733419"/>
              <a:gd name="connsiteX11" fmla="*/ 2560124 w 6126064"/>
              <a:gd name="connsiteY11" fmla="*/ 6634974 h 6733419"/>
              <a:gd name="connsiteX12" fmla="*/ 2555510 w 6126064"/>
              <a:gd name="connsiteY12" fmla="*/ 6629988 h 6733419"/>
              <a:gd name="connsiteX13" fmla="*/ 2598699 w 6126064"/>
              <a:gd name="connsiteY13" fmla="*/ 6619618 h 6733419"/>
              <a:gd name="connsiteX14" fmla="*/ 2596698 w 6126064"/>
              <a:gd name="connsiteY14" fmla="*/ 6623784 h 6733419"/>
              <a:gd name="connsiteX15" fmla="*/ 2602416 w 6126064"/>
              <a:gd name="connsiteY15" fmla="*/ 6628048 h 6733419"/>
              <a:gd name="connsiteX16" fmla="*/ 2605429 w 6126064"/>
              <a:gd name="connsiteY16" fmla="*/ 6620963 h 6733419"/>
              <a:gd name="connsiteX17" fmla="*/ 2598699 w 6126064"/>
              <a:gd name="connsiteY17" fmla="*/ 6619618 h 6733419"/>
              <a:gd name="connsiteX18" fmla="*/ 3067539 w 6126064"/>
              <a:gd name="connsiteY18" fmla="*/ 6605473 h 6733419"/>
              <a:gd name="connsiteX19" fmla="*/ 3070852 w 6126064"/>
              <a:gd name="connsiteY19" fmla="*/ 6605864 h 6733419"/>
              <a:gd name="connsiteX20" fmla="*/ 3070890 w 6126064"/>
              <a:gd name="connsiteY20" fmla="*/ 6605913 h 6733419"/>
              <a:gd name="connsiteX21" fmla="*/ 3070800 w 6126064"/>
              <a:gd name="connsiteY21" fmla="*/ 6605941 h 6733419"/>
              <a:gd name="connsiteX22" fmla="*/ 3071826 w 6126064"/>
              <a:gd name="connsiteY22" fmla="*/ 6607217 h 6733419"/>
              <a:gd name="connsiteX23" fmla="*/ 3075046 w 6126064"/>
              <a:gd name="connsiteY23" fmla="*/ 6604620 h 6733419"/>
              <a:gd name="connsiteX24" fmla="*/ 3072161 w 6126064"/>
              <a:gd name="connsiteY24" fmla="*/ 6607635 h 6733419"/>
              <a:gd name="connsiteX25" fmla="*/ 3071826 w 6126064"/>
              <a:gd name="connsiteY25" fmla="*/ 6607217 h 6733419"/>
              <a:gd name="connsiteX26" fmla="*/ 3071941 w 6126064"/>
              <a:gd name="connsiteY26" fmla="*/ 6607264 h 6733419"/>
              <a:gd name="connsiteX27" fmla="*/ 3070890 w 6126064"/>
              <a:gd name="connsiteY27" fmla="*/ 6605913 h 6733419"/>
              <a:gd name="connsiteX28" fmla="*/ 3117744 w 6126064"/>
              <a:gd name="connsiteY28" fmla="*/ 6591341 h 6733419"/>
              <a:gd name="connsiteX29" fmla="*/ 3119661 w 6126064"/>
              <a:gd name="connsiteY29" fmla="*/ 6591857 h 6733419"/>
              <a:gd name="connsiteX30" fmla="*/ 3119001 w 6126064"/>
              <a:gd name="connsiteY30" fmla="*/ 6593189 h 6733419"/>
              <a:gd name="connsiteX31" fmla="*/ 3115188 w 6126064"/>
              <a:gd name="connsiteY31" fmla="*/ 6592136 h 6733419"/>
              <a:gd name="connsiteX32" fmla="*/ 3026012 w 6126064"/>
              <a:gd name="connsiteY32" fmla="*/ 6588577 h 6733419"/>
              <a:gd name="connsiteX33" fmla="*/ 3067539 w 6126064"/>
              <a:gd name="connsiteY33" fmla="*/ 6605473 h 6733419"/>
              <a:gd name="connsiteX34" fmla="*/ 3043484 w 6126064"/>
              <a:gd name="connsiteY34" fmla="*/ 6602637 h 6733419"/>
              <a:gd name="connsiteX35" fmla="*/ 3101781 w 6126064"/>
              <a:gd name="connsiteY35" fmla="*/ 6588432 h 6733419"/>
              <a:gd name="connsiteX36" fmla="*/ 3115188 w 6126064"/>
              <a:gd name="connsiteY36" fmla="*/ 6592136 h 6733419"/>
              <a:gd name="connsiteX37" fmla="*/ 3075046 w 6126064"/>
              <a:gd name="connsiteY37" fmla="*/ 6604620 h 6733419"/>
              <a:gd name="connsiteX38" fmla="*/ 3088850 w 6126064"/>
              <a:gd name="connsiteY38" fmla="*/ 6590198 h 6733419"/>
              <a:gd name="connsiteX39" fmla="*/ 3101781 w 6126064"/>
              <a:gd name="connsiteY39" fmla="*/ 6588432 h 6733419"/>
              <a:gd name="connsiteX40" fmla="*/ 3021621 w 6126064"/>
              <a:gd name="connsiteY40" fmla="*/ 6585043 h 6733419"/>
              <a:gd name="connsiteX41" fmla="*/ 3026012 w 6126064"/>
              <a:gd name="connsiteY41" fmla="*/ 6588577 h 6733419"/>
              <a:gd name="connsiteX42" fmla="*/ 3019331 w 6126064"/>
              <a:gd name="connsiteY42" fmla="*/ 6585859 h 6733419"/>
              <a:gd name="connsiteX43" fmla="*/ 3019354 w 6126064"/>
              <a:gd name="connsiteY43" fmla="*/ 6585793 h 6733419"/>
              <a:gd name="connsiteX44" fmla="*/ 3020044 w 6126064"/>
              <a:gd name="connsiteY44" fmla="*/ 6583774 h 6733419"/>
              <a:gd name="connsiteX45" fmla="*/ 3020047 w 6126064"/>
              <a:gd name="connsiteY45" fmla="*/ 6583777 h 6733419"/>
              <a:gd name="connsiteX46" fmla="*/ 3019354 w 6126064"/>
              <a:gd name="connsiteY46" fmla="*/ 6585793 h 6733419"/>
              <a:gd name="connsiteX47" fmla="*/ 3019253 w 6126064"/>
              <a:gd name="connsiteY47" fmla="*/ 6585827 h 6733419"/>
              <a:gd name="connsiteX48" fmla="*/ 3018540 w 6126064"/>
              <a:gd name="connsiteY48" fmla="*/ 6585537 h 6733419"/>
              <a:gd name="connsiteX49" fmla="*/ 3133318 w 6126064"/>
              <a:gd name="connsiteY49" fmla="*/ 6579136 h 6733419"/>
              <a:gd name="connsiteX50" fmla="*/ 3161969 w 6126064"/>
              <a:gd name="connsiteY50" fmla="*/ 6585254 h 6733419"/>
              <a:gd name="connsiteX51" fmla="*/ 3143128 w 6126064"/>
              <a:gd name="connsiteY51" fmla="*/ 6598183 h 6733419"/>
              <a:gd name="connsiteX52" fmla="*/ 3119661 w 6126064"/>
              <a:gd name="connsiteY52" fmla="*/ 6591857 h 6733419"/>
              <a:gd name="connsiteX53" fmla="*/ 3124129 w 6126064"/>
              <a:gd name="connsiteY53" fmla="*/ 6582840 h 6733419"/>
              <a:gd name="connsiteX54" fmla="*/ 3133318 w 6126064"/>
              <a:gd name="connsiteY54" fmla="*/ 6579136 h 6733419"/>
              <a:gd name="connsiteX55" fmla="*/ 3231359 w 6126064"/>
              <a:gd name="connsiteY55" fmla="*/ 6566879 h 6733419"/>
              <a:gd name="connsiteX56" fmla="*/ 3235527 w 6126064"/>
              <a:gd name="connsiteY56" fmla="*/ 6573700 h 6733419"/>
              <a:gd name="connsiteX57" fmla="*/ 3222179 w 6126064"/>
              <a:gd name="connsiteY57" fmla="*/ 6574339 h 6733419"/>
              <a:gd name="connsiteX58" fmla="*/ 3217649 w 6126064"/>
              <a:gd name="connsiteY58" fmla="*/ 6568061 h 6733419"/>
              <a:gd name="connsiteX59" fmla="*/ 3231359 w 6126064"/>
              <a:gd name="connsiteY59" fmla="*/ 6566879 h 6733419"/>
              <a:gd name="connsiteX60" fmla="*/ 3310482 w 6126064"/>
              <a:gd name="connsiteY60" fmla="*/ 6557181 h 6733419"/>
              <a:gd name="connsiteX61" fmla="*/ 3311799 w 6126064"/>
              <a:gd name="connsiteY61" fmla="*/ 6559355 h 6733419"/>
              <a:gd name="connsiteX62" fmla="*/ 3309062 w 6126064"/>
              <a:gd name="connsiteY62" fmla="*/ 6557603 h 6733419"/>
              <a:gd name="connsiteX63" fmla="*/ 3313168 w 6126064"/>
              <a:gd name="connsiteY63" fmla="*/ 6556767 h 6733419"/>
              <a:gd name="connsiteX64" fmla="*/ 3311911 w 6126064"/>
              <a:gd name="connsiteY64" fmla="*/ 6559540 h 6733419"/>
              <a:gd name="connsiteX65" fmla="*/ 3311799 w 6126064"/>
              <a:gd name="connsiteY65" fmla="*/ 6559355 h 6733419"/>
              <a:gd name="connsiteX66" fmla="*/ 3311855 w 6126064"/>
              <a:gd name="connsiteY66" fmla="*/ 6559391 h 6733419"/>
              <a:gd name="connsiteX67" fmla="*/ 3310537 w 6126064"/>
              <a:gd name="connsiteY67" fmla="*/ 6557165 h 6733419"/>
              <a:gd name="connsiteX68" fmla="*/ 3310482 w 6126064"/>
              <a:gd name="connsiteY68" fmla="*/ 6557181 h 6733419"/>
              <a:gd name="connsiteX69" fmla="*/ 3310429 w 6126064"/>
              <a:gd name="connsiteY69" fmla="*/ 6557093 h 6733419"/>
              <a:gd name="connsiteX70" fmla="*/ 3299201 w 6126064"/>
              <a:gd name="connsiteY70" fmla="*/ 6551288 h 6733419"/>
              <a:gd name="connsiteX71" fmla="*/ 3309062 w 6126064"/>
              <a:gd name="connsiteY71" fmla="*/ 6557603 h 6733419"/>
              <a:gd name="connsiteX72" fmla="*/ 3298891 w 6126064"/>
              <a:gd name="connsiteY72" fmla="*/ 6560622 h 6733419"/>
              <a:gd name="connsiteX73" fmla="*/ 3287586 w 6126064"/>
              <a:gd name="connsiteY73" fmla="*/ 6553531 h 6733419"/>
              <a:gd name="connsiteX74" fmla="*/ 3299201 w 6126064"/>
              <a:gd name="connsiteY74" fmla="*/ 6551288 h 6733419"/>
              <a:gd name="connsiteX75" fmla="*/ 3360894 w 6126064"/>
              <a:gd name="connsiteY75" fmla="*/ 6536982 h 6733419"/>
              <a:gd name="connsiteX76" fmla="*/ 3338842 w 6126064"/>
              <a:gd name="connsiteY76" fmla="*/ 6553706 h 6733419"/>
              <a:gd name="connsiteX77" fmla="*/ 3313168 w 6126064"/>
              <a:gd name="connsiteY77" fmla="*/ 6556767 h 6733419"/>
              <a:gd name="connsiteX78" fmla="*/ 3317893 w 6126064"/>
              <a:gd name="connsiteY78" fmla="*/ 6546345 h 6733419"/>
              <a:gd name="connsiteX79" fmla="*/ 3360894 w 6126064"/>
              <a:gd name="connsiteY79" fmla="*/ 6536982 h 6733419"/>
              <a:gd name="connsiteX80" fmla="*/ 3447887 w 6126064"/>
              <a:gd name="connsiteY80" fmla="*/ 6514856 h 6733419"/>
              <a:gd name="connsiteX81" fmla="*/ 3453364 w 6126064"/>
              <a:gd name="connsiteY81" fmla="*/ 6523449 h 6733419"/>
              <a:gd name="connsiteX82" fmla="*/ 3421420 w 6126064"/>
              <a:gd name="connsiteY82" fmla="*/ 6534697 h 6733419"/>
              <a:gd name="connsiteX83" fmla="*/ 3414972 w 6126064"/>
              <a:gd name="connsiteY83" fmla="*/ 6522425 h 6733419"/>
              <a:gd name="connsiteX84" fmla="*/ 3447887 w 6126064"/>
              <a:gd name="connsiteY84" fmla="*/ 6514856 h 6733419"/>
              <a:gd name="connsiteX85" fmla="*/ 1300065 w 6126064"/>
              <a:gd name="connsiteY85" fmla="*/ 6258786 h 6733419"/>
              <a:gd name="connsiteX86" fmla="*/ 1301819 w 6126064"/>
              <a:gd name="connsiteY86" fmla="*/ 6264559 h 6733419"/>
              <a:gd name="connsiteX87" fmla="*/ 1297396 w 6126064"/>
              <a:gd name="connsiteY87" fmla="*/ 6267222 h 6733419"/>
              <a:gd name="connsiteX88" fmla="*/ 1295858 w 6126064"/>
              <a:gd name="connsiteY88" fmla="*/ 6261592 h 6733419"/>
              <a:gd name="connsiteX89" fmla="*/ 1300065 w 6126064"/>
              <a:gd name="connsiteY89" fmla="*/ 6258786 h 6733419"/>
              <a:gd name="connsiteX90" fmla="*/ 1248915 w 6126064"/>
              <a:gd name="connsiteY90" fmla="*/ 6220178 h 6733419"/>
              <a:gd name="connsiteX91" fmla="*/ 1258289 w 6126064"/>
              <a:gd name="connsiteY91" fmla="*/ 6229462 h 6733419"/>
              <a:gd name="connsiteX92" fmla="*/ 1249407 w 6126064"/>
              <a:gd name="connsiteY92" fmla="*/ 6241610 h 6733419"/>
              <a:gd name="connsiteX93" fmla="*/ 1235978 w 6126064"/>
              <a:gd name="connsiteY93" fmla="*/ 6228836 h 6733419"/>
              <a:gd name="connsiteX94" fmla="*/ 1248915 w 6126064"/>
              <a:gd name="connsiteY94" fmla="*/ 6220178 h 6733419"/>
              <a:gd name="connsiteX95" fmla="*/ 3453861 w 6126064"/>
              <a:gd name="connsiteY95" fmla="*/ 6134809 h 6733419"/>
              <a:gd name="connsiteX96" fmla="*/ 3458207 w 6126064"/>
              <a:gd name="connsiteY96" fmla="*/ 6145567 h 6733419"/>
              <a:gd name="connsiteX97" fmla="*/ 3471758 w 6126064"/>
              <a:gd name="connsiteY97" fmla="*/ 6147421 h 6733419"/>
              <a:gd name="connsiteX98" fmla="*/ 3468083 w 6126064"/>
              <a:gd name="connsiteY98" fmla="*/ 6135427 h 6733419"/>
              <a:gd name="connsiteX99" fmla="*/ 3453861 w 6126064"/>
              <a:gd name="connsiteY99" fmla="*/ 6134809 h 6733419"/>
              <a:gd name="connsiteX100" fmla="*/ 4325113 w 6126064"/>
              <a:gd name="connsiteY100" fmla="*/ 6028011 h 6733419"/>
              <a:gd name="connsiteX101" fmla="*/ 4338058 w 6126064"/>
              <a:gd name="connsiteY101" fmla="*/ 6032408 h 6733419"/>
              <a:gd name="connsiteX102" fmla="*/ 4344224 w 6126064"/>
              <a:gd name="connsiteY102" fmla="*/ 6055605 h 6733419"/>
              <a:gd name="connsiteX103" fmla="*/ 4304402 w 6126064"/>
              <a:gd name="connsiteY103" fmla="*/ 6081466 h 6733419"/>
              <a:gd name="connsiteX104" fmla="*/ 4311709 w 6126064"/>
              <a:gd name="connsiteY104" fmla="*/ 6029202 h 6733419"/>
              <a:gd name="connsiteX105" fmla="*/ 4325113 w 6126064"/>
              <a:gd name="connsiteY105" fmla="*/ 6028011 h 6733419"/>
              <a:gd name="connsiteX106" fmla="*/ 969885 w 6126064"/>
              <a:gd name="connsiteY106" fmla="*/ 6011383 h 6733419"/>
              <a:gd name="connsiteX107" fmla="*/ 980485 w 6126064"/>
              <a:gd name="connsiteY107" fmla="*/ 6020699 h 6733419"/>
              <a:gd name="connsiteX108" fmla="*/ 975142 w 6126064"/>
              <a:gd name="connsiteY108" fmla="*/ 6028473 h 6733419"/>
              <a:gd name="connsiteX109" fmla="*/ 964244 w 6126064"/>
              <a:gd name="connsiteY109" fmla="*/ 6020306 h 6733419"/>
              <a:gd name="connsiteX110" fmla="*/ 969885 w 6126064"/>
              <a:gd name="connsiteY110" fmla="*/ 6011383 h 6733419"/>
              <a:gd name="connsiteX111" fmla="*/ 4467025 w 6126064"/>
              <a:gd name="connsiteY111" fmla="*/ 5953189 h 6733419"/>
              <a:gd name="connsiteX112" fmla="*/ 4468115 w 6126064"/>
              <a:gd name="connsiteY112" fmla="*/ 5954589 h 6733419"/>
              <a:gd name="connsiteX113" fmla="*/ 4468128 w 6126064"/>
              <a:gd name="connsiteY113" fmla="*/ 5954545 h 6733419"/>
              <a:gd name="connsiteX114" fmla="*/ 4468222 w 6126064"/>
              <a:gd name="connsiteY114" fmla="*/ 5954661 h 6733419"/>
              <a:gd name="connsiteX115" fmla="*/ 4466880 w 6126064"/>
              <a:gd name="connsiteY115" fmla="*/ 5954263 h 6733419"/>
              <a:gd name="connsiteX116" fmla="*/ 4468550 w 6126064"/>
              <a:gd name="connsiteY116" fmla="*/ 5953112 h 6733419"/>
              <a:gd name="connsiteX117" fmla="*/ 4468128 w 6126064"/>
              <a:gd name="connsiteY117" fmla="*/ 5954545 h 6733419"/>
              <a:gd name="connsiteX118" fmla="*/ 4467025 w 6126064"/>
              <a:gd name="connsiteY118" fmla="*/ 5953189 h 6733419"/>
              <a:gd name="connsiteX119" fmla="*/ 4439422 w 6126064"/>
              <a:gd name="connsiteY119" fmla="*/ 5948360 h 6733419"/>
              <a:gd name="connsiteX120" fmla="*/ 4453180 w 6126064"/>
              <a:gd name="connsiteY120" fmla="*/ 5950198 h 6733419"/>
              <a:gd name="connsiteX121" fmla="*/ 4466880 w 6126064"/>
              <a:gd name="connsiteY121" fmla="*/ 5954263 h 6733419"/>
              <a:gd name="connsiteX122" fmla="*/ 4465316 w 6126064"/>
              <a:gd name="connsiteY122" fmla="*/ 5965815 h 6733419"/>
              <a:gd name="connsiteX123" fmla="*/ 4460884 w 6126064"/>
              <a:gd name="connsiteY123" fmla="*/ 5975698 h 6733419"/>
              <a:gd name="connsiteX124" fmla="*/ 4374839 w 6126064"/>
              <a:gd name="connsiteY124" fmla="*/ 6032581 h 6733419"/>
              <a:gd name="connsiteX125" fmla="*/ 4373727 w 6126064"/>
              <a:gd name="connsiteY125" fmla="*/ 5994570 h 6733419"/>
              <a:gd name="connsiteX126" fmla="*/ 4439422 w 6126064"/>
              <a:gd name="connsiteY126" fmla="*/ 5948360 h 6733419"/>
              <a:gd name="connsiteX127" fmla="*/ 4470822 w 6126064"/>
              <a:gd name="connsiteY127" fmla="*/ 5945394 h 6733419"/>
              <a:gd name="connsiteX128" fmla="*/ 4478138 w 6126064"/>
              <a:gd name="connsiteY128" fmla="*/ 5952631 h 6733419"/>
              <a:gd name="connsiteX129" fmla="*/ 4468550 w 6126064"/>
              <a:gd name="connsiteY129" fmla="*/ 5953112 h 6733419"/>
              <a:gd name="connsiteX130" fmla="*/ 820943 w 6126064"/>
              <a:gd name="connsiteY130" fmla="*/ 5933140 h 6733419"/>
              <a:gd name="connsiteX131" fmla="*/ 831782 w 6126064"/>
              <a:gd name="connsiteY131" fmla="*/ 5943963 h 6733419"/>
              <a:gd name="connsiteX132" fmla="*/ 819237 w 6126064"/>
              <a:gd name="connsiteY132" fmla="*/ 5944800 h 6733419"/>
              <a:gd name="connsiteX133" fmla="*/ 810285 w 6126064"/>
              <a:gd name="connsiteY133" fmla="*/ 5935349 h 6733419"/>
              <a:gd name="connsiteX134" fmla="*/ 820943 w 6126064"/>
              <a:gd name="connsiteY134" fmla="*/ 5933140 h 6733419"/>
              <a:gd name="connsiteX135" fmla="*/ 926814 w 6126064"/>
              <a:gd name="connsiteY135" fmla="*/ 5822884 h 6733419"/>
              <a:gd name="connsiteX136" fmla="*/ 927388 w 6126064"/>
              <a:gd name="connsiteY136" fmla="*/ 5823969 h 6733419"/>
              <a:gd name="connsiteX137" fmla="*/ 927591 w 6126064"/>
              <a:gd name="connsiteY137" fmla="*/ 5823825 h 6733419"/>
              <a:gd name="connsiteX138" fmla="*/ 927819 w 6126064"/>
              <a:gd name="connsiteY138" fmla="*/ 5824256 h 6733419"/>
              <a:gd name="connsiteX139" fmla="*/ 925980 w 6126064"/>
              <a:gd name="connsiteY139" fmla="*/ 5823770 h 6733419"/>
              <a:gd name="connsiteX140" fmla="*/ 927020 w 6126064"/>
              <a:gd name="connsiteY140" fmla="*/ 5822746 h 6733419"/>
              <a:gd name="connsiteX141" fmla="*/ 928043 w 6126064"/>
              <a:gd name="connsiteY141" fmla="*/ 5823503 h 6733419"/>
              <a:gd name="connsiteX142" fmla="*/ 927591 w 6126064"/>
              <a:gd name="connsiteY142" fmla="*/ 5823825 h 6733419"/>
              <a:gd name="connsiteX143" fmla="*/ 926992 w 6126064"/>
              <a:gd name="connsiteY143" fmla="*/ 5822695 h 6733419"/>
              <a:gd name="connsiteX144" fmla="*/ 927020 w 6126064"/>
              <a:gd name="connsiteY144" fmla="*/ 5822746 h 6733419"/>
              <a:gd name="connsiteX145" fmla="*/ 926975 w 6126064"/>
              <a:gd name="connsiteY145" fmla="*/ 5822713 h 6733419"/>
              <a:gd name="connsiteX146" fmla="*/ 926561 w 6126064"/>
              <a:gd name="connsiteY146" fmla="*/ 5822407 h 6733419"/>
              <a:gd name="connsiteX147" fmla="*/ 926975 w 6126064"/>
              <a:gd name="connsiteY147" fmla="*/ 5822713 h 6733419"/>
              <a:gd name="connsiteX148" fmla="*/ 926814 w 6126064"/>
              <a:gd name="connsiteY148" fmla="*/ 5822884 h 6733419"/>
              <a:gd name="connsiteX149" fmla="*/ 891373 w 6126064"/>
              <a:gd name="connsiteY149" fmla="*/ 5821949 h 6733419"/>
              <a:gd name="connsiteX150" fmla="*/ 897097 w 6126064"/>
              <a:gd name="connsiteY150" fmla="*/ 5824061 h 6733419"/>
              <a:gd name="connsiteX151" fmla="*/ 894148 w 6126064"/>
              <a:gd name="connsiteY151" fmla="*/ 5825258 h 6733419"/>
              <a:gd name="connsiteX152" fmla="*/ 891050 w 6126064"/>
              <a:gd name="connsiteY152" fmla="*/ 5821733 h 6733419"/>
              <a:gd name="connsiteX153" fmla="*/ 893824 w 6126064"/>
              <a:gd name="connsiteY153" fmla="*/ 5825042 h 6733419"/>
              <a:gd name="connsiteX154" fmla="*/ 888069 w 6126064"/>
              <a:gd name="connsiteY154" fmla="*/ 5822879 h 6733419"/>
              <a:gd name="connsiteX155" fmla="*/ 908928 w 6126064"/>
              <a:gd name="connsiteY155" fmla="*/ 5819261 h 6733419"/>
              <a:gd name="connsiteX156" fmla="*/ 925980 w 6126064"/>
              <a:gd name="connsiteY156" fmla="*/ 5823770 h 6733419"/>
              <a:gd name="connsiteX157" fmla="*/ 920329 w 6126064"/>
              <a:gd name="connsiteY157" fmla="*/ 5829770 h 6733419"/>
              <a:gd name="connsiteX158" fmla="*/ 911345 w 6126064"/>
              <a:gd name="connsiteY158" fmla="*/ 5829320 h 6733419"/>
              <a:gd name="connsiteX159" fmla="*/ 897097 w 6126064"/>
              <a:gd name="connsiteY159" fmla="*/ 5824061 h 6733419"/>
              <a:gd name="connsiteX160" fmla="*/ 4583305 w 6126064"/>
              <a:gd name="connsiteY160" fmla="*/ 5799164 h 6733419"/>
              <a:gd name="connsiteX161" fmla="*/ 4593088 w 6126064"/>
              <a:gd name="connsiteY161" fmla="*/ 5800500 h 6733419"/>
              <a:gd name="connsiteX162" fmla="*/ 4588348 w 6126064"/>
              <a:gd name="connsiteY162" fmla="*/ 5807242 h 6733419"/>
              <a:gd name="connsiteX163" fmla="*/ 4583305 w 6126064"/>
              <a:gd name="connsiteY163" fmla="*/ 5799164 h 6733419"/>
              <a:gd name="connsiteX164" fmla="*/ 4594392 w 6126064"/>
              <a:gd name="connsiteY164" fmla="*/ 5798647 h 6733419"/>
              <a:gd name="connsiteX165" fmla="*/ 4596004 w 6126064"/>
              <a:gd name="connsiteY165" fmla="*/ 5800899 h 6733419"/>
              <a:gd name="connsiteX166" fmla="*/ 4593088 w 6126064"/>
              <a:gd name="connsiteY166" fmla="*/ 5800500 h 6733419"/>
              <a:gd name="connsiteX167" fmla="*/ 4597001 w 6126064"/>
              <a:gd name="connsiteY167" fmla="*/ 5797393 h 6733419"/>
              <a:gd name="connsiteX168" fmla="*/ 4596004 w 6126064"/>
              <a:gd name="connsiteY168" fmla="*/ 5800899 h 6733419"/>
              <a:gd name="connsiteX169" fmla="*/ 4594420 w 6126064"/>
              <a:gd name="connsiteY169" fmla="*/ 5798607 h 6733419"/>
              <a:gd name="connsiteX170" fmla="*/ 4594392 w 6126064"/>
              <a:gd name="connsiteY170" fmla="*/ 5798647 h 6733419"/>
              <a:gd name="connsiteX171" fmla="*/ 4594311 w 6126064"/>
              <a:gd name="connsiteY171" fmla="*/ 5798534 h 6733419"/>
              <a:gd name="connsiteX172" fmla="*/ 4634691 w 6126064"/>
              <a:gd name="connsiteY172" fmla="*/ 5794710 h 6733419"/>
              <a:gd name="connsiteX173" fmla="*/ 4638932 w 6126064"/>
              <a:gd name="connsiteY173" fmla="*/ 5796753 h 6733419"/>
              <a:gd name="connsiteX174" fmla="*/ 4639079 w 6126064"/>
              <a:gd name="connsiteY174" fmla="*/ 5801903 h 6733419"/>
              <a:gd name="connsiteX175" fmla="*/ 4631832 w 6126064"/>
              <a:gd name="connsiteY175" fmla="*/ 5798528 h 6733419"/>
              <a:gd name="connsiteX176" fmla="*/ 4634691 w 6126064"/>
              <a:gd name="connsiteY176" fmla="*/ 5794710 h 6733419"/>
              <a:gd name="connsiteX177" fmla="*/ 764644 w 6126064"/>
              <a:gd name="connsiteY177" fmla="*/ 5789056 h 6733419"/>
              <a:gd name="connsiteX178" fmla="*/ 765956 w 6126064"/>
              <a:gd name="connsiteY178" fmla="*/ 5791054 h 6733419"/>
              <a:gd name="connsiteX179" fmla="*/ 764002 w 6126064"/>
              <a:gd name="connsiteY179" fmla="*/ 5790454 h 6733419"/>
              <a:gd name="connsiteX180" fmla="*/ 764437 w 6126064"/>
              <a:gd name="connsiteY180" fmla="*/ 5789507 h 6733419"/>
              <a:gd name="connsiteX181" fmla="*/ 765474 w 6126064"/>
              <a:gd name="connsiteY181" fmla="*/ 5790845 h 6733419"/>
              <a:gd name="connsiteX182" fmla="*/ 764502 w 6126064"/>
              <a:gd name="connsiteY182" fmla="*/ 5789365 h 6733419"/>
              <a:gd name="connsiteX183" fmla="*/ 747225 w 6126064"/>
              <a:gd name="connsiteY183" fmla="*/ 5785296 h 6733419"/>
              <a:gd name="connsiteX184" fmla="*/ 753681 w 6126064"/>
              <a:gd name="connsiteY184" fmla="*/ 5787286 h 6733419"/>
              <a:gd name="connsiteX185" fmla="*/ 764002 w 6126064"/>
              <a:gd name="connsiteY185" fmla="*/ 5790454 h 6733419"/>
              <a:gd name="connsiteX186" fmla="*/ 760501 w 6126064"/>
              <a:gd name="connsiteY186" fmla="*/ 5798081 h 6733419"/>
              <a:gd name="connsiteX187" fmla="*/ 747225 w 6126064"/>
              <a:gd name="connsiteY187" fmla="*/ 5785296 h 6733419"/>
              <a:gd name="connsiteX188" fmla="*/ 4606414 w 6126064"/>
              <a:gd name="connsiteY188" fmla="*/ 5764286 h 6733419"/>
              <a:gd name="connsiteX189" fmla="*/ 4606686 w 6126064"/>
              <a:gd name="connsiteY189" fmla="*/ 5764579 h 6733419"/>
              <a:gd name="connsiteX190" fmla="*/ 4605171 w 6126064"/>
              <a:gd name="connsiteY190" fmla="*/ 5793926 h 6733419"/>
              <a:gd name="connsiteX191" fmla="*/ 4597001 w 6126064"/>
              <a:gd name="connsiteY191" fmla="*/ 5797393 h 6733419"/>
              <a:gd name="connsiteX192" fmla="*/ 480685 w 6126064"/>
              <a:gd name="connsiteY192" fmla="*/ 5734920 h 6733419"/>
              <a:gd name="connsiteX193" fmla="*/ 484091 w 6126064"/>
              <a:gd name="connsiteY193" fmla="*/ 5740784 h 6733419"/>
              <a:gd name="connsiteX194" fmla="*/ 476391 w 6126064"/>
              <a:gd name="connsiteY194" fmla="*/ 5747659 h 6733419"/>
              <a:gd name="connsiteX195" fmla="*/ 468527 w 6126064"/>
              <a:gd name="connsiteY195" fmla="*/ 5736576 h 6733419"/>
              <a:gd name="connsiteX196" fmla="*/ 480685 w 6126064"/>
              <a:gd name="connsiteY196" fmla="*/ 5734920 h 6733419"/>
              <a:gd name="connsiteX197" fmla="*/ 688408 w 6126064"/>
              <a:gd name="connsiteY197" fmla="*/ 5695253 h 6733419"/>
              <a:gd name="connsiteX198" fmla="*/ 652366 w 6126064"/>
              <a:gd name="connsiteY198" fmla="*/ 5704623 h 6733419"/>
              <a:gd name="connsiteX199" fmla="*/ 704022 w 6126064"/>
              <a:gd name="connsiteY199" fmla="*/ 5724035 h 6733419"/>
              <a:gd name="connsiteX200" fmla="*/ 688408 w 6126064"/>
              <a:gd name="connsiteY200" fmla="*/ 5695253 h 6733419"/>
              <a:gd name="connsiteX201" fmla="*/ 814920 w 6126064"/>
              <a:gd name="connsiteY201" fmla="*/ 5675843 h 6733419"/>
              <a:gd name="connsiteX202" fmla="*/ 804647 w 6126064"/>
              <a:gd name="connsiteY202" fmla="*/ 5683051 h 6733419"/>
              <a:gd name="connsiteX203" fmla="*/ 793064 w 6126064"/>
              <a:gd name="connsiteY203" fmla="*/ 5700471 h 6733419"/>
              <a:gd name="connsiteX204" fmla="*/ 793064 w 6126064"/>
              <a:gd name="connsiteY204" fmla="*/ 5700471 h 6733419"/>
              <a:gd name="connsiteX205" fmla="*/ 792483 w 6126064"/>
              <a:gd name="connsiteY205" fmla="*/ 5700277 h 6733419"/>
              <a:gd name="connsiteX206" fmla="*/ 768785 w 6126064"/>
              <a:gd name="connsiteY206" fmla="*/ 5688120 h 6733419"/>
              <a:gd name="connsiteX207" fmla="*/ 747586 w 6126064"/>
              <a:gd name="connsiteY207" fmla="*/ 5685274 h 6733419"/>
              <a:gd name="connsiteX208" fmla="*/ 742143 w 6126064"/>
              <a:gd name="connsiteY208" fmla="*/ 5683456 h 6733419"/>
              <a:gd name="connsiteX209" fmla="*/ 741713 w 6126064"/>
              <a:gd name="connsiteY209" fmla="*/ 5683780 h 6733419"/>
              <a:gd name="connsiteX210" fmla="*/ 730073 w 6126064"/>
              <a:gd name="connsiteY210" fmla="*/ 5678212 h 6733419"/>
              <a:gd name="connsiteX211" fmla="*/ 718997 w 6126064"/>
              <a:gd name="connsiteY211" fmla="*/ 5680815 h 6733419"/>
              <a:gd name="connsiteX212" fmla="*/ 719897 w 6126064"/>
              <a:gd name="connsiteY212" fmla="*/ 5686466 h 6733419"/>
              <a:gd name="connsiteX213" fmla="*/ 733059 w 6126064"/>
              <a:gd name="connsiteY213" fmla="*/ 5690306 h 6733419"/>
              <a:gd name="connsiteX214" fmla="*/ 741713 w 6126064"/>
              <a:gd name="connsiteY214" fmla="*/ 5683780 h 6733419"/>
              <a:gd name="connsiteX215" fmla="*/ 743763 w 6126064"/>
              <a:gd name="connsiteY215" fmla="*/ 5684761 h 6733419"/>
              <a:gd name="connsiteX216" fmla="*/ 747586 w 6126064"/>
              <a:gd name="connsiteY216" fmla="*/ 5685274 h 6733419"/>
              <a:gd name="connsiteX217" fmla="*/ 792483 w 6126064"/>
              <a:gd name="connsiteY217" fmla="*/ 5700277 h 6733419"/>
              <a:gd name="connsiteX218" fmla="*/ 793012 w 6126064"/>
              <a:gd name="connsiteY218" fmla="*/ 5700548 h 6733419"/>
              <a:gd name="connsiteX219" fmla="*/ 793064 w 6126064"/>
              <a:gd name="connsiteY219" fmla="*/ 5700471 h 6733419"/>
              <a:gd name="connsiteX220" fmla="*/ 852030 w 6126064"/>
              <a:gd name="connsiteY220" fmla="*/ 5688388 h 6733419"/>
              <a:gd name="connsiteX221" fmla="*/ 814920 w 6126064"/>
              <a:gd name="connsiteY221" fmla="*/ 5675843 h 6733419"/>
              <a:gd name="connsiteX222" fmla="*/ 396621 w 6126064"/>
              <a:gd name="connsiteY222" fmla="*/ 5638996 h 6733419"/>
              <a:gd name="connsiteX223" fmla="*/ 400704 w 6126064"/>
              <a:gd name="connsiteY223" fmla="*/ 5649914 h 6733419"/>
              <a:gd name="connsiteX224" fmla="*/ 384923 w 6126064"/>
              <a:gd name="connsiteY224" fmla="*/ 5651400 h 6733419"/>
              <a:gd name="connsiteX225" fmla="*/ 383533 w 6126064"/>
              <a:gd name="connsiteY225" fmla="*/ 5639248 h 6733419"/>
              <a:gd name="connsiteX226" fmla="*/ 396621 w 6126064"/>
              <a:gd name="connsiteY226" fmla="*/ 5638996 h 6733419"/>
              <a:gd name="connsiteX227" fmla="*/ 755364 w 6126064"/>
              <a:gd name="connsiteY227" fmla="*/ 5602020 h 6733419"/>
              <a:gd name="connsiteX228" fmla="*/ 759568 w 6126064"/>
              <a:gd name="connsiteY228" fmla="*/ 5607854 h 6733419"/>
              <a:gd name="connsiteX229" fmla="*/ 772039 w 6126064"/>
              <a:gd name="connsiteY229" fmla="*/ 5611795 h 6733419"/>
              <a:gd name="connsiteX230" fmla="*/ 768624 w 6126064"/>
              <a:gd name="connsiteY230" fmla="*/ 5602446 h 6733419"/>
              <a:gd name="connsiteX231" fmla="*/ 755364 w 6126064"/>
              <a:gd name="connsiteY231" fmla="*/ 5602020 h 6733419"/>
              <a:gd name="connsiteX232" fmla="*/ 399134 w 6126064"/>
              <a:gd name="connsiteY232" fmla="*/ 5571746 h 6733419"/>
              <a:gd name="connsiteX233" fmla="*/ 412636 w 6126064"/>
              <a:gd name="connsiteY233" fmla="*/ 5585580 h 6733419"/>
              <a:gd name="connsiteX234" fmla="*/ 391090 w 6126064"/>
              <a:gd name="connsiteY234" fmla="*/ 5591975 h 6733419"/>
              <a:gd name="connsiteX235" fmla="*/ 379469 w 6126064"/>
              <a:gd name="connsiteY235" fmla="*/ 5582091 h 6733419"/>
              <a:gd name="connsiteX236" fmla="*/ 399134 w 6126064"/>
              <a:gd name="connsiteY236" fmla="*/ 5571746 h 6733419"/>
              <a:gd name="connsiteX237" fmla="*/ 634251 w 6126064"/>
              <a:gd name="connsiteY237" fmla="*/ 5549972 h 6733419"/>
              <a:gd name="connsiteX238" fmla="*/ 622376 w 6126064"/>
              <a:gd name="connsiteY238" fmla="*/ 5561473 h 6733419"/>
              <a:gd name="connsiteX239" fmla="*/ 630755 w 6126064"/>
              <a:gd name="connsiteY239" fmla="*/ 5580419 h 6733419"/>
              <a:gd name="connsiteX240" fmla="*/ 644808 w 6126064"/>
              <a:gd name="connsiteY240" fmla="*/ 5589457 h 6733419"/>
              <a:gd name="connsiteX241" fmla="*/ 731619 w 6126064"/>
              <a:gd name="connsiteY241" fmla="*/ 5589773 h 6733419"/>
              <a:gd name="connsiteX242" fmla="*/ 755526 w 6126064"/>
              <a:gd name="connsiteY242" fmla="*/ 5581472 h 6733419"/>
              <a:gd name="connsiteX243" fmla="*/ 810323 w 6126064"/>
              <a:gd name="connsiteY243" fmla="*/ 5571437 h 6733419"/>
              <a:gd name="connsiteX244" fmla="*/ 759465 w 6126064"/>
              <a:gd name="connsiteY244" fmla="*/ 5551995 h 6733419"/>
              <a:gd name="connsiteX245" fmla="*/ 663905 w 6126064"/>
              <a:gd name="connsiteY245" fmla="*/ 5550557 h 6733419"/>
              <a:gd name="connsiteX246" fmla="*/ 634251 w 6126064"/>
              <a:gd name="connsiteY246" fmla="*/ 5549972 h 6733419"/>
              <a:gd name="connsiteX247" fmla="*/ 314713 w 6126064"/>
              <a:gd name="connsiteY247" fmla="*/ 5506231 h 6733419"/>
              <a:gd name="connsiteX248" fmla="*/ 320462 w 6126064"/>
              <a:gd name="connsiteY248" fmla="*/ 5506249 h 6733419"/>
              <a:gd name="connsiteX249" fmla="*/ 322315 w 6126064"/>
              <a:gd name="connsiteY249" fmla="*/ 5511638 h 6733419"/>
              <a:gd name="connsiteX250" fmla="*/ 318005 w 6126064"/>
              <a:gd name="connsiteY250" fmla="*/ 5514601 h 6733419"/>
              <a:gd name="connsiteX251" fmla="*/ 314713 w 6126064"/>
              <a:gd name="connsiteY251" fmla="*/ 5506231 h 6733419"/>
              <a:gd name="connsiteX252" fmla="*/ 536236 w 6126064"/>
              <a:gd name="connsiteY252" fmla="*/ 5503903 h 6733419"/>
              <a:gd name="connsiteX253" fmla="*/ 534442 w 6126064"/>
              <a:gd name="connsiteY253" fmla="*/ 5507759 h 6733419"/>
              <a:gd name="connsiteX254" fmla="*/ 540420 w 6126064"/>
              <a:gd name="connsiteY254" fmla="*/ 5511633 h 6733419"/>
              <a:gd name="connsiteX255" fmla="*/ 543074 w 6126064"/>
              <a:gd name="connsiteY255" fmla="*/ 5505320 h 6733419"/>
              <a:gd name="connsiteX256" fmla="*/ 536236 w 6126064"/>
              <a:gd name="connsiteY256" fmla="*/ 5503903 h 6733419"/>
              <a:gd name="connsiteX257" fmla="*/ 4874322 w 6126064"/>
              <a:gd name="connsiteY257" fmla="*/ 5471394 h 6733419"/>
              <a:gd name="connsiteX258" fmla="*/ 4846526 w 6126064"/>
              <a:gd name="connsiteY258" fmla="*/ 5517737 h 6733419"/>
              <a:gd name="connsiteX259" fmla="*/ 4874322 w 6126064"/>
              <a:gd name="connsiteY259" fmla="*/ 5471394 h 6733419"/>
              <a:gd name="connsiteX260" fmla="*/ 240683 w 6126064"/>
              <a:gd name="connsiteY260" fmla="*/ 5370525 h 6733419"/>
              <a:gd name="connsiteX261" fmla="*/ 243675 w 6126064"/>
              <a:gd name="connsiteY261" fmla="*/ 5371504 h 6733419"/>
              <a:gd name="connsiteX262" fmla="*/ 242256 w 6126064"/>
              <a:gd name="connsiteY262" fmla="*/ 5372137 h 6733419"/>
              <a:gd name="connsiteX263" fmla="*/ 240683 w 6126064"/>
              <a:gd name="connsiteY263" fmla="*/ 5370525 h 6733419"/>
              <a:gd name="connsiteX264" fmla="*/ 240576 w 6126064"/>
              <a:gd name="connsiteY264" fmla="*/ 5370454 h 6733419"/>
              <a:gd name="connsiteX265" fmla="*/ 242204 w 6126064"/>
              <a:gd name="connsiteY265" fmla="*/ 5372214 h 6733419"/>
              <a:gd name="connsiteX266" fmla="*/ 241056 w 6126064"/>
              <a:gd name="connsiteY266" fmla="*/ 5372061 h 6733419"/>
              <a:gd name="connsiteX267" fmla="*/ 227906 w 6126064"/>
              <a:gd name="connsiteY267" fmla="*/ 5370311 h 6733419"/>
              <a:gd name="connsiteX268" fmla="*/ 241056 w 6126064"/>
              <a:gd name="connsiteY268" fmla="*/ 5372061 h 6733419"/>
              <a:gd name="connsiteX269" fmla="*/ 246013 w 6126064"/>
              <a:gd name="connsiteY269" fmla="*/ 5388675 h 6733419"/>
              <a:gd name="connsiteX270" fmla="*/ 230514 w 6126064"/>
              <a:gd name="connsiteY270" fmla="*/ 5393940 h 6733419"/>
              <a:gd name="connsiteX271" fmla="*/ 217020 w 6126064"/>
              <a:gd name="connsiteY271" fmla="*/ 5380562 h 6733419"/>
              <a:gd name="connsiteX272" fmla="*/ 227906 w 6126064"/>
              <a:gd name="connsiteY272" fmla="*/ 5370311 h 6733419"/>
              <a:gd name="connsiteX273" fmla="*/ 277968 w 6126064"/>
              <a:gd name="connsiteY273" fmla="*/ 5356215 h 6733419"/>
              <a:gd name="connsiteX274" fmla="*/ 274062 w 6126064"/>
              <a:gd name="connsiteY274" fmla="*/ 5370469 h 6733419"/>
              <a:gd name="connsiteX275" fmla="*/ 258862 w 6126064"/>
              <a:gd name="connsiteY275" fmla="*/ 5376474 h 6733419"/>
              <a:gd name="connsiteX276" fmla="*/ 243675 w 6126064"/>
              <a:gd name="connsiteY276" fmla="*/ 5371504 h 6733419"/>
              <a:gd name="connsiteX277" fmla="*/ 278005 w 6126064"/>
              <a:gd name="connsiteY277" fmla="*/ 5356081 h 6733419"/>
              <a:gd name="connsiteX278" fmla="*/ 278219 w 6126064"/>
              <a:gd name="connsiteY278" fmla="*/ 5356103 h 6733419"/>
              <a:gd name="connsiteX279" fmla="*/ 277968 w 6126064"/>
              <a:gd name="connsiteY279" fmla="*/ 5356215 h 6733419"/>
              <a:gd name="connsiteX280" fmla="*/ 278282 w 6126064"/>
              <a:gd name="connsiteY280" fmla="*/ 5356075 h 6733419"/>
              <a:gd name="connsiteX281" fmla="*/ 278317 w 6126064"/>
              <a:gd name="connsiteY281" fmla="*/ 5356114 h 6733419"/>
              <a:gd name="connsiteX282" fmla="*/ 278219 w 6126064"/>
              <a:gd name="connsiteY282" fmla="*/ 5356103 h 6733419"/>
              <a:gd name="connsiteX283" fmla="*/ 278097 w 6126064"/>
              <a:gd name="connsiteY283" fmla="*/ 5355743 h 6733419"/>
              <a:gd name="connsiteX284" fmla="*/ 278369 w 6126064"/>
              <a:gd name="connsiteY284" fmla="*/ 5356036 h 6733419"/>
              <a:gd name="connsiteX285" fmla="*/ 278282 w 6126064"/>
              <a:gd name="connsiteY285" fmla="*/ 5356075 h 6733419"/>
              <a:gd name="connsiteX286" fmla="*/ 278069 w 6126064"/>
              <a:gd name="connsiteY286" fmla="*/ 5355846 h 6733419"/>
              <a:gd name="connsiteX287" fmla="*/ 239605 w 6126064"/>
              <a:gd name="connsiteY287" fmla="*/ 5352071 h 6733419"/>
              <a:gd name="connsiteX288" fmla="*/ 240710 w 6126064"/>
              <a:gd name="connsiteY288" fmla="*/ 5353805 h 6733419"/>
              <a:gd name="connsiteX289" fmla="*/ 238444 w 6126064"/>
              <a:gd name="connsiteY289" fmla="*/ 5352106 h 6733419"/>
              <a:gd name="connsiteX290" fmla="*/ 239605 w 6126064"/>
              <a:gd name="connsiteY290" fmla="*/ 5352071 h 6733419"/>
              <a:gd name="connsiteX291" fmla="*/ 242419 w 6126064"/>
              <a:gd name="connsiteY291" fmla="*/ 5352365 h 6733419"/>
              <a:gd name="connsiteX292" fmla="*/ 240974 w 6126064"/>
              <a:gd name="connsiteY292" fmla="*/ 5354219 h 6733419"/>
              <a:gd name="connsiteX293" fmla="*/ 240710 w 6126064"/>
              <a:gd name="connsiteY293" fmla="*/ 5353805 h 6733419"/>
              <a:gd name="connsiteX294" fmla="*/ 240863 w 6126064"/>
              <a:gd name="connsiteY294" fmla="*/ 5353919 h 6733419"/>
              <a:gd name="connsiteX295" fmla="*/ 239605 w 6126064"/>
              <a:gd name="connsiteY295" fmla="*/ 5352071 h 6733419"/>
              <a:gd name="connsiteX296" fmla="*/ 247700 w 6126064"/>
              <a:gd name="connsiteY296" fmla="*/ 5345588 h 6733419"/>
              <a:gd name="connsiteX297" fmla="*/ 278046 w 6126064"/>
              <a:gd name="connsiteY297" fmla="*/ 5355820 h 6733419"/>
              <a:gd name="connsiteX298" fmla="*/ 278069 w 6126064"/>
              <a:gd name="connsiteY298" fmla="*/ 5355846 h 6733419"/>
              <a:gd name="connsiteX299" fmla="*/ 278005 w 6126064"/>
              <a:gd name="connsiteY299" fmla="*/ 5356081 h 6733419"/>
              <a:gd name="connsiteX300" fmla="*/ 242419 w 6126064"/>
              <a:gd name="connsiteY300" fmla="*/ 5352365 h 6733419"/>
              <a:gd name="connsiteX301" fmla="*/ 228615 w 6126064"/>
              <a:gd name="connsiteY301" fmla="*/ 5344740 h 6733419"/>
              <a:gd name="connsiteX302" fmla="*/ 238444 w 6126064"/>
              <a:gd name="connsiteY302" fmla="*/ 5352106 h 6733419"/>
              <a:gd name="connsiteX303" fmla="*/ 226414 w 6126064"/>
              <a:gd name="connsiteY303" fmla="*/ 5352476 h 6733419"/>
              <a:gd name="connsiteX304" fmla="*/ 220811 w 6126064"/>
              <a:gd name="connsiteY304" fmla="*/ 5348739 h 6733419"/>
              <a:gd name="connsiteX305" fmla="*/ 228615 w 6126064"/>
              <a:gd name="connsiteY305" fmla="*/ 5344740 h 6733419"/>
              <a:gd name="connsiteX306" fmla="*/ 268988 w 6126064"/>
              <a:gd name="connsiteY306" fmla="*/ 5235468 h 6733419"/>
              <a:gd name="connsiteX307" fmla="*/ 268820 w 6126064"/>
              <a:gd name="connsiteY307" fmla="*/ 5235704 h 6733419"/>
              <a:gd name="connsiteX308" fmla="*/ 268775 w 6126064"/>
              <a:gd name="connsiteY308" fmla="*/ 5235727 h 6733419"/>
              <a:gd name="connsiteX309" fmla="*/ 268323 w 6126064"/>
              <a:gd name="connsiteY309" fmla="*/ 5235731 h 6733419"/>
              <a:gd name="connsiteX310" fmla="*/ 270105 w 6126064"/>
              <a:gd name="connsiteY310" fmla="*/ 5235042 h 6733419"/>
              <a:gd name="connsiteX311" fmla="*/ 270549 w 6126064"/>
              <a:gd name="connsiteY311" fmla="*/ 5235196 h 6733419"/>
              <a:gd name="connsiteX312" fmla="*/ 269214 w 6126064"/>
              <a:gd name="connsiteY312" fmla="*/ 5235723 h 6733419"/>
              <a:gd name="connsiteX313" fmla="*/ 268804 w 6126064"/>
              <a:gd name="connsiteY313" fmla="*/ 5235727 h 6733419"/>
              <a:gd name="connsiteX314" fmla="*/ 268820 w 6126064"/>
              <a:gd name="connsiteY314" fmla="*/ 5235704 h 6733419"/>
              <a:gd name="connsiteX315" fmla="*/ 270225 w 6126064"/>
              <a:gd name="connsiteY315" fmla="*/ 5234980 h 6733419"/>
              <a:gd name="connsiteX316" fmla="*/ 270105 w 6126064"/>
              <a:gd name="connsiteY316" fmla="*/ 5235042 h 6733419"/>
              <a:gd name="connsiteX317" fmla="*/ 270086 w 6126064"/>
              <a:gd name="connsiteY317" fmla="*/ 5235035 h 6733419"/>
              <a:gd name="connsiteX318" fmla="*/ 269455 w 6126064"/>
              <a:gd name="connsiteY318" fmla="*/ 5234815 h 6733419"/>
              <a:gd name="connsiteX319" fmla="*/ 270086 w 6126064"/>
              <a:gd name="connsiteY319" fmla="*/ 5235035 h 6733419"/>
              <a:gd name="connsiteX320" fmla="*/ 268988 w 6126064"/>
              <a:gd name="connsiteY320" fmla="*/ 5235468 h 6733419"/>
              <a:gd name="connsiteX321" fmla="*/ 239654 w 6126064"/>
              <a:gd name="connsiteY321" fmla="*/ 5224516 h 6733419"/>
              <a:gd name="connsiteX322" fmla="*/ 241014 w 6126064"/>
              <a:gd name="connsiteY322" fmla="*/ 5226496 h 6733419"/>
              <a:gd name="connsiteX323" fmla="*/ 237632 w 6126064"/>
              <a:gd name="connsiteY323" fmla="*/ 5225335 h 6733419"/>
              <a:gd name="connsiteX324" fmla="*/ 239592 w 6126064"/>
              <a:gd name="connsiteY324" fmla="*/ 5224426 h 6733419"/>
              <a:gd name="connsiteX325" fmla="*/ 241893 w 6126064"/>
              <a:gd name="connsiteY325" fmla="*/ 5225226 h 6733419"/>
              <a:gd name="connsiteX326" fmla="*/ 241014 w 6126064"/>
              <a:gd name="connsiteY326" fmla="*/ 5226496 h 6733419"/>
              <a:gd name="connsiteX327" fmla="*/ 239700 w 6126064"/>
              <a:gd name="connsiteY327" fmla="*/ 5224497 h 6733419"/>
              <a:gd name="connsiteX328" fmla="*/ 239654 w 6126064"/>
              <a:gd name="connsiteY328" fmla="*/ 5224516 h 6733419"/>
              <a:gd name="connsiteX329" fmla="*/ 101205 w 6126064"/>
              <a:gd name="connsiteY329" fmla="*/ 5223185 h 6733419"/>
              <a:gd name="connsiteX330" fmla="*/ 114518 w 6126064"/>
              <a:gd name="connsiteY330" fmla="*/ 5224293 h 6733419"/>
              <a:gd name="connsiteX331" fmla="*/ 121998 w 6126064"/>
              <a:gd name="connsiteY331" fmla="*/ 5225915 h 6733419"/>
              <a:gd name="connsiteX332" fmla="*/ 112900 w 6126064"/>
              <a:gd name="connsiteY332" fmla="*/ 5229051 h 6733419"/>
              <a:gd name="connsiteX333" fmla="*/ 97969 w 6126064"/>
              <a:gd name="connsiteY333" fmla="*/ 5221562 h 6733419"/>
              <a:gd name="connsiteX334" fmla="*/ 101205 w 6126064"/>
              <a:gd name="connsiteY334" fmla="*/ 5223185 h 6733419"/>
              <a:gd name="connsiteX335" fmla="*/ 99327 w 6126064"/>
              <a:gd name="connsiteY335" fmla="*/ 5223029 h 6733419"/>
              <a:gd name="connsiteX336" fmla="*/ 97969 w 6126064"/>
              <a:gd name="connsiteY336" fmla="*/ 5221562 h 6733419"/>
              <a:gd name="connsiteX337" fmla="*/ 193822 w 6126064"/>
              <a:gd name="connsiteY337" fmla="*/ 5210297 h 6733419"/>
              <a:gd name="connsiteX338" fmla="*/ 237632 w 6126064"/>
              <a:gd name="connsiteY338" fmla="*/ 5225335 h 6733419"/>
              <a:gd name="connsiteX339" fmla="*/ 227652 w 6126064"/>
              <a:gd name="connsiteY339" fmla="*/ 5229377 h 6733419"/>
              <a:gd name="connsiteX340" fmla="*/ 216099 w 6126064"/>
              <a:gd name="connsiteY340" fmla="*/ 5226885 h 6733419"/>
              <a:gd name="connsiteX341" fmla="*/ 193671 w 6126064"/>
              <a:gd name="connsiteY341" fmla="*/ 5210184 h 6733419"/>
              <a:gd name="connsiteX342" fmla="*/ 193822 w 6126064"/>
              <a:gd name="connsiteY342" fmla="*/ 5210297 h 6733419"/>
              <a:gd name="connsiteX343" fmla="*/ 193583 w 6126064"/>
              <a:gd name="connsiteY343" fmla="*/ 5210214 h 6733419"/>
              <a:gd name="connsiteX344" fmla="*/ 193575 w 6126064"/>
              <a:gd name="connsiteY344" fmla="*/ 5210188 h 6733419"/>
              <a:gd name="connsiteX345" fmla="*/ 193507 w 6126064"/>
              <a:gd name="connsiteY345" fmla="*/ 5209963 h 6733419"/>
              <a:gd name="connsiteX346" fmla="*/ 193575 w 6126064"/>
              <a:gd name="connsiteY346" fmla="*/ 5210188 h 6733419"/>
              <a:gd name="connsiteX347" fmla="*/ 193512 w 6126064"/>
              <a:gd name="connsiteY347" fmla="*/ 5210190 h 6733419"/>
              <a:gd name="connsiteX348" fmla="*/ 193583 w 6126064"/>
              <a:gd name="connsiteY348" fmla="*/ 5210214 h 6733419"/>
              <a:gd name="connsiteX349" fmla="*/ 195489 w 6126064"/>
              <a:gd name="connsiteY349" fmla="*/ 5216561 h 6733419"/>
              <a:gd name="connsiteX350" fmla="*/ 193340 w 6126064"/>
              <a:gd name="connsiteY350" fmla="*/ 5236119 h 6733419"/>
              <a:gd name="connsiteX351" fmla="*/ 186418 w 6126064"/>
              <a:gd name="connsiteY351" fmla="*/ 5232962 h 6733419"/>
              <a:gd name="connsiteX352" fmla="*/ 191372 w 6126064"/>
              <a:gd name="connsiteY352" fmla="*/ 5215498 h 6733419"/>
              <a:gd name="connsiteX353" fmla="*/ 193404 w 6126064"/>
              <a:gd name="connsiteY353" fmla="*/ 5210118 h 6733419"/>
              <a:gd name="connsiteX354" fmla="*/ 193507 w 6126064"/>
              <a:gd name="connsiteY354" fmla="*/ 5209963 h 6733419"/>
              <a:gd name="connsiteX355" fmla="*/ 254033 w 6126064"/>
              <a:gd name="connsiteY355" fmla="*/ 5207677 h 6733419"/>
              <a:gd name="connsiteX356" fmla="*/ 274808 w 6126064"/>
              <a:gd name="connsiteY356" fmla="*/ 5214574 h 6733419"/>
              <a:gd name="connsiteX357" fmla="*/ 275707 w 6126064"/>
              <a:gd name="connsiteY357" fmla="*/ 5226063 h 6733419"/>
              <a:gd name="connsiteX358" fmla="*/ 269455 w 6126064"/>
              <a:gd name="connsiteY358" fmla="*/ 5234815 h 6733419"/>
              <a:gd name="connsiteX359" fmla="*/ 241893 w 6126064"/>
              <a:gd name="connsiteY359" fmla="*/ 5225226 h 6733419"/>
              <a:gd name="connsiteX360" fmla="*/ 0 w 6126064"/>
              <a:gd name="connsiteY360" fmla="*/ 5183829 h 6733419"/>
              <a:gd name="connsiteX361" fmla="*/ 7666 w 6126064"/>
              <a:gd name="connsiteY361" fmla="*/ 5184004 h 6733419"/>
              <a:gd name="connsiteX362" fmla="*/ 20111 w 6126064"/>
              <a:gd name="connsiteY362" fmla="*/ 5189387 h 6733419"/>
              <a:gd name="connsiteX363" fmla="*/ 19585 w 6126064"/>
              <a:gd name="connsiteY363" fmla="*/ 5189709 h 6733419"/>
              <a:gd name="connsiteX364" fmla="*/ 19833 w 6126064"/>
              <a:gd name="connsiteY364" fmla="*/ 5189649 h 6733419"/>
              <a:gd name="connsiteX365" fmla="*/ 19693 w 6126064"/>
              <a:gd name="connsiteY365" fmla="*/ 5189781 h 6733419"/>
              <a:gd name="connsiteX366" fmla="*/ 7037 w 6126064"/>
              <a:gd name="connsiteY366" fmla="*/ 5184482 h 6733419"/>
              <a:gd name="connsiteX367" fmla="*/ 0 w 6126064"/>
              <a:gd name="connsiteY367" fmla="*/ 5183829 h 6733419"/>
              <a:gd name="connsiteX368" fmla="*/ 539552 w 6126064"/>
              <a:gd name="connsiteY368" fmla="*/ 5180120 h 6733419"/>
              <a:gd name="connsiteX369" fmla="*/ 519725 w 6126064"/>
              <a:gd name="connsiteY369" fmla="*/ 5184407 h 6733419"/>
              <a:gd name="connsiteX370" fmla="*/ 547721 w 6126064"/>
              <a:gd name="connsiteY370" fmla="*/ 5193314 h 6733419"/>
              <a:gd name="connsiteX371" fmla="*/ 550938 w 6126064"/>
              <a:gd name="connsiteY371" fmla="*/ 5188725 h 6733419"/>
              <a:gd name="connsiteX372" fmla="*/ 539552 w 6126064"/>
              <a:gd name="connsiteY372" fmla="*/ 5180120 h 6733419"/>
              <a:gd name="connsiteX373" fmla="*/ 68550 w 6126064"/>
              <a:gd name="connsiteY373" fmla="*/ 5177915 h 6733419"/>
              <a:gd name="connsiteX374" fmla="*/ 69840 w 6126064"/>
              <a:gd name="connsiteY374" fmla="*/ 5178776 h 6733419"/>
              <a:gd name="connsiteX375" fmla="*/ 69842 w 6126064"/>
              <a:gd name="connsiteY375" fmla="*/ 5178777 h 6733419"/>
              <a:gd name="connsiteX376" fmla="*/ 69842 w 6126064"/>
              <a:gd name="connsiteY376" fmla="*/ 5178777 h 6733419"/>
              <a:gd name="connsiteX377" fmla="*/ 70058 w 6126064"/>
              <a:gd name="connsiteY377" fmla="*/ 5178921 h 6733419"/>
              <a:gd name="connsiteX378" fmla="*/ 67806 w 6126064"/>
              <a:gd name="connsiteY378" fmla="*/ 5178095 h 6733419"/>
              <a:gd name="connsiteX379" fmla="*/ 68062 w 6126064"/>
              <a:gd name="connsiteY379" fmla="*/ 5177478 h 6733419"/>
              <a:gd name="connsiteX380" fmla="*/ 69749 w 6126064"/>
              <a:gd name="connsiteY380" fmla="*/ 5177639 h 6733419"/>
              <a:gd name="connsiteX381" fmla="*/ 69842 w 6126064"/>
              <a:gd name="connsiteY381" fmla="*/ 5178777 h 6733419"/>
              <a:gd name="connsiteX382" fmla="*/ 69840 w 6126064"/>
              <a:gd name="connsiteY382" fmla="*/ 5178776 h 6733419"/>
              <a:gd name="connsiteX383" fmla="*/ 33747 w 6126064"/>
              <a:gd name="connsiteY383" fmla="*/ 5168593 h 6733419"/>
              <a:gd name="connsiteX384" fmla="*/ 46727 w 6126064"/>
              <a:gd name="connsiteY384" fmla="*/ 5170358 h 6733419"/>
              <a:gd name="connsiteX385" fmla="*/ 67806 w 6126064"/>
              <a:gd name="connsiteY385" fmla="*/ 5178095 h 6733419"/>
              <a:gd name="connsiteX386" fmla="*/ 19833 w 6126064"/>
              <a:gd name="connsiteY386" fmla="*/ 5189649 h 6733419"/>
              <a:gd name="connsiteX387" fmla="*/ 20111 w 6126064"/>
              <a:gd name="connsiteY387" fmla="*/ 5189387 h 6733419"/>
              <a:gd name="connsiteX388" fmla="*/ 33747 w 6126064"/>
              <a:gd name="connsiteY388" fmla="*/ 5168593 h 6733419"/>
              <a:gd name="connsiteX389" fmla="*/ 370505 w 6126064"/>
              <a:gd name="connsiteY389" fmla="*/ 4993386 h 6733419"/>
              <a:gd name="connsiteX390" fmla="*/ 357330 w 6126064"/>
              <a:gd name="connsiteY390" fmla="*/ 4994700 h 6733419"/>
              <a:gd name="connsiteX391" fmla="*/ 359558 w 6126064"/>
              <a:gd name="connsiteY391" fmla="*/ 5006065 h 6733419"/>
              <a:gd name="connsiteX392" fmla="*/ 372322 w 6126064"/>
              <a:gd name="connsiteY392" fmla="*/ 5005598 h 6733419"/>
              <a:gd name="connsiteX393" fmla="*/ 370505 w 6126064"/>
              <a:gd name="connsiteY393" fmla="*/ 4993386 h 6733419"/>
              <a:gd name="connsiteX394" fmla="*/ 506159 w 6126064"/>
              <a:gd name="connsiteY394" fmla="*/ 4818717 h 6733419"/>
              <a:gd name="connsiteX395" fmla="*/ 477879 w 6126064"/>
              <a:gd name="connsiteY395" fmla="*/ 4835182 h 6733419"/>
              <a:gd name="connsiteX396" fmla="*/ 470960 w 6126064"/>
              <a:gd name="connsiteY396" fmla="*/ 4835315 h 6733419"/>
              <a:gd name="connsiteX397" fmla="*/ 468049 w 6126064"/>
              <a:gd name="connsiteY397" fmla="*/ 4836034 h 6733419"/>
              <a:gd name="connsiteX398" fmla="*/ 442832 w 6126064"/>
              <a:gd name="connsiteY398" fmla="*/ 4824972 h 6733419"/>
              <a:gd name="connsiteX399" fmla="*/ 425431 w 6126064"/>
              <a:gd name="connsiteY399" fmla="*/ 4834021 h 6733419"/>
              <a:gd name="connsiteX400" fmla="*/ 445050 w 6126064"/>
              <a:gd name="connsiteY400" fmla="*/ 4841718 h 6733419"/>
              <a:gd name="connsiteX401" fmla="*/ 468049 w 6126064"/>
              <a:gd name="connsiteY401" fmla="*/ 4836034 h 6733419"/>
              <a:gd name="connsiteX402" fmla="*/ 472820 w 6126064"/>
              <a:gd name="connsiteY402" fmla="*/ 4838127 h 6733419"/>
              <a:gd name="connsiteX403" fmla="*/ 477879 w 6126064"/>
              <a:gd name="connsiteY403" fmla="*/ 4835182 h 6733419"/>
              <a:gd name="connsiteX404" fmla="*/ 505967 w 6126064"/>
              <a:gd name="connsiteY404" fmla="*/ 4834643 h 6733419"/>
              <a:gd name="connsiteX405" fmla="*/ 506159 w 6126064"/>
              <a:gd name="connsiteY405" fmla="*/ 4818717 h 6733419"/>
              <a:gd name="connsiteX406" fmla="*/ 615314 w 6126064"/>
              <a:gd name="connsiteY406" fmla="*/ 4667909 h 6733419"/>
              <a:gd name="connsiteX407" fmla="*/ 631235 w 6126064"/>
              <a:gd name="connsiteY407" fmla="*/ 4686050 h 6733419"/>
              <a:gd name="connsiteX408" fmla="*/ 643345 w 6126064"/>
              <a:gd name="connsiteY408" fmla="*/ 4684698 h 6733419"/>
              <a:gd name="connsiteX409" fmla="*/ 636979 w 6126064"/>
              <a:gd name="connsiteY409" fmla="*/ 4668103 h 6733419"/>
              <a:gd name="connsiteX410" fmla="*/ 615314 w 6126064"/>
              <a:gd name="connsiteY410" fmla="*/ 4667909 h 6733419"/>
              <a:gd name="connsiteX411" fmla="*/ 630032 w 6126064"/>
              <a:gd name="connsiteY411" fmla="*/ 4453998 h 6733419"/>
              <a:gd name="connsiteX412" fmla="*/ 633546 w 6126064"/>
              <a:gd name="connsiteY412" fmla="*/ 4459934 h 6733419"/>
              <a:gd name="connsiteX413" fmla="*/ 626727 w 6126064"/>
              <a:gd name="connsiteY413" fmla="*/ 4483226 h 6733419"/>
              <a:gd name="connsiteX414" fmla="*/ 621916 w 6126064"/>
              <a:gd name="connsiteY414" fmla="*/ 4458463 h 6733419"/>
              <a:gd name="connsiteX415" fmla="*/ 630032 w 6126064"/>
              <a:gd name="connsiteY415" fmla="*/ 4453998 h 6733419"/>
              <a:gd name="connsiteX416" fmla="*/ 615908 w 6126064"/>
              <a:gd name="connsiteY416" fmla="*/ 4408655 h 6733419"/>
              <a:gd name="connsiteX417" fmla="*/ 624291 w 6126064"/>
              <a:gd name="connsiteY417" fmla="*/ 4410092 h 6733419"/>
              <a:gd name="connsiteX418" fmla="*/ 622139 w 6126064"/>
              <a:gd name="connsiteY418" fmla="*/ 4414719 h 6733419"/>
              <a:gd name="connsiteX419" fmla="*/ 617555 w 6126064"/>
              <a:gd name="connsiteY419" fmla="*/ 4414356 h 6733419"/>
              <a:gd name="connsiteX420" fmla="*/ 615908 w 6126064"/>
              <a:gd name="connsiteY420" fmla="*/ 4408655 h 6733419"/>
              <a:gd name="connsiteX421" fmla="*/ 671934 w 6126064"/>
              <a:gd name="connsiteY421" fmla="*/ 4387821 h 6733419"/>
              <a:gd name="connsiteX422" fmla="*/ 674187 w 6126064"/>
              <a:gd name="connsiteY422" fmla="*/ 4392897 h 6733419"/>
              <a:gd name="connsiteX423" fmla="*/ 679709 w 6126064"/>
              <a:gd name="connsiteY423" fmla="*/ 4406449 h 6733419"/>
              <a:gd name="connsiteX424" fmla="*/ 667508 w 6126064"/>
              <a:gd name="connsiteY424" fmla="*/ 4424887 h 6733419"/>
              <a:gd name="connsiteX425" fmla="*/ 663179 w 6126064"/>
              <a:gd name="connsiteY425" fmla="*/ 4402438 h 6733419"/>
              <a:gd name="connsiteX426" fmla="*/ 670772 w 6126064"/>
              <a:gd name="connsiteY426" fmla="*/ 4384518 h 6733419"/>
              <a:gd name="connsiteX427" fmla="*/ 671859 w 6126064"/>
              <a:gd name="connsiteY427" fmla="*/ 4385548 h 6733419"/>
              <a:gd name="connsiteX428" fmla="*/ 670827 w 6126064"/>
              <a:gd name="connsiteY428" fmla="*/ 4384652 h 6733419"/>
              <a:gd name="connsiteX429" fmla="*/ 670342 w 6126064"/>
              <a:gd name="connsiteY429" fmla="*/ 4384231 h 6733419"/>
              <a:gd name="connsiteX430" fmla="*/ 670827 w 6126064"/>
              <a:gd name="connsiteY430" fmla="*/ 4384652 h 6733419"/>
              <a:gd name="connsiteX431" fmla="*/ 672044 w 6126064"/>
              <a:gd name="connsiteY431" fmla="*/ 4387638 h 6733419"/>
              <a:gd name="connsiteX432" fmla="*/ 671934 w 6126064"/>
              <a:gd name="connsiteY432" fmla="*/ 4387821 h 6733419"/>
              <a:gd name="connsiteX433" fmla="*/ 672137 w 6126064"/>
              <a:gd name="connsiteY433" fmla="*/ 4303482 h 6733419"/>
              <a:gd name="connsiteX434" fmla="*/ 670094 w 6126064"/>
              <a:gd name="connsiteY434" fmla="*/ 4311549 h 6733419"/>
              <a:gd name="connsiteX435" fmla="*/ 667352 w 6126064"/>
              <a:gd name="connsiteY435" fmla="*/ 4307025 h 6733419"/>
              <a:gd name="connsiteX436" fmla="*/ 673395 w 6126064"/>
              <a:gd name="connsiteY436" fmla="*/ 4298512 h 6733419"/>
              <a:gd name="connsiteX437" fmla="*/ 674814 w 6126064"/>
              <a:gd name="connsiteY437" fmla="*/ 4301499 h 6733419"/>
              <a:gd name="connsiteX438" fmla="*/ 672137 w 6126064"/>
              <a:gd name="connsiteY438" fmla="*/ 4303482 h 6733419"/>
              <a:gd name="connsiteX439" fmla="*/ 673523 w 6126064"/>
              <a:gd name="connsiteY439" fmla="*/ 4298007 h 6733419"/>
              <a:gd name="connsiteX440" fmla="*/ 675127 w 6126064"/>
              <a:gd name="connsiteY440" fmla="*/ 4299740 h 6733419"/>
              <a:gd name="connsiteX441" fmla="*/ 675427 w 6126064"/>
              <a:gd name="connsiteY441" fmla="*/ 4300288 h 6733419"/>
              <a:gd name="connsiteX442" fmla="*/ 673479 w 6126064"/>
              <a:gd name="connsiteY442" fmla="*/ 4298182 h 6733419"/>
              <a:gd name="connsiteX443" fmla="*/ 672984 w 6126064"/>
              <a:gd name="connsiteY443" fmla="*/ 4297648 h 6733419"/>
              <a:gd name="connsiteX444" fmla="*/ 673479 w 6126064"/>
              <a:gd name="connsiteY444" fmla="*/ 4298182 h 6733419"/>
              <a:gd name="connsiteX445" fmla="*/ 673395 w 6126064"/>
              <a:gd name="connsiteY445" fmla="*/ 4298512 h 6733419"/>
              <a:gd name="connsiteX446" fmla="*/ 626116 w 6126064"/>
              <a:gd name="connsiteY446" fmla="*/ 4254487 h 6733419"/>
              <a:gd name="connsiteX447" fmla="*/ 632515 w 6126064"/>
              <a:gd name="connsiteY447" fmla="*/ 4272900 h 6733419"/>
              <a:gd name="connsiteX448" fmla="*/ 606273 w 6126064"/>
              <a:gd name="connsiteY448" fmla="*/ 4269765 h 6733419"/>
              <a:gd name="connsiteX449" fmla="*/ 606284 w 6126064"/>
              <a:gd name="connsiteY449" fmla="*/ 4258546 h 6733419"/>
              <a:gd name="connsiteX450" fmla="*/ 626116 w 6126064"/>
              <a:gd name="connsiteY450" fmla="*/ 4254487 h 6733419"/>
              <a:gd name="connsiteX451" fmla="*/ 745311 w 6126064"/>
              <a:gd name="connsiteY451" fmla="*/ 4206019 h 6733419"/>
              <a:gd name="connsiteX452" fmla="*/ 734068 w 6126064"/>
              <a:gd name="connsiteY452" fmla="*/ 4252515 h 6733419"/>
              <a:gd name="connsiteX453" fmla="*/ 745311 w 6126064"/>
              <a:gd name="connsiteY453" fmla="*/ 4206019 h 6733419"/>
              <a:gd name="connsiteX454" fmla="*/ 659586 w 6126064"/>
              <a:gd name="connsiteY454" fmla="*/ 4156697 h 6733419"/>
              <a:gd name="connsiteX455" fmla="*/ 656990 w 6126064"/>
              <a:gd name="connsiteY455" fmla="*/ 4160354 h 6733419"/>
              <a:gd name="connsiteX456" fmla="*/ 661408 w 6126064"/>
              <a:gd name="connsiteY456" fmla="*/ 4163301 h 6733419"/>
              <a:gd name="connsiteX457" fmla="*/ 663417 w 6126064"/>
              <a:gd name="connsiteY457" fmla="*/ 4159588 h 6733419"/>
              <a:gd name="connsiteX458" fmla="*/ 659586 w 6126064"/>
              <a:gd name="connsiteY458" fmla="*/ 4156697 h 6733419"/>
              <a:gd name="connsiteX459" fmla="*/ 300128 w 6126064"/>
              <a:gd name="connsiteY459" fmla="*/ 4133363 h 6733419"/>
              <a:gd name="connsiteX460" fmla="*/ 300371 w 6126064"/>
              <a:gd name="connsiteY460" fmla="*/ 4133942 h 6733419"/>
              <a:gd name="connsiteX461" fmla="*/ 298925 w 6126064"/>
              <a:gd name="connsiteY461" fmla="*/ 4134469 h 6733419"/>
              <a:gd name="connsiteX462" fmla="*/ 299474 w 6126064"/>
              <a:gd name="connsiteY462" fmla="*/ 4133584 h 6733419"/>
              <a:gd name="connsiteX463" fmla="*/ 299939 w 6126064"/>
              <a:gd name="connsiteY463" fmla="*/ 4132836 h 6733419"/>
              <a:gd name="connsiteX464" fmla="*/ 299474 w 6126064"/>
              <a:gd name="connsiteY464" fmla="*/ 4133584 h 6733419"/>
              <a:gd name="connsiteX465" fmla="*/ 298118 w 6126064"/>
              <a:gd name="connsiteY465" fmla="*/ 4134043 h 6733419"/>
              <a:gd name="connsiteX466" fmla="*/ 300271 w 6126064"/>
              <a:gd name="connsiteY466" fmla="*/ 4132301 h 6733419"/>
              <a:gd name="connsiteX467" fmla="*/ 300358 w 6126064"/>
              <a:gd name="connsiteY467" fmla="*/ 4132558 h 6733419"/>
              <a:gd name="connsiteX468" fmla="*/ 299939 w 6126064"/>
              <a:gd name="connsiteY468" fmla="*/ 4132836 h 6733419"/>
              <a:gd name="connsiteX469" fmla="*/ 302489 w 6126064"/>
              <a:gd name="connsiteY469" fmla="*/ 4113720 h 6733419"/>
              <a:gd name="connsiteX470" fmla="*/ 305234 w 6126064"/>
              <a:gd name="connsiteY470" fmla="*/ 4124308 h 6733419"/>
              <a:gd name="connsiteX471" fmla="*/ 300271 w 6126064"/>
              <a:gd name="connsiteY471" fmla="*/ 4132301 h 6733419"/>
              <a:gd name="connsiteX472" fmla="*/ 296333 w 6126064"/>
              <a:gd name="connsiteY472" fmla="*/ 4120616 h 6733419"/>
              <a:gd name="connsiteX473" fmla="*/ 302489 w 6126064"/>
              <a:gd name="connsiteY473" fmla="*/ 4113720 h 6733419"/>
              <a:gd name="connsiteX474" fmla="*/ 603421 w 6126064"/>
              <a:gd name="connsiteY474" fmla="*/ 4034816 h 6733419"/>
              <a:gd name="connsiteX475" fmla="*/ 595010 w 6126064"/>
              <a:gd name="connsiteY475" fmla="*/ 4037625 h 6733419"/>
              <a:gd name="connsiteX476" fmla="*/ 595747 w 6126064"/>
              <a:gd name="connsiteY476" fmla="*/ 4043055 h 6733419"/>
              <a:gd name="connsiteX477" fmla="*/ 606494 w 6126064"/>
              <a:gd name="connsiteY477" fmla="*/ 4045847 h 6733419"/>
              <a:gd name="connsiteX478" fmla="*/ 603421 w 6126064"/>
              <a:gd name="connsiteY478" fmla="*/ 4034816 h 6733419"/>
              <a:gd name="connsiteX479" fmla="*/ 660192 w 6126064"/>
              <a:gd name="connsiteY479" fmla="*/ 3995450 h 6733419"/>
              <a:gd name="connsiteX480" fmla="*/ 651361 w 6126064"/>
              <a:gd name="connsiteY480" fmla="*/ 3998653 h 6733419"/>
              <a:gd name="connsiteX481" fmla="*/ 660449 w 6126064"/>
              <a:gd name="connsiteY481" fmla="*/ 4004987 h 6733419"/>
              <a:gd name="connsiteX482" fmla="*/ 660512 w 6126064"/>
              <a:gd name="connsiteY482" fmla="*/ 4007339 h 6733419"/>
              <a:gd name="connsiteX483" fmla="*/ 661171 w 6126064"/>
              <a:gd name="connsiteY483" fmla="*/ 4009097 h 6733419"/>
              <a:gd name="connsiteX484" fmla="*/ 637874 w 6126064"/>
              <a:gd name="connsiteY484" fmla="*/ 4050613 h 6733419"/>
              <a:gd name="connsiteX485" fmla="*/ 661011 w 6126064"/>
              <a:gd name="connsiteY485" fmla="*/ 4055604 h 6733419"/>
              <a:gd name="connsiteX486" fmla="*/ 670528 w 6126064"/>
              <a:gd name="connsiteY486" fmla="*/ 4034071 h 6733419"/>
              <a:gd name="connsiteX487" fmla="*/ 661171 w 6126064"/>
              <a:gd name="connsiteY487" fmla="*/ 4009097 h 6733419"/>
              <a:gd name="connsiteX488" fmla="*/ 662626 w 6126064"/>
              <a:gd name="connsiteY488" fmla="*/ 4006504 h 6733419"/>
              <a:gd name="connsiteX489" fmla="*/ 660449 w 6126064"/>
              <a:gd name="connsiteY489" fmla="*/ 4004987 h 6733419"/>
              <a:gd name="connsiteX490" fmla="*/ 601049 w 6126064"/>
              <a:gd name="connsiteY490" fmla="*/ 3935682 h 6733419"/>
              <a:gd name="connsiteX491" fmla="*/ 588537 w 6126064"/>
              <a:gd name="connsiteY491" fmla="*/ 3982679 h 6733419"/>
              <a:gd name="connsiteX492" fmla="*/ 601049 w 6126064"/>
              <a:gd name="connsiteY492" fmla="*/ 3935682 h 6733419"/>
              <a:gd name="connsiteX493" fmla="*/ 708602 w 6126064"/>
              <a:gd name="connsiteY493" fmla="*/ 3890899 h 6733419"/>
              <a:gd name="connsiteX494" fmla="*/ 692948 w 6126064"/>
              <a:gd name="connsiteY494" fmla="*/ 4064671 h 6733419"/>
              <a:gd name="connsiteX495" fmla="*/ 700922 w 6126064"/>
              <a:gd name="connsiteY495" fmla="*/ 4084922 h 6733419"/>
              <a:gd name="connsiteX496" fmla="*/ 711152 w 6126064"/>
              <a:gd name="connsiteY496" fmla="*/ 4138668 h 6733419"/>
              <a:gd name="connsiteX497" fmla="*/ 711858 w 6126064"/>
              <a:gd name="connsiteY497" fmla="*/ 4168886 h 6733419"/>
              <a:gd name="connsiteX498" fmla="*/ 737874 w 6126064"/>
              <a:gd name="connsiteY498" fmla="*/ 4168391 h 6733419"/>
              <a:gd name="connsiteX499" fmla="*/ 723207 w 6126064"/>
              <a:gd name="connsiteY499" fmla="*/ 4060383 h 6733419"/>
              <a:gd name="connsiteX500" fmla="*/ 711564 w 6126064"/>
              <a:gd name="connsiteY500" fmla="*/ 3999183 h 6733419"/>
              <a:gd name="connsiteX501" fmla="*/ 714496 w 6126064"/>
              <a:gd name="connsiteY501" fmla="*/ 3919639 h 6733419"/>
              <a:gd name="connsiteX502" fmla="*/ 708602 w 6126064"/>
              <a:gd name="connsiteY502" fmla="*/ 3890899 h 6733419"/>
              <a:gd name="connsiteX503" fmla="*/ 598595 w 6126064"/>
              <a:gd name="connsiteY503" fmla="*/ 3817297 h 6733419"/>
              <a:gd name="connsiteX504" fmla="*/ 588582 w 6126064"/>
              <a:gd name="connsiteY504" fmla="*/ 3858216 h 6733419"/>
              <a:gd name="connsiteX505" fmla="*/ 604436 w 6126064"/>
              <a:gd name="connsiteY505" fmla="*/ 3878557 h 6733419"/>
              <a:gd name="connsiteX506" fmla="*/ 613712 w 6126064"/>
              <a:gd name="connsiteY506" fmla="*/ 3864650 h 6733419"/>
              <a:gd name="connsiteX507" fmla="*/ 598595 w 6126064"/>
              <a:gd name="connsiteY507" fmla="*/ 3817297 h 6733419"/>
              <a:gd name="connsiteX508" fmla="*/ 5957890 w 6126064"/>
              <a:gd name="connsiteY508" fmla="*/ 3193309 h 6733419"/>
              <a:gd name="connsiteX509" fmla="*/ 5953512 w 6126064"/>
              <a:gd name="connsiteY509" fmla="*/ 3206890 h 6733419"/>
              <a:gd name="connsiteX510" fmla="*/ 5946851 w 6126064"/>
              <a:gd name="connsiteY510" fmla="*/ 3227466 h 6733419"/>
              <a:gd name="connsiteX511" fmla="*/ 5939776 w 6126064"/>
              <a:gd name="connsiteY511" fmla="*/ 3198864 h 6733419"/>
              <a:gd name="connsiteX512" fmla="*/ 5960270 w 6126064"/>
              <a:gd name="connsiteY512" fmla="*/ 3192579 h 6733419"/>
              <a:gd name="connsiteX513" fmla="*/ 5960275 w 6126064"/>
              <a:gd name="connsiteY513" fmla="*/ 3192639 h 6733419"/>
              <a:gd name="connsiteX514" fmla="*/ 5960230 w 6126064"/>
              <a:gd name="connsiteY514" fmla="*/ 3192591 h 6733419"/>
              <a:gd name="connsiteX515" fmla="*/ 5960262 w 6126064"/>
              <a:gd name="connsiteY515" fmla="*/ 3192492 h 6733419"/>
              <a:gd name="connsiteX516" fmla="*/ 5960327 w 6126064"/>
              <a:gd name="connsiteY516" fmla="*/ 3192562 h 6733419"/>
              <a:gd name="connsiteX517" fmla="*/ 5960270 w 6126064"/>
              <a:gd name="connsiteY517" fmla="*/ 3192579 h 6733419"/>
              <a:gd name="connsiteX518" fmla="*/ 5958666 w 6126064"/>
              <a:gd name="connsiteY518" fmla="*/ 3190901 h 6733419"/>
              <a:gd name="connsiteX519" fmla="*/ 5960230 w 6126064"/>
              <a:gd name="connsiteY519" fmla="*/ 3192591 h 6733419"/>
              <a:gd name="connsiteX520" fmla="*/ 5957890 w 6126064"/>
              <a:gd name="connsiteY520" fmla="*/ 3193309 h 6733419"/>
              <a:gd name="connsiteX521" fmla="*/ 5958681 w 6126064"/>
              <a:gd name="connsiteY521" fmla="*/ 3190854 h 6733419"/>
              <a:gd name="connsiteX522" fmla="*/ 5958666 w 6126064"/>
              <a:gd name="connsiteY522" fmla="*/ 3190901 h 6733419"/>
              <a:gd name="connsiteX523" fmla="*/ 5958646 w 6126064"/>
              <a:gd name="connsiteY523" fmla="*/ 3190879 h 6733419"/>
              <a:gd name="connsiteX524" fmla="*/ 5958698 w 6126064"/>
              <a:gd name="connsiteY524" fmla="*/ 3190802 h 6733419"/>
              <a:gd name="connsiteX525" fmla="*/ 5958720 w 6126064"/>
              <a:gd name="connsiteY525" fmla="*/ 3190826 h 6733419"/>
              <a:gd name="connsiteX526" fmla="*/ 5958681 w 6126064"/>
              <a:gd name="connsiteY526" fmla="*/ 3190854 h 6733419"/>
              <a:gd name="connsiteX527" fmla="*/ 5960034 w 6126064"/>
              <a:gd name="connsiteY527" fmla="*/ 3189873 h 6733419"/>
              <a:gd name="connsiteX528" fmla="*/ 5960262 w 6126064"/>
              <a:gd name="connsiteY528" fmla="*/ 3192492 h 6733419"/>
              <a:gd name="connsiteX529" fmla="*/ 5958720 w 6126064"/>
              <a:gd name="connsiteY529" fmla="*/ 3190826 h 6733419"/>
              <a:gd name="connsiteX530" fmla="*/ 5963537 w 6126064"/>
              <a:gd name="connsiteY530" fmla="*/ 3172813 h 6733419"/>
              <a:gd name="connsiteX531" fmla="*/ 5970414 w 6126064"/>
              <a:gd name="connsiteY531" fmla="*/ 3182340 h 6733419"/>
              <a:gd name="connsiteX532" fmla="*/ 5960034 w 6126064"/>
              <a:gd name="connsiteY532" fmla="*/ 3189873 h 6733419"/>
              <a:gd name="connsiteX533" fmla="*/ 5958798 w 6126064"/>
              <a:gd name="connsiteY533" fmla="*/ 3175714 h 6733419"/>
              <a:gd name="connsiteX534" fmla="*/ 5963537 w 6126064"/>
              <a:gd name="connsiteY534" fmla="*/ 3172813 h 6733419"/>
              <a:gd name="connsiteX535" fmla="*/ 402356 w 6126064"/>
              <a:gd name="connsiteY535" fmla="*/ 3111196 h 6733419"/>
              <a:gd name="connsiteX536" fmla="*/ 396644 w 6126064"/>
              <a:gd name="connsiteY536" fmla="*/ 3113223 h 6733419"/>
              <a:gd name="connsiteX537" fmla="*/ 399470 w 6126064"/>
              <a:gd name="connsiteY537" fmla="*/ 3125324 h 6733419"/>
              <a:gd name="connsiteX538" fmla="*/ 405125 w 6126064"/>
              <a:gd name="connsiteY538" fmla="*/ 3123147 h 6733419"/>
              <a:gd name="connsiteX539" fmla="*/ 402356 w 6126064"/>
              <a:gd name="connsiteY539" fmla="*/ 3111196 h 6733419"/>
              <a:gd name="connsiteX540" fmla="*/ 6016653 w 6126064"/>
              <a:gd name="connsiteY540" fmla="*/ 3084310 h 6733419"/>
              <a:gd name="connsiteX541" fmla="*/ 5983615 w 6126064"/>
              <a:gd name="connsiteY541" fmla="*/ 3123340 h 6733419"/>
              <a:gd name="connsiteX542" fmla="*/ 6016653 w 6126064"/>
              <a:gd name="connsiteY542" fmla="*/ 3084310 h 6733419"/>
              <a:gd name="connsiteX543" fmla="*/ 6043023 w 6126064"/>
              <a:gd name="connsiteY543" fmla="*/ 3011869 h 6733419"/>
              <a:gd name="connsiteX544" fmla="*/ 6047738 w 6126064"/>
              <a:gd name="connsiteY544" fmla="*/ 3013667 h 6733419"/>
              <a:gd name="connsiteX545" fmla="*/ 6045944 w 6126064"/>
              <a:gd name="connsiteY545" fmla="*/ 3023360 h 6733419"/>
              <a:gd name="connsiteX546" fmla="*/ 6040905 w 6126064"/>
              <a:gd name="connsiteY546" fmla="*/ 3021346 h 6733419"/>
              <a:gd name="connsiteX547" fmla="*/ 6043023 w 6126064"/>
              <a:gd name="connsiteY547" fmla="*/ 3011869 h 6733419"/>
              <a:gd name="connsiteX548" fmla="*/ 5761963 w 6126064"/>
              <a:gd name="connsiteY548" fmla="*/ 2906009 h 6733419"/>
              <a:gd name="connsiteX549" fmla="*/ 5763546 w 6126064"/>
              <a:gd name="connsiteY549" fmla="*/ 2911105 h 6733419"/>
              <a:gd name="connsiteX550" fmla="*/ 5759597 w 6126064"/>
              <a:gd name="connsiteY550" fmla="*/ 2913523 h 6733419"/>
              <a:gd name="connsiteX551" fmla="*/ 5761963 w 6126064"/>
              <a:gd name="connsiteY551" fmla="*/ 2906009 h 6733419"/>
              <a:gd name="connsiteX552" fmla="*/ 657058 w 6126064"/>
              <a:gd name="connsiteY552" fmla="*/ 2156607 h 6733419"/>
              <a:gd name="connsiteX553" fmla="*/ 653941 w 6126064"/>
              <a:gd name="connsiteY553" fmla="*/ 2160814 h 6733419"/>
              <a:gd name="connsiteX554" fmla="*/ 662694 w 6126064"/>
              <a:gd name="connsiteY554" fmla="*/ 2165193 h 6733419"/>
              <a:gd name="connsiteX555" fmla="*/ 662591 w 6126064"/>
              <a:gd name="connsiteY555" fmla="*/ 2159513 h 6733419"/>
              <a:gd name="connsiteX556" fmla="*/ 657058 w 6126064"/>
              <a:gd name="connsiteY556" fmla="*/ 2156607 h 6733419"/>
              <a:gd name="connsiteX557" fmla="*/ 5245198 w 6126064"/>
              <a:gd name="connsiteY557" fmla="*/ 1679200 h 6733419"/>
              <a:gd name="connsiteX558" fmla="*/ 5230601 w 6126064"/>
              <a:gd name="connsiteY558" fmla="*/ 1693148 h 6733419"/>
              <a:gd name="connsiteX559" fmla="*/ 5232467 w 6126064"/>
              <a:gd name="connsiteY559" fmla="*/ 1699220 h 6733419"/>
              <a:gd name="connsiteX560" fmla="*/ 5250950 w 6126064"/>
              <a:gd name="connsiteY560" fmla="*/ 1694149 h 6733419"/>
              <a:gd name="connsiteX561" fmla="*/ 5245198 w 6126064"/>
              <a:gd name="connsiteY561" fmla="*/ 1679200 h 6733419"/>
              <a:gd name="connsiteX562" fmla="*/ 5383532 w 6126064"/>
              <a:gd name="connsiteY562" fmla="*/ 1357915 h 6733419"/>
              <a:gd name="connsiteX563" fmla="*/ 5406283 w 6126064"/>
              <a:gd name="connsiteY563" fmla="*/ 1359283 h 6733419"/>
              <a:gd name="connsiteX564" fmla="*/ 5382033 w 6126064"/>
              <a:gd name="connsiteY564" fmla="*/ 1375100 h 6733419"/>
              <a:gd name="connsiteX565" fmla="*/ 5383532 w 6126064"/>
              <a:gd name="connsiteY565" fmla="*/ 1357915 h 6733419"/>
              <a:gd name="connsiteX566" fmla="*/ 5458009 w 6126064"/>
              <a:gd name="connsiteY566" fmla="*/ 1322418 h 6733419"/>
              <a:gd name="connsiteX567" fmla="*/ 5466644 w 6126064"/>
              <a:gd name="connsiteY567" fmla="*/ 1330170 h 6733419"/>
              <a:gd name="connsiteX568" fmla="*/ 5453831 w 6126064"/>
              <a:gd name="connsiteY568" fmla="*/ 1327908 h 6733419"/>
              <a:gd name="connsiteX569" fmla="*/ 5456979 w 6126064"/>
              <a:gd name="connsiteY569" fmla="*/ 1321494 h 6733419"/>
              <a:gd name="connsiteX570" fmla="*/ 5456988 w 6126064"/>
              <a:gd name="connsiteY570" fmla="*/ 1321502 h 6733419"/>
              <a:gd name="connsiteX571" fmla="*/ 5456855 w 6126064"/>
              <a:gd name="connsiteY571" fmla="*/ 1321508 h 6733419"/>
              <a:gd name="connsiteX572" fmla="*/ 5458762 w 6126064"/>
              <a:gd name="connsiteY572" fmla="*/ 1321427 h 6733419"/>
              <a:gd name="connsiteX573" fmla="*/ 5458009 w 6126064"/>
              <a:gd name="connsiteY573" fmla="*/ 1322418 h 6733419"/>
              <a:gd name="connsiteX574" fmla="*/ 5456988 w 6126064"/>
              <a:gd name="connsiteY574" fmla="*/ 1321502 h 6733419"/>
              <a:gd name="connsiteX575" fmla="*/ 5458873 w 6126064"/>
              <a:gd name="connsiteY575" fmla="*/ 1321282 h 6733419"/>
              <a:gd name="connsiteX576" fmla="*/ 5456979 w 6126064"/>
              <a:gd name="connsiteY576" fmla="*/ 1321494 h 6733419"/>
              <a:gd name="connsiteX577" fmla="*/ 5456907 w 6126064"/>
              <a:gd name="connsiteY577" fmla="*/ 1321429 h 6733419"/>
              <a:gd name="connsiteX578" fmla="*/ 5458873 w 6126064"/>
              <a:gd name="connsiteY578" fmla="*/ 1321282 h 6733419"/>
              <a:gd name="connsiteX579" fmla="*/ 5458873 w 6126064"/>
              <a:gd name="connsiteY579" fmla="*/ 1321282 h 6733419"/>
              <a:gd name="connsiteX580" fmla="*/ 5459727 w 6126064"/>
              <a:gd name="connsiteY580" fmla="*/ 1321387 h 6733419"/>
              <a:gd name="connsiteX581" fmla="*/ 5458762 w 6126064"/>
              <a:gd name="connsiteY581" fmla="*/ 1321427 h 6733419"/>
              <a:gd name="connsiteX582" fmla="*/ 5497061 w 6126064"/>
              <a:gd name="connsiteY582" fmla="*/ 1319812 h 6733419"/>
              <a:gd name="connsiteX583" fmla="*/ 5468720 w 6126064"/>
              <a:gd name="connsiteY583" fmla="*/ 1322488 h 6733419"/>
              <a:gd name="connsiteX584" fmla="*/ 5459727 w 6126064"/>
              <a:gd name="connsiteY584" fmla="*/ 1321387 h 6733419"/>
              <a:gd name="connsiteX585" fmla="*/ 5036056 w 6126064"/>
              <a:gd name="connsiteY585" fmla="*/ 1302386 h 6733419"/>
              <a:gd name="connsiteX586" fmla="*/ 5033112 w 6126064"/>
              <a:gd name="connsiteY586" fmla="*/ 1304463 h 6733419"/>
              <a:gd name="connsiteX587" fmla="*/ 5031691 w 6126064"/>
              <a:gd name="connsiteY587" fmla="*/ 1302392 h 6733419"/>
              <a:gd name="connsiteX588" fmla="*/ 5030785 w 6126064"/>
              <a:gd name="connsiteY588" fmla="*/ 1302350 h 6733419"/>
              <a:gd name="connsiteX589" fmla="*/ 5032259 w 6126064"/>
              <a:gd name="connsiteY589" fmla="*/ 1304343 h 6733419"/>
              <a:gd name="connsiteX590" fmla="*/ 5030463 w 6126064"/>
              <a:gd name="connsiteY590" fmla="*/ 1303386 h 6733419"/>
              <a:gd name="connsiteX591" fmla="*/ 5043990 w 6126064"/>
              <a:gd name="connsiteY591" fmla="*/ 1296788 h 6733419"/>
              <a:gd name="connsiteX592" fmla="*/ 5048988 w 6126064"/>
              <a:gd name="connsiteY592" fmla="*/ 1302366 h 6733419"/>
              <a:gd name="connsiteX593" fmla="*/ 5036056 w 6126064"/>
              <a:gd name="connsiteY593" fmla="*/ 1302386 h 6733419"/>
              <a:gd name="connsiteX594" fmla="*/ 5033776 w 6126064"/>
              <a:gd name="connsiteY594" fmla="*/ 1181872 h 6733419"/>
              <a:gd name="connsiteX595" fmla="*/ 5040261 w 6126064"/>
              <a:gd name="connsiteY595" fmla="*/ 1196189 h 6733419"/>
              <a:gd name="connsiteX596" fmla="*/ 5021752 w 6126064"/>
              <a:gd name="connsiteY596" fmla="*/ 1196864 h 6733419"/>
              <a:gd name="connsiteX597" fmla="*/ 5022432 w 6126064"/>
              <a:gd name="connsiteY597" fmla="*/ 1184408 h 6733419"/>
              <a:gd name="connsiteX598" fmla="*/ 5033776 w 6126064"/>
              <a:gd name="connsiteY598" fmla="*/ 1181872 h 6733419"/>
              <a:gd name="connsiteX599" fmla="*/ 4618152 w 6126064"/>
              <a:gd name="connsiteY599" fmla="*/ 1178325 h 6733419"/>
              <a:gd name="connsiteX600" fmla="*/ 4604779 w 6126064"/>
              <a:gd name="connsiteY600" fmla="*/ 1189275 h 6733419"/>
              <a:gd name="connsiteX601" fmla="*/ 4611277 w 6126064"/>
              <a:gd name="connsiteY601" fmla="*/ 1198436 h 6733419"/>
              <a:gd name="connsiteX602" fmla="*/ 4627012 w 6126064"/>
              <a:gd name="connsiteY602" fmla="*/ 1194451 h 6733419"/>
              <a:gd name="connsiteX603" fmla="*/ 4618152 w 6126064"/>
              <a:gd name="connsiteY603" fmla="*/ 1178325 h 6733419"/>
              <a:gd name="connsiteX604" fmla="*/ 5114210 w 6126064"/>
              <a:gd name="connsiteY604" fmla="*/ 1153239 h 6733419"/>
              <a:gd name="connsiteX605" fmla="*/ 5105510 w 6126064"/>
              <a:gd name="connsiteY605" fmla="*/ 1184255 h 6733419"/>
              <a:gd name="connsiteX606" fmla="*/ 5114210 w 6126064"/>
              <a:gd name="connsiteY606" fmla="*/ 1153239 h 6733419"/>
              <a:gd name="connsiteX607" fmla="*/ 4779769 w 6126064"/>
              <a:gd name="connsiteY607" fmla="*/ 1147714 h 6733419"/>
              <a:gd name="connsiteX608" fmla="*/ 4765933 w 6126064"/>
              <a:gd name="connsiteY608" fmla="*/ 1159589 h 6733419"/>
              <a:gd name="connsiteX609" fmla="*/ 4767034 w 6126064"/>
              <a:gd name="connsiteY609" fmla="*/ 1170540 h 6733419"/>
              <a:gd name="connsiteX610" fmla="*/ 4774355 w 6126064"/>
              <a:gd name="connsiteY610" fmla="*/ 1172168 h 6733419"/>
              <a:gd name="connsiteX611" fmla="*/ 4791720 w 6126064"/>
              <a:gd name="connsiteY611" fmla="*/ 1164105 h 6733419"/>
              <a:gd name="connsiteX612" fmla="*/ 4779769 w 6126064"/>
              <a:gd name="connsiteY612" fmla="*/ 1147714 h 6733419"/>
              <a:gd name="connsiteX613" fmla="*/ 4948864 w 6126064"/>
              <a:gd name="connsiteY613" fmla="*/ 1115693 h 6733419"/>
              <a:gd name="connsiteX614" fmla="*/ 5005939 w 6126064"/>
              <a:gd name="connsiteY614" fmla="*/ 1155222 h 6733419"/>
              <a:gd name="connsiteX615" fmla="*/ 4944488 w 6126064"/>
              <a:gd name="connsiteY615" fmla="*/ 1141623 h 6733419"/>
              <a:gd name="connsiteX616" fmla="*/ 4948864 w 6126064"/>
              <a:gd name="connsiteY616" fmla="*/ 1115693 h 6733419"/>
              <a:gd name="connsiteX617" fmla="*/ 4810593 w 6126064"/>
              <a:gd name="connsiteY617" fmla="*/ 1077478 h 6733419"/>
              <a:gd name="connsiteX618" fmla="*/ 4818410 w 6126064"/>
              <a:gd name="connsiteY618" fmla="*/ 1083248 h 6733419"/>
              <a:gd name="connsiteX619" fmla="*/ 4830419 w 6126064"/>
              <a:gd name="connsiteY619" fmla="*/ 1097241 h 6733419"/>
              <a:gd name="connsiteX620" fmla="*/ 4828177 w 6126064"/>
              <a:gd name="connsiteY620" fmla="*/ 1096798 h 6733419"/>
              <a:gd name="connsiteX621" fmla="*/ 4799819 w 6126064"/>
              <a:gd name="connsiteY621" fmla="*/ 1080281 h 6733419"/>
              <a:gd name="connsiteX622" fmla="*/ 4800010 w 6126064"/>
              <a:gd name="connsiteY622" fmla="*/ 1079401 h 6733419"/>
              <a:gd name="connsiteX623" fmla="*/ 4343750 w 6126064"/>
              <a:gd name="connsiteY623" fmla="*/ 1051985 h 6733419"/>
              <a:gd name="connsiteX624" fmla="*/ 4336709 w 6126064"/>
              <a:gd name="connsiteY624" fmla="*/ 1059973 h 6733419"/>
              <a:gd name="connsiteX625" fmla="*/ 4340800 w 6126064"/>
              <a:gd name="connsiteY625" fmla="*/ 1065508 h 6733419"/>
              <a:gd name="connsiteX626" fmla="*/ 4346304 w 6126064"/>
              <a:gd name="connsiteY626" fmla="*/ 1063791 h 6733419"/>
              <a:gd name="connsiteX627" fmla="*/ 4343750 w 6126064"/>
              <a:gd name="connsiteY627" fmla="*/ 1051985 h 6733419"/>
              <a:gd name="connsiteX628" fmla="*/ 2399393 w 6126064"/>
              <a:gd name="connsiteY628" fmla="*/ 1031874 h 6733419"/>
              <a:gd name="connsiteX629" fmla="*/ 2390059 w 6126064"/>
              <a:gd name="connsiteY629" fmla="*/ 1033731 h 6733419"/>
              <a:gd name="connsiteX630" fmla="*/ 2387745 w 6126064"/>
              <a:gd name="connsiteY630" fmla="*/ 1042822 h 6733419"/>
              <a:gd name="connsiteX631" fmla="*/ 2385489 w 6126064"/>
              <a:gd name="connsiteY631" fmla="*/ 1042918 h 6733419"/>
              <a:gd name="connsiteX632" fmla="*/ 2382880 w 6126064"/>
              <a:gd name="connsiteY632" fmla="*/ 1046089 h 6733419"/>
              <a:gd name="connsiteX633" fmla="*/ 2376049 w 6126064"/>
              <a:gd name="connsiteY633" fmla="*/ 1047735 h 6733419"/>
              <a:gd name="connsiteX634" fmla="*/ 2377259 w 6126064"/>
              <a:gd name="connsiteY634" fmla="*/ 1052921 h 6733419"/>
              <a:gd name="connsiteX635" fmla="*/ 2382880 w 6126064"/>
              <a:gd name="connsiteY635" fmla="*/ 1046089 h 6733419"/>
              <a:gd name="connsiteX636" fmla="*/ 2387177 w 6126064"/>
              <a:gd name="connsiteY636" fmla="*/ 1045054 h 6733419"/>
              <a:gd name="connsiteX637" fmla="*/ 2387745 w 6126064"/>
              <a:gd name="connsiteY637" fmla="*/ 1042822 h 6733419"/>
              <a:gd name="connsiteX638" fmla="*/ 2398306 w 6126064"/>
              <a:gd name="connsiteY638" fmla="*/ 1042374 h 6733419"/>
              <a:gd name="connsiteX639" fmla="*/ 2399393 w 6126064"/>
              <a:gd name="connsiteY639" fmla="*/ 1031874 h 6733419"/>
              <a:gd name="connsiteX640" fmla="*/ 4541905 w 6126064"/>
              <a:gd name="connsiteY640" fmla="*/ 975695 h 6733419"/>
              <a:gd name="connsiteX641" fmla="*/ 4540438 w 6126064"/>
              <a:gd name="connsiteY641" fmla="*/ 985830 h 6733419"/>
              <a:gd name="connsiteX642" fmla="*/ 4546896 w 6126064"/>
              <a:gd name="connsiteY642" fmla="*/ 986883 h 6733419"/>
              <a:gd name="connsiteX643" fmla="*/ 4548213 w 6126064"/>
              <a:gd name="connsiteY643" fmla="*/ 977208 h 6733419"/>
              <a:gd name="connsiteX644" fmla="*/ 4541905 w 6126064"/>
              <a:gd name="connsiteY644" fmla="*/ 975695 h 6733419"/>
              <a:gd name="connsiteX645" fmla="*/ 2478162 w 6126064"/>
              <a:gd name="connsiteY645" fmla="*/ 963962 h 6733419"/>
              <a:gd name="connsiteX646" fmla="*/ 2468690 w 6126064"/>
              <a:gd name="connsiteY646" fmla="*/ 966961 h 6733419"/>
              <a:gd name="connsiteX647" fmla="*/ 2470495 w 6126064"/>
              <a:gd name="connsiteY647" fmla="*/ 978493 h 6733419"/>
              <a:gd name="connsiteX648" fmla="*/ 2480126 w 6126064"/>
              <a:gd name="connsiteY648" fmla="*/ 975489 h 6733419"/>
              <a:gd name="connsiteX649" fmla="*/ 2478162 w 6126064"/>
              <a:gd name="connsiteY649" fmla="*/ 963962 h 6733419"/>
              <a:gd name="connsiteX650" fmla="*/ 2358356 w 6126064"/>
              <a:gd name="connsiteY650" fmla="*/ 869343 h 6733419"/>
              <a:gd name="connsiteX651" fmla="*/ 2299138 w 6126064"/>
              <a:gd name="connsiteY651" fmla="*/ 902811 h 6733419"/>
              <a:gd name="connsiteX652" fmla="*/ 2294207 w 6126064"/>
              <a:gd name="connsiteY652" fmla="*/ 927475 h 6733419"/>
              <a:gd name="connsiteX653" fmla="*/ 2358356 w 6126064"/>
              <a:gd name="connsiteY653" fmla="*/ 869343 h 6733419"/>
              <a:gd name="connsiteX654" fmla="*/ 4136235 w 6126064"/>
              <a:gd name="connsiteY654" fmla="*/ 862940 h 6733419"/>
              <a:gd name="connsiteX655" fmla="*/ 4137707 w 6126064"/>
              <a:gd name="connsiteY655" fmla="*/ 864932 h 6733419"/>
              <a:gd name="connsiteX656" fmla="*/ 4135016 w 6126064"/>
              <a:gd name="connsiteY656" fmla="*/ 863232 h 6733419"/>
              <a:gd name="connsiteX657" fmla="*/ 4138546 w 6126064"/>
              <a:gd name="connsiteY657" fmla="*/ 862252 h 6733419"/>
              <a:gd name="connsiteX658" fmla="*/ 4138565 w 6126064"/>
              <a:gd name="connsiteY658" fmla="*/ 865280 h 6733419"/>
              <a:gd name="connsiteX659" fmla="*/ 4136925 w 6126064"/>
              <a:gd name="connsiteY659" fmla="*/ 862838 h 6733419"/>
              <a:gd name="connsiteX660" fmla="*/ 4150208 w 6126064"/>
              <a:gd name="connsiteY660" fmla="*/ 843858 h 6733419"/>
              <a:gd name="connsiteX661" fmla="*/ 4158992 w 6126064"/>
              <a:gd name="connsiteY661" fmla="*/ 852862 h 6733419"/>
              <a:gd name="connsiteX662" fmla="*/ 4148822 w 6126064"/>
              <a:gd name="connsiteY662" fmla="*/ 858538 h 6733419"/>
              <a:gd name="connsiteX663" fmla="*/ 4138546 w 6126064"/>
              <a:gd name="connsiteY663" fmla="*/ 862252 h 6733419"/>
              <a:gd name="connsiteX664" fmla="*/ 4138449 w 6126064"/>
              <a:gd name="connsiteY664" fmla="*/ 847016 h 6733419"/>
              <a:gd name="connsiteX665" fmla="*/ 4150208 w 6126064"/>
              <a:gd name="connsiteY665" fmla="*/ 843858 h 6733419"/>
              <a:gd name="connsiteX666" fmla="*/ 4277892 w 6126064"/>
              <a:gd name="connsiteY666" fmla="*/ 829341 h 6733419"/>
              <a:gd name="connsiteX667" fmla="*/ 4289416 w 6126064"/>
              <a:gd name="connsiteY667" fmla="*/ 836804 h 6733419"/>
              <a:gd name="connsiteX668" fmla="*/ 4276947 w 6126064"/>
              <a:gd name="connsiteY668" fmla="*/ 838927 h 6733419"/>
              <a:gd name="connsiteX669" fmla="*/ 4264728 w 6126064"/>
              <a:gd name="connsiteY669" fmla="*/ 831339 h 6733419"/>
              <a:gd name="connsiteX670" fmla="*/ 4277892 w 6126064"/>
              <a:gd name="connsiteY670" fmla="*/ 829341 h 6733419"/>
              <a:gd name="connsiteX671" fmla="*/ 4853983 w 6126064"/>
              <a:gd name="connsiteY671" fmla="*/ 812398 h 6733419"/>
              <a:gd name="connsiteX672" fmla="*/ 4854810 w 6126064"/>
              <a:gd name="connsiteY672" fmla="*/ 816992 h 6733419"/>
              <a:gd name="connsiteX673" fmla="*/ 4851108 w 6126064"/>
              <a:gd name="connsiteY673" fmla="*/ 815309 h 6733419"/>
              <a:gd name="connsiteX674" fmla="*/ 4034981 w 6126064"/>
              <a:gd name="connsiteY674" fmla="*/ 787711 h 6733419"/>
              <a:gd name="connsiteX675" fmla="*/ 3987854 w 6126064"/>
              <a:gd name="connsiteY675" fmla="*/ 806960 h 6733419"/>
              <a:gd name="connsiteX676" fmla="*/ 4015115 w 6126064"/>
              <a:gd name="connsiteY676" fmla="*/ 822337 h 6733419"/>
              <a:gd name="connsiteX677" fmla="*/ 4082176 w 6126064"/>
              <a:gd name="connsiteY677" fmla="*/ 798816 h 6733419"/>
              <a:gd name="connsiteX678" fmla="*/ 4034981 w 6126064"/>
              <a:gd name="connsiteY678" fmla="*/ 787711 h 6733419"/>
              <a:gd name="connsiteX679" fmla="*/ 2064316 w 6126064"/>
              <a:gd name="connsiteY679" fmla="*/ 728332 h 6733419"/>
              <a:gd name="connsiteX680" fmla="*/ 2060448 w 6126064"/>
              <a:gd name="connsiteY680" fmla="*/ 732262 h 6733419"/>
              <a:gd name="connsiteX681" fmla="*/ 2065612 w 6126064"/>
              <a:gd name="connsiteY681" fmla="*/ 735258 h 6733419"/>
              <a:gd name="connsiteX682" fmla="*/ 2070014 w 6126064"/>
              <a:gd name="connsiteY682" fmla="*/ 731459 h 6733419"/>
              <a:gd name="connsiteX683" fmla="*/ 2064316 w 6126064"/>
              <a:gd name="connsiteY683" fmla="*/ 728332 h 6733419"/>
              <a:gd name="connsiteX684" fmla="*/ 4845521 w 6126064"/>
              <a:gd name="connsiteY684" fmla="*/ 722772 h 6733419"/>
              <a:gd name="connsiteX685" fmla="*/ 4887150 w 6126064"/>
              <a:gd name="connsiteY685" fmla="*/ 724397 h 6733419"/>
              <a:gd name="connsiteX686" fmla="*/ 4798312 w 6126064"/>
              <a:gd name="connsiteY686" fmla="*/ 747425 h 6733419"/>
              <a:gd name="connsiteX687" fmla="*/ 4806696 w 6126064"/>
              <a:gd name="connsiteY687" fmla="*/ 728321 h 6733419"/>
              <a:gd name="connsiteX688" fmla="*/ 4845521 w 6126064"/>
              <a:gd name="connsiteY688" fmla="*/ 722772 h 6733419"/>
              <a:gd name="connsiteX689" fmla="*/ 2139838 w 6126064"/>
              <a:gd name="connsiteY689" fmla="*/ 672287 h 6733419"/>
              <a:gd name="connsiteX690" fmla="*/ 2135391 w 6126064"/>
              <a:gd name="connsiteY690" fmla="*/ 679423 h 6733419"/>
              <a:gd name="connsiteX691" fmla="*/ 2140078 w 6126064"/>
              <a:gd name="connsiteY691" fmla="*/ 679631 h 6733419"/>
              <a:gd name="connsiteX692" fmla="*/ 2139838 w 6126064"/>
              <a:gd name="connsiteY692" fmla="*/ 672287 h 6733419"/>
              <a:gd name="connsiteX693" fmla="*/ 2174002 w 6126064"/>
              <a:gd name="connsiteY693" fmla="*/ 580461 h 6733419"/>
              <a:gd name="connsiteX694" fmla="*/ 2168899 w 6126064"/>
              <a:gd name="connsiteY694" fmla="*/ 604448 h 6733419"/>
              <a:gd name="connsiteX695" fmla="*/ 2186859 w 6126064"/>
              <a:gd name="connsiteY695" fmla="*/ 588025 h 6733419"/>
              <a:gd name="connsiteX696" fmla="*/ 2174002 w 6126064"/>
              <a:gd name="connsiteY696" fmla="*/ 580461 h 6733419"/>
              <a:gd name="connsiteX697" fmla="*/ 2263692 w 6126064"/>
              <a:gd name="connsiteY697" fmla="*/ 536784 h 6733419"/>
              <a:gd name="connsiteX698" fmla="*/ 2265455 w 6126064"/>
              <a:gd name="connsiteY698" fmla="*/ 543011 h 6733419"/>
              <a:gd name="connsiteX699" fmla="*/ 2277876 w 6126064"/>
              <a:gd name="connsiteY699" fmla="*/ 550062 h 6733419"/>
              <a:gd name="connsiteX700" fmla="*/ 2275984 w 6126064"/>
              <a:gd name="connsiteY700" fmla="*/ 539594 h 6733419"/>
              <a:gd name="connsiteX701" fmla="*/ 2263692 w 6126064"/>
              <a:gd name="connsiteY701" fmla="*/ 536784 h 6733419"/>
              <a:gd name="connsiteX702" fmla="*/ 2332733 w 6126064"/>
              <a:gd name="connsiteY702" fmla="*/ 504929 h 6733419"/>
              <a:gd name="connsiteX703" fmla="*/ 2329524 w 6126064"/>
              <a:gd name="connsiteY703" fmla="*/ 509972 h 6733419"/>
              <a:gd name="connsiteX704" fmla="*/ 2333133 w 6126064"/>
              <a:gd name="connsiteY704" fmla="*/ 515299 h 6733419"/>
              <a:gd name="connsiteX705" fmla="*/ 2338309 w 6126064"/>
              <a:gd name="connsiteY705" fmla="*/ 513140 h 6733419"/>
              <a:gd name="connsiteX706" fmla="*/ 2332733 w 6126064"/>
              <a:gd name="connsiteY706" fmla="*/ 504929 h 6733419"/>
              <a:gd name="connsiteX707" fmla="*/ 3076343 w 6126064"/>
              <a:gd name="connsiteY707" fmla="*/ 480731 h 6733419"/>
              <a:gd name="connsiteX708" fmla="*/ 3040563 w 6126064"/>
              <a:gd name="connsiteY708" fmla="*/ 494696 h 6733419"/>
              <a:gd name="connsiteX709" fmla="*/ 2926989 w 6126064"/>
              <a:gd name="connsiteY709" fmla="*/ 577447 h 6733419"/>
              <a:gd name="connsiteX710" fmla="*/ 2742875 w 6126064"/>
              <a:gd name="connsiteY710" fmla="*/ 721139 h 6733419"/>
              <a:gd name="connsiteX711" fmla="*/ 2729246 w 6126064"/>
              <a:gd name="connsiteY711" fmla="*/ 741572 h 6733419"/>
              <a:gd name="connsiteX712" fmla="*/ 2701805 w 6126064"/>
              <a:gd name="connsiteY712" fmla="*/ 766375 h 6733419"/>
              <a:gd name="connsiteX713" fmla="*/ 2664295 w 6126064"/>
              <a:gd name="connsiteY713" fmla="*/ 790986 h 6733419"/>
              <a:gd name="connsiteX714" fmla="*/ 2643578 w 6126064"/>
              <a:gd name="connsiteY714" fmla="*/ 824518 h 6733419"/>
              <a:gd name="connsiteX715" fmla="*/ 2640501 w 6126064"/>
              <a:gd name="connsiteY715" fmla="*/ 825841 h 6733419"/>
              <a:gd name="connsiteX716" fmla="*/ 2639424 w 6126064"/>
              <a:gd name="connsiteY716" fmla="*/ 827999 h 6733419"/>
              <a:gd name="connsiteX717" fmla="*/ 2630104 w 6126064"/>
              <a:gd name="connsiteY717" fmla="*/ 830397 h 6733419"/>
              <a:gd name="connsiteX718" fmla="*/ 2626707 w 6126064"/>
              <a:gd name="connsiteY718" fmla="*/ 838264 h 6733419"/>
              <a:gd name="connsiteX719" fmla="*/ 2626260 w 6126064"/>
              <a:gd name="connsiteY719" fmla="*/ 854379 h 6733419"/>
              <a:gd name="connsiteX720" fmla="*/ 2625707 w 6126064"/>
              <a:gd name="connsiteY720" fmla="*/ 855488 h 6733419"/>
              <a:gd name="connsiteX721" fmla="*/ 2624537 w 6126064"/>
              <a:gd name="connsiteY721" fmla="*/ 856704 h 6733419"/>
              <a:gd name="connsiteX722" fmla="*/ 2618491 w 6126064"/>
              <a:gd name="connsiteY722" fmla="*/ 853411 h 6733419"/>
              <a:gd name="connsiteX723" fmla="*/ 2612330 w 6126064"/>
              <a:gd name="connsiteY723" fmla="*/ 851504 h 6733419"/>
              <a:gd name="connsiteX724" fmla="*/ 2520411 w 6126064"/>
              <a:gd name="connsiteY724" fmla="*/ 930964 h 6733419"/>
              <a:gd name="connsiteX725" fmla="*/ 2581294 w 6126064"/>
              <a:gd name="connsiteY725" fmla="*/ 901623 h 6733419"/>
              <a:gd name="connsiteX726" fmla="*/ 2624537 w 6126064"/>
              <a:gd name="connsiteY726" fmla="*/ 856704 h 6733419"/>
              <a:gd name="connsiteX727" fmla="*/ 2626171 w 6126064"/>
              <a:gd name="connsiteY727" fmla="*/ 857594 h 6733419"/>
              <a:gd name="connsiteX728" fmla="*/ 2626260 w 6126064"/>
              <a:gd name="connsiteY728" fmla="*/ 854379 h 6733419"/>
              <a:gd name="connsiteX729" fmla="*/ 2639424 w 6126064"/>
              <a:gd name="connsiteY729" fmla="*/ 827999 h 6733419"/>
              <a:gd name="connsiteX730" fmla="*/ 2641806 w 6126064"/>
              <a:gd name="connsiteY730" fmla="*/ 827386 h 6733419"/>
              <a:gd name="connsiteX731" fmla="*/ 2643578 w 6126064"/>
              <a:gd name="connsiteY731" fmla="*/ 824518 h 6733419"/>
              <a:gd name="connsiteX732" fmla="*/ 2707164 w 6126064"/>
              <a:gd name="connsiteY732" fmla="*/ 797171 h 6733419"/>
              <a:gd name="connsiteX733" fmla="*/ 2762994 w 6126064"/>
              <a:gd name="connsiteY733" fmla="*/ 756561 h 6733419"/>
              <a:gd name="connsiteX734" fmla="*/ 2844578 w 6126064"/>
              <a:gd name="connsiteY734" fmla="*/ 697263 h 6733419"/>
              <a:gd name="connsiteX735" fmla="*/ 2864302 w 6126064"/>
              <a:gd name="connsiteY735" fmla="*/ 675394 h 6733419"/>
              <a:gd name="connsiteX736" fmla="*/ 2893159 w 6126064"/>
              <a:gd name="connsiteY736" fmla="*/ 640534 h 6733419"/>
              <a:gd name="connsiteX737" fmla="*/ 2931763 w 6126064"/>
              <a:gd name="connsiteY737" fmla="*/ 617901 h 6733419"/>
              <a:gd name="connsiteX738" fmla="*/ 2985639 w 6126064"/>
              <a:gd name="connsiteY738" fmla="*/ 574472 h 6733419"/>
              <a:gd name="connsiteX739" fmla="*/ 3057162 w 6126064"/>
              <a:gd name="connsiteY739" fmla="*/ 520922 h 6733419"/>
              <a:gd name="connsiteX740" fmla="*/ 3076343 w 6126064"/>
              <a:gd name="connsiteY740" fmla="*/ 480731 h 6733419"/>
              <a:gd name="connsiteX741" fmla="*/ 2243603 w 6126064"/>
              <a:gd name="connsiteY741" fmla="*/ 452775 h 6733419"/>
              <a:gd name="connsiteX742" fmla="*/ 2244395 w 6126064"/>
              <a:gd name="connsiteY742" fmla="*/ 454892 h 6733419"/>
              <a:gd name="connsiteX743" fmla="*/ 2241077 w 6126064"/>
              <a:gd name="connsiteY743" fmla="*/ 453304 h 6733419"/>
              <a:gd name="connsiteX744" fmla="*/ 2232575 w 6126064"/>
              <a:gd name="connsiteY744" fmla="*/ 449236 h 6733419"/>
              <a:gd name="connsiteX745" fmla="*/ 2241077 w 6126064"/>
              <a:gd name="connsiteY745" fmla="*/ 453304 h 6733419"/>
              <a:gd name="connsiteX746" fmla="*/ 2233105 w 6126064"/>
              <a:gd name="connsiteY746" fmla="*/ 454976 h 6733419"/>
              <a:gd name="connsiteX747" fmla="*/ 2232575 w 6126064"/>
              <a:gd name="connsiteY747" fmla="*/ 449236 h 6733419"/>
              <a:gd name="connsiteX748" fmla="*/ 2225779 w 6126064"/>
              <a:gd name="connsiteY748" fmla="*/ 408779 h 6733419"/>
              <a:gd name="connsiteX749" fmla="*/ 2161206 w 6126064"/>
              <a:gd name="connsiteY749" fmla="*/ 455176 h 6733419"/>
              <a:gd name="connsiteX750" fmla="*/ 2175320 w 6126064"/>
              <a:gd name="connsiteY750" fmla="*/ 501848 h 6733419"/>
              <a:gd name="connsiteX751" fmla="*/ 2174395 w 6126064"/>
              <a:gd name="connsiteY751" fmla="*/ 501918 h 6733419"/>
              <a:gd name="connsiteX752" fmla="*/ 2173983 w 6126064"/>
              <a:gd name="connsiteY752" fmla="*/ 503254 h 6733419"/>
              <a:gd name="connsiteX753" fmla="*/ 2164790 w 6126064"/>
              <a:gd name="connsiteY753" fmla="*/ 500506 h 6733419"/>
              <a:gd name="connsiteX754" fmla="*/ 2155463 w 6126064"/>
              <a:gd name="connsiteY754" fmla="*/ 499729 h 6733419"/>
              <a:gd name="connsiteX755" fmla="*/ 2148113 w 6126064"/>
              <a:gd name="connsiteY755" fmla="*/ 514248 h 6733419"/>
              <a:gd name="connsiteX756" fmla="*/ 2167525 w 6126064"/>
              <a:gd name="connsiteY756" fmla="*/ 516420 h 6733419"/>
              <a:gd name="connsiteX757" fmla="*/ 2171838 w 6126064"/>
              <a:gd name="connsiteY757" fmla="*/ 510216 h 6733419"/>
              <a:gd name="connsiteX758" fmla="*/ 2173983 w 6126064"/>
              <a:gd name="connsiteY758" fmla="*/ 503254 h 6733419"/>
              <a:gd name="connsiteX759" fmla="*/ 2175920 w 6126064"/>
              <a:gd name="connsiteY759" fmla="*/ 503833 h 6733419"/>
              <a:gd name="connsiteX760" fmla="*/ 2175320 w 6126064"/>
              <a:gd name="connsiteY760" fmla="*/ 501848 h 6733419"/>
              <a:gd name="connsiteX761" fmla="*/ 2192201 w 6126064"/>
              <a:gd name="connsiteY761" fmla="*/ 500576 h 6733419"/>
              <a:gd name="connsiteX762" fmla="*/ 2206921 w 6126064"/>
              <a:gd name="connsiteY762" fmla="*/ 496334 h 6733419"/>
              <a:gd name="connsiteX763" fmla="*/ 2244442 w 6126064"/>
              <a:gd name="connsiteY763" fmla="*/ 455019 h 6733419"/>
              <a:gd name="connsiteX764" fmla="*/ 2244395 w 6126064"/>
              <a:gd name="connsiteY764" fmla="*/ 454892 h 6733419"/>
              <a:gd name="connsiteX765" fmla="*/ 2244495 w 6126064"/>
              <a:gd name="connsiteY765" fmla="*/ 454940 h 6733419"/>
              <a:gd name="connsiteX766" fmla="*/ 2243603 w 6126064"/>
              <a:gd name="connsiteY766" fmla="*/ 452775 h 6733419"/>
              <a:gd name="connsiteX767" fmla="*/ 2225779 w 6126064"/>
              <a:gd name="connsiteY767" fmla="*/ 408779 h 6733419"/>
              <a:gd name="connsiteX768" fmla="*/ 2916688 w 6126064"/>
              <a:gd name="connsiteY768" fmla="*/ 401742 h 6733419"/>
              <a:gd name="connsiteX769" fmla="*/ 2927112 w 6126064"/>
              <a:gd name="connsiteY769" fmla="*/ 410155 h 6733419"/>
              <a:gd name="connsiteX770" fmla="*/ 2921561 w 6126064"/>
              <a:gd name="connsiteY770" fmla="*/ 412176 h 6733419"/>
              <a:gd name="connsiteX771" fmla="*/ 2908820 w 6126064"/>
              <a:gd name="connsiteY771" fmla="*/ 405137 h 6733419"/>
              <a:gd name="connsiteX772" fmla="*/ 2916688 w 6126064"/>
              <a:gd name="connsiteY772" fmla="*/ 401742 h 6733419"/>
              <a:gd name="connsiteX773" fmla="*/ 2554415 w 6126064"/>
              <a:gd name="connsiteY773" fmla="*/ 319615 h 6733419"/>
              <a:gd name="connsiteX774" fmla="*/ 2521078 w 6126064"/>
              <a:gd name="connsiteY774" fmla="*/ 350658 h 6733419"/>
              <a:gd name="connsiteX775" fmla="*/ 2525623 w 6126064"/>
              <a:gd name="connsiteY775" fmla="*/ 365469 h 6733419"/>
              <a:gd name="connsiteX776" fmla="*/ 2524443 w 6126064"/>
              <a:gd name="connsiteY776" fmla="*/ 366416 h 6733419"/>
              <a:gd name="connsiteX777" fmla="*/ 2522694 w 6126064"/>
              <a:gd name="connsiteY777" fmla="*/ 367844 h 6733419"/>
              <a:gd name="connsiteX778" fmla="*/ 2487648 w 6126064"/>
              <a:gd name="connsiteY778" fmla="*/ 357253 h 6733419"/>
              <a:gd name="connsiteX779" fmla="*/ 2455764 w 6126064"/>
              <a:gd name="connsiteY779" fmla="*/ 368091 h 6733419"/>
              <a:gd name="connsiteX780" fmla="*/ 2364769 w 6126064"/>
              <a:gd name="connsiteY780" fmla="*/ 436828 h 6733419"/>
              <a:gd name="connsiteX781" fmla="*/ 2354715 w 6126064"/>
              <a:gd name="connsiteY781" fmla="*/ 451901 h 6733419"/>
              <a:gd name="connsiteX782" fmla="*/ 2365525 w 6126064"/>
              <a:gd name="connsiteY782" fmla="*/ 484706 h 6733419"/>
              <a:gd name="connsiteX783" fmla="*/ 2427130 w 6126064"/>
              <a:gd name="connsiteY783" fmla="*/ 444860 h 6733419"/>
              <a:gd name="connsiteX784" fmla="*/ 2466014 w 6126064"/>
              <a:gd name="connsiteY784" fmla="*/ 414107 h 6733419"/>
              <a:gd name="connsiteX785" fmla="*/ 2522694 w 6126064"/>
              <a:gd name="connsiteY785" fmla="*/ 367844 h 6733419"/>
              <a:gd name="connsiteX786" fmla="*/ 2526726 w 6126064"/>
              <a:gd name="connsiteY786" fmla="*/ 369063 h 6733419"/>
              <a:gd name="connsiteX787" fmla="*/ 2525623 w 6126064"/>
              <a:gd name="connsiteY787" fmla="*/ 365469 h 6733419"/>
              <a:gd name="connsiteX788" fmla="*/ 2544963 w 6126064"/>
              <a:gd name="connsiteY788" fmla="*/ 349949 h 6733419"/>
              <a:gd name="connsiteX789" fmla="*/ 2554415 w 6126064"/>
              <a:gd name="connsiteY789" fmla="*/ 319615 h 6733419"/>
              <a:gd name="connsiteX790" fmla="*/ 2961199 w 6126064"/>
              <a:gd name="connsiteY790" fmla="*/ 307477 h 6733419"/>
              <a:gd name="connsiteX791" fmla="*/ 2961419 w 6126064"/>
              <a:gd name="connsiteY791" fmla="*/ 317413 h 6733419"/>
              <a:gd name="connsiteX792" fmla="*/ 2956483 w 6126064"/>
              <a:gd name="connsiteY792" fmla="*/ 321079 h 6733419"/>
              <a:gd name="connsiteX793" fmla="*/ 2950752 w 6126064"/>
              <a:gd name="connsiteY793" fmla="*/ 310298 h 6733419"/>
              <a:gd name="connsiteX794" fmla="*/ 2961134 w 6126064"/>
              <a:gd name="connsiteY794" fmla="*/ 304537 h 6733419"/>
              <a:gd name="connsiteX795" fmla="*/ 2961784 w 6126064"/>
              <a:gd name="connsiteY795" fmla="*/ 305343 h 6733419"/>
              <a:gd name="connsiteX796" fmla="*/ 2962878 w 6126064"/>
              <a:gd name="connsiteY796" fmla="*/ 306823 h 6733419"/>
              <a:gd name="connsiteX797" fmla="*/ 2962913 w 6126064"/>
              <a:gd name="connsiteY797" fmla="*/ 306743 h 6733419"/>
              <a:gd name="connsiteX798" fmla="*/ 2963093 w 6126064"/>
              <a:gd name="connsiteY798" fmla="*/ 306966 h 6733419"/>
              <a:gd name="connsiteX799" fmla="*/ 2961199 w 6126064"/>
              <a:gd name="connsiteY799" fmla="*/ 307477 h 6733419"/>
              <a:gd name="connsiteX800" fmla="*/ 2963930 w 6126064"/>
              <a:gd name="connsiteY800" fmla="*/ 304374 h 6733419"/>
              <a:gd name="connsiteX801" fmla="*/ 2962913 w 6126064"/>
              <a:gd name="connsiteY801" fmla="*/ 306743 h 6733419"/>
              <a:gd name="connsiteX802" fmla="*/ 2961784 w 6126064"/>
              <a:gd name="connsiteY802" fmla="*/ 305343 h 6733419"/>
              <a:gd name="connsiteX803" fmla="*/ 2961241 w 6126064"/>
              <a:gd name="connsiteY803" fmla="*/ 304609 h 6733419"/>
              <a:gd name="connsiteX804" fmla="*/ 2976414 w 6126064"/>
              <a:gd name="connsiteY804" fmla="*/ 275327 h 6733419"/>
              <a:gd name="connsiteX805" fmla="*/ 2976629 w 6126064"/>
              <a:gd name="connsiteY805" fmla="*/ 275470 h 6733419"/>
              <a:gd name="connsiteX806" fmla="*/ 2976574 w 6126064"/>
              <a:gd name="connsiteY806" fmla="*/ 293058 h 6733419"/>
              <a:gd name="connsiteX807" fmla="*/ 2973722 w 6126064"/>
              <a:gd name="connsiteY807" fmla="*/ 303518 h 6733419"/>
              <a:gd name="connsiteX808" fmla="*/ 2963930 w 6126064"/>
              <a:gd name="connsiteY808" fmla="*/ 304374 h 6733419"/>
              <a:gd name="connsiteX809" fmla="*/ 3785172 w 6126064"/>
              <a:gd name="connsiteY809" fmla="*/ 255427 h 6733419"/>
              <a:gd name="connsiteX810" fmla="*/ 3786923 w 6126064"/>
              <a:gd name="connsiteY810" fmla="*/ 256504 h 6733419"/>
              <a:gd name="connsiteX811" fmla="*/ 3787670 w 6126064"/>
              <a:gd name="connsiteY811" fmla="*/ 257072 h 6733419"/>
              <a:gd name="connsiteX812" fmla="*/ 3779890 w 6126064"/>
              <a:gd name="connsiteY812" fmla="*/ 262435 h 6733419"/>
              <a:gd name="connsiteX813" fmla="*/ 3785219 w 6126064"/>
              <a:gd name="connsiteY813" fmla="*/ 255365 h 6733419"/>
              <a:gd name="connsiteX814" fmla="*/ 3785172 w 6126064"/>
              <a:gd name="connsiteY814" fmla="*/ 255427 h 6733419"/>
              <a:gd name="connsiteX815" fmla="*/ 3785091 w 6126064"/>
              <a:gd name="connsiteY815" fmla="*/ 255378 h 6733419"/>
              <a:gd name="connsiteX816" fmla="*/ 3785564 w 6126064"/>
              <a:gd name="connsiteY816" fmla="*/ 255330 h 6733419"/>
              <a:gd name="connsiteX817" fmla="*/ 3787722 w 6126064"/>
              <a:gd name="connsiteY817" fmla="*/ 256995 h 6733419"/>
              <a:gd name="connsiteX818" fmla="*/ 3786923 w 6126064"/>
              <a:gd name="connsiteY818" fmla="*/ 256504 h 6733419"/>
              <a:gd name="connsiteX819" fmla="*/ 3785402 w 6126064"/>
              <a:gd name="connsiteY819" fmla="*/ 255346 h 6733419"/>
              <a:gd name="connsiteX820" fmla="*/ 3785295 w 6126064"/>
              <a:gd name="connsiteY820" fmla="*/ 255264 h 6733419"/>
              <a:gd name="connsiteX821" fmla="*/ 3785402 w 6126064"/>
              <a:gd name="connsiteY821" fmla="*/ 255346 h 6733419"/>
              <a:gd name="connsiteX822" fmla="*/ 3785219 w 6126064"/>
              <a:gd name="connsiteY822" fmla="*/ 255365 h 6733419"/>
              <a:gd name="connsiteX823" fmla="*/ 2601926 w 6126064"/>
              <a:gd name="connsiteY823" fmla="*/ 253755 h 6733419"/>
              <a:gd name="connsiteX824" fmla="*/ 2602933 w 6126064"/>
              <a:gd name="connsiteY824" fmla="*/ 256448 h 6733419"/>
              <a:gd name="connsiteX825" fmla="*/ 2600682 w 6126064"/>
              <a:gd name="connsiteY825" fmla="*/ 256535 h 6733419"/>
              <a:gd name="connsiteX826" fmla="*/ 2606044 w 6126064"/>
              <a:gd name="connsiteY826" fmla="*/ 253231 h 6733419"/>
              <a:gd name="connsiteX827" fmla="*/ 2603519 w 6126064"/>
              <a:gd name="connsiteY827" fmla="*/ 256502 h 6733419"/>
              <a:gd name="connsiteX828" fmla="*/ 2602620 w 6126064"/>
              <a:gd name="connsiteY828" fmla="*/ 253881 h 6733419"/>
              <a:gd name="connsiteX829" fmla="*/ 2811916 w 6126064"/>
              <a:gd name="connsiteY829" fmla="*/ 252378 h 6733419"/>
              <a:gd name="connsiteX830" fmla="*/ 2813554 w 6126064"/>
              <a:gd name="connsiteY830" fmla="*/ 257625 h 6733419"/>
              <a:gd name="connsiteX831" fmla="*/ 2816304 w 6126064"/>
              <a:gd name="connsiteY831" fmla="*/ 253734 h 6733419"/>
              <a:gd name="connsiteX832" fmla="*/ 3760727 w 6126064"/>
              <a:gd name="connsiteY832" fmla="*/ 247142 h 6733419"/>
              <a:gd name="connsiteX833" fmla="*/ 3773444 w 6126064"/>
              <a:gd name="connsiteY833" fmla="*/ 248217 h 6733419"/>
              <a:gd name="connsiteX834" fmla="*/ 3785091 w 6126064"/>
              <a:gd name="connsiteY834" fmla="*/ 255378 h 6733419"/>
              <a:gd name="connsiteX835" fmla="*/ 3763782 w 6126064"/>
              <a:gd name="connsiteY835" fmla="*/ 257528 h 6733419"/>
              <a:gd name="connsiteX836" fmla="*/ 3732439 w 6126064"/>
              <a:gd name="connsiteY836" fmla="*/ 260756 h 6733419"/>
              <a:gd name="connsiteX837" fmla="*/ 3760727 w 6126064"/>
              <a:gd name="connsiteY837" fmla="*/ 247142 h 6733419"/>
              <a:gd name="connsiteX838" fmla="*/ 2673092 w 6126064"/>
              <a:gd name="connsiteY838" fmla="*/ 240132 h 6733419"/>
              <a:gd name="connsiteX839" fmla="*/ 2672830 w 6126064"/>
              <a:gd name="connsiteY839" fmla="*/ 240492 h 6733419"/>
              <a:gd name="connsiteX840" fmla="*/ 2672212 w 6126064"/>
              <a:gd name="connsiteY840" fmla="*/ 240804 h 6733419"/>
              <a:gd name="connsiteX841" fmla="*/ 2672772 w 6126064"/>
              <a:gd name="connsiteY841" fmla="*/ 240222 h 6733419"/>
              <a:gd name="connsiteX842" fmla="*/ 2672966 w 6126064"/>
              <a:gd name="connsiteY842" fmla="*/ 240020 h 6733419"/>
              <a:gd name="connsiteX843" fmla="*/ 2672772 w 6126064"/>
              <a:gd name="connsiteY843" fmla="*/ 240222 h 6733419"/>
              <a:gd name="connsiteX844" fmla="*/ 2671410 w 6126064"/>
              <a:gd name="connsiteY844" fmla="*/ 240606 h 6733419"/>
              <a:gd name="connsiteX845" fmla="*/ 2672304 w 6126064"/>
              <a:gd name="connsiteY845" fmla="*/ 240157 h 6733419"/>
              <a:gd name="connsiteX846" fmla="*/ 2674322 w 6126064"/>
              <a:gd name="connsiteY846" fmla="*/ 239741 h 6733419"/>
              <a:gd name="connsiteX847" fmla="*/ 2674122 w 6126064"/>
              <a:gd name="connsiteY847" fmla="*/ 239842 h 6733419"/>
              <a:gd name="connsiteX848" fmla="*/ 2673092 w 6126064"/>
              <a:gd name="connsiteY848" fmla="*/ 240132 h 6733419"/>
              <a:gd name="connsiteX849" fmla="*/ 2673210 w 6126064"/>
              <a:gd name="connsiteY849" fmla="*/ 239970 h 6733419"/>
              <a:gd name="connsiteX850" fmla="*/ 2673520 w 6126064"/>
              <a:gd name="connsiteY850" fmla="*/ 239544 h 6733419"/>
              <a:gd name="connsiteX851" fmla="*/ 2673210 w 6126064"/>
              <a:gd name="connsiteY851" fmla="*/ 239970 h 6733419"/>
              <a:gd name="connsiteX852" fmla="*/ 2672966 w 6126064"/>
              <a:gd name="connsiteY852" fmla="*/ 240020 h 6733419"/>
              <a:gd name="connsiteX853" fmla="*/ 2673335 w 6126064"/>
              <a:gd name="connsiteY853" fmla="*/ 239637 h 6733419"/>
              <a:gd name="connsiteX854" fmla="*/ 3035168 w 6126064"/>
              <a:gd name="connsiteY854" fmla="*/ 235323 h 6733419"/>
              <a:gd name="connsiteX855" fmla="*/ 3040480 w 6126064"/>
              <a:gd name="connsiteY855" fmla="*/ 245093 h 6733419"/>
              <a:gd name="connsiteX856" fmla="*/ 3038712 w 6126064"/>
              <a:gd name="connsiteY856" fmla="*/ 250312 h 6733419"/>
              <a:gd name="connsiteX857" fmla="*/ 3032545 w 6126064"/>
              <a:gd name="connsiteY857" fmla="*/ 250690 h 6733419"/>
              <a:gd name="connsiteX858" fmla="*/ 3034168 w 6126064"/>
              <a:gd name="connsiteY858" fmla="*/ 240321 h 6733419"/>
              <a:gd name="connsiteX859" fmla="*/ 3033489 w 6126064"/>
              <a:gd name="connsiteY859" fmla="*/ 232235 h 6733419"/>
              <a:gd name="connsiteX860" fmla="*/ 3035436 w 6126064"/>
              <a:gd name="connsiteY860" fmla="*/ 233984 h 6733419"/>
              <a:gd name="connsiteX861" fmla="*/ 3035168 w 6126064"/>
              <a:gd name="connsiteY861" fmla="*/ 235323 h 6733419"/>
              <a:gd name="connsiteX862" fmla="*/ 3033489 w 6126064"/>
              <a:gd name="connsiteY862" fmla="*/ 232235 h 6733419"/>
              <a:gd name="connsiteX863" fmla="*/ 3035666 w 6126064"/>
              <a:gd name="connsiteY863" fmla="*/ 233400 h 6733419"/>
              <a:gd name="connsiteX864" fmla="*/ 3035058 w 6126064"/>
              <a:gd name="connsiteY864" fmla="*/ 233618 h 6733419"/>
              <a:gd name="connsiteX865" fmla="*/ 3076940 w 6126064"/>
              <a:gd name="connsiteY865" fmla="*/ 218673 h 6733419"/>
              <a:gd name="connsiteX866" fmla="*/ 3047631 w 6126064"/>
              <a:gd name="connsiteY866" fmla="*/ 239803 h 6733419"/>
              <a:gd name="connsiteX867" fmla="*/ 3035666 w 6126064"/>
              <a:gd name="connsiteY867" fmla="*/ 233400 h 6733419"/>
              <a:gd name="connsiteX868" fmla="*/ 3053044 w 6126064"/>
              <a:gd name="connsiteY868" fmla="*/ 227163 h 6733419"/>
              <a:gd name="connsiteX869" fmla="*/ 3076940 w 6126064"/>
              <a:gd name="connsiteY869" fmla="*/ 218673 h 6733419"/>
              <a:gd name="connsiteX870" fmla="*/ 2727910 w 6126064"/>
              <a:gd name="connsiteY870" fmla="*/ 206980 h 6733419"/>
              <a:gd name="connsiteX871" fmla="*/ 2727226 w 6126064"/>
              <a:gd name="connsiteY871" fmla="*/ 207339 h 6733419"/>
              <a:gd name="connsiteX872" fmla="*/ 2727458 w 6126064"/>
              <a:gd name="connsiteY872" fmla="*/ 207116 h 6733419"/>
              <a:gd name="connsiteX873" fmla="*/ 2729302 w 6126064"/>
              <a:gd name="connsiteY873" fmla="*/ 206561 h 6733419"/>
              <a:gd name="connsiteX874" fmla="*/ 2728754 w 6126064"/>
              <a:gd name="connsiteY874" fmla="*/ 207155 h 6733419"/>
              <a:gd name="connsiteX875" fmla="*/ 2728027 w 6126064"/>
              <a:gd name="connsiteY875" fmla="*/ 207537 h 6733419"/>
              <a:gd name="connsiteX876" fmla="*/ 2728920 w 6126064"/>
              <a:gd name="connsiteY876" fmla="*/ 206676 h 6733419"/>
              <a:gd name="connsiteX877" fmla="*/ 2729437 w 6126064"/>
              <a:gd name="connsiteY877" fmla="*/ 206178 h 6733419"/>
              <a:gd name="connsiteX878" fmla="*/ 2728920 w 6126064"/>
              <a:gd name="connsiteY878" fmla="*/ 206676 h 6733419"/>
              <a:gd name="connsiteX879" fmla="*/ 2727910 w 6126064"/>
              <a:gd name="connsiteY879" fmla="*/ 206980 h 6733419"/>
              <a:gd name="connsiteX880" fmla="*/ 2749136 w 6126064"/>
              <a:gd name="connsiteY880" fmla="*/ 186521 h 6733419"/>
              <a:gd name="connsiteX881" fmla="*/ 2748630 w 6126064"/>
              <a:gd name="connsiteY881" fmla="*/ 186707 h 6733419"/>
              <a:gd name="connsiteX882" fmla="*/ 2748777 w 6126064"/>
              <a:gd name="connsiteY882" fmla="*/ 186566 h 6733419"/>
              <a:gd name="connsiteX883" fmla="*/ 2750261 w 6126064"/>
              <a:gd name="connsiteY883" fmla="*/ 186107 h 6733419"/>
              <a:gd name="connsiteX884" fmla="*/ 2749935 w 6126064"/>
              <a:gd name="connsiteY884" fmla="*/ 186421 h 6733419"/>
              <a:gd name="connsiteX885" fmla="*/ 2749136 w 6126064"/>
              <a:gd name="connsiteY885" fmla="*/ 186521 h 6733419"/>
              <a:gd name="connsiteX886" fmla="*/ 2749458 w 6126064"/>
              <a:gd name="connsiteY886" fmla="*/ 185909 h 6733419"/>
              <a:gd name="connsiteX887" fmla="*/ 2748777 w 6126064"/>
              <a:gd name="connsiteY887" fmla="*/ 186566 h 6733419"/>
              <a:gd name="connsiteX888" fmla="*/ 2748133 w 6126064"/>
              <a:gd name="connsiteY888" fmla="*/ 186646 h 6733419"/>
              <a:gd name="connsiteX889" fmla="*/ 2748076 w 6126064"/>
              <a:gd name="connsiteY889" fmla="*/ 186456 h 6733419"/>
              <a:gd name="connsiteX890" fmla="*/ 2725589 w 6126064"/>
              <a:gd name="connsiteY890" fmla="*/ 160109 h 6733419"/>
              <a:gd name="connsiteX891" fmla="*/ 2740504 w 6126064"/>
              <a:gd name="connsiteY891" fmla="*/ 161526 h 6733419"/>
              <a:gd name="connsiteX892" fmla="*/ 2748076 w 6126064"/>
              <a:gd name="connsiteY892" fmla="*/ 186456 h 6733419"/>
              <a:gd name="connsiteX893" fmla="*/ 2747345 w 6126064"/>
              <a:gd name="connsiteY893" fmla="*/ 186744 h 6733419"/>
              <a:gd name="connsiteX894" fmla="*/ 2748133 w 6126064"/>
              <a:gd name="connsiteY894" fmla="*/ 186646 h 6733419"/>
              <a:gd name="connsiteX895" fmla="*/ 2748200 w 6126064"/>
              <a:gd name="connsiteY895" fmla="*/ 186865 h 6733419"/>
              <a:gd name="connsiteX896" fmla="*/ 2748630 w 6126064"/>
              <a:gd name="connsiteY896" fmla="*/ 186707 h 6733419"/>
              <a:gd name="connsiteX897" fmla="*/ 2727458 w 6126064"/>
              <a:gd name="connsiteY897" fmla="*/ 207116 h 6733419"/>
              <a:gd name="connsiteX898" fmla="*/ 2695349 w 6126064"/>
              <a:gd name="connsiteY898" fmla="*/ 216765 h 6733419"/>
              <a:gd name="connsiteX899" fmla="*/ 2673335 w 6126064"/>
              <a:gd name="connsiteY899" fmla="*/ 239637 h 6733419"/>
              <a:gd name="connsiteX900" fmla="*/ 2672304 w 6126064"/>
              <a:gd name="connsiteY900" fmla="*/ 240157 h 6733419"/>
              <a:gd name="connsiteX901" fmla="*/ 2641658 w 6126064"/>
              <a:gd name="connsiteY901" fmla="*/ 246468 h 6733419"/>
              <a:gd name="connsiteX902" fmla="*/ 2606044 w 6126064"/>
              <a:gd name="connsiteY902" fmla="*/ 253231 h 6733419"/>
              <a:gd name="connsiteX903" fmla="*/ 2630719 w 6126064"/>
              <a:gd name="connsiteY903" fmla="*/ 221266 h 6733419"/>
              <a:gd name="connsiteX904" fmla="*/ 2670878 w 6126064"/>
              <a:gd name="connsiteY904" fmla="*/ 196359 h 6733419"/>
              <a:gd name="connsiteX905" fmla="*/ 2713522 w 6126064"/>
              <a:gd name="connsiteY905" fmla="*/ 161602 h 6733419"/>
              <a:gd name="connsiteX906" fmla="*/ 2725589 w 6126064"/>
              <a:gd name="connsiteY906" fmla="*/ 160109 h 6733419"/>
              <a:gd name="connsiteX907" fmla="*/ 3000638 w 6126064"/>
              <a:gd name="connsiteY907" fmla="*/ 116385 h 6733419"/>
              <a:gd name="connsiteX908" fmla="*/ 3027033 w 6126064"/>
              <a:gd name="connsiteY908" fmla="*/ 128020 h 6733419"/>
              <a:gd name="connsiteX909" fmla="*/ 3025352 w 6126064"/>
              <a:gd name="connsiteY909" fmla="*/ 141043 h 6733419"/>
              <a:gd name="connsiteX910" fmla="*/ 3000293 w 6126064"/>
              <a:gd name="connsiteY910" fmla="*/ 141504 h 6733419"/>
              <a:gd name="connsiteX911" fmla="*/ 2993386 w 6126064"/>
              <a:gd name="connsiteY911" fmla="*/ 126653 h 6733419"/>
              <a:gd name="connsiteX912" fmla="*/ 3001780 w 6126064"/>
              <a:gd name="connsiteY912" fmla="*/ 114768 h 6733419"/>
              <a:gd name="connsiteX913" fmla="*/ 3000638 w 6126064"/>
              <a:gd name="connsiteY913" fmla="*/ 116385 h 6733419"/>
              <a:gd name="connsiteX914" fmla="*/ 2999244 w 6126064"/>
              <a:gd name="connsiteY914" fmla="*/ 115771 h 6733419"/>
              <a:gd name="connsiteX915" fmla="*/ 3001780 w 6126064"/>
              <a:gd name="connsiteY915" fmla="*/ 114768 h 6733419"/>
              <a:gd name="connsiteX916" fmla="*/ 3110355 w 6126064"/>
              <a:gd name="connsiteY916" fmla="*/ 38113 h 6733419"/>
              <a:gd name="connsiteX917" fmla="*/ 3110469 w 6126064"/>
              <a:gd name="connsiteY917" fmla="*/ 38789 h 6733419"/>
              <a:gd name="connsiteX918" fmla="*/ 3108883 w 6126064"/>
              <a:gd name="connsiteY918" fmla="*/ 39151 h 6733419"/>
              <a:gd name="connsiteX919" fmla="*/ 3110355 w 6126064"/>
              <a:gd name="connsiteY919" fmla="*/ 38113 h 6733419"/>
              <a:gd name="connsiteX920" fmla="*/ 3109342 w 6126064"/>
              <a:gd name="connsiteY920" fmla="*/ 37997 h 6733419"/>
              <a:gd name="connsiteX921" fmla="*/ 3107871 w 6126064"/>
              <a:gd name="connsiteY921" fmla="*/ 39036 h 6733419"/>
              <a:gd name="connsiteX922" fmla="*/ 3107914 w 6126064"/>
              <a:gd name="connsiteY922" fmla="*/ 38011 h 6733419"/>
              <a:gd name="connsiteX923" fmla="*/ 3120843 w 6126064"/>
              <a:gd name="connsiteY923" fmla="*/ 36422 h 6733419"/>
              <a:gd name="connsiteX924" fmla="*/ 3131784 w 6126064"/>
              <a:gd name="connsiteY924" fmla="*/ 45894 h 6733419"/>
              <a:gd name="connsiteX925" fmla="*/ 3125749 w 6126064"/>
              <a:gd name="connsiteY925" fmla="*/ 53543 h 6733419"/>
              <a:gd name="connsiteX926" fmla="*/ 3112382 w 6126064"/>
              <a:gd name="connsiteY926" fmla="*/ 50128 h 6733419"/>
              <a:gd name="connsiteX927" fmla="*/ 3110469 w 6126064"/>
              <a:gd name="connsiteY927" fmla="*/ 38789 h 6733419"/>
              <a:gd name="connsiteX928" fmla="*/ 2863553 w 6126064"/>
              <a:gd name="connsiteY928" fmla="*/ 31661 h 6733419"/>
              <a:gd name="connsiteX929" fmla="*/ 2873877 w 6126064"/>
              <a:gd name="connsiteY929" fmla="*/ 37423 h 6733419"/>
              <a:gd name="connsiteX930" fmla="*/ 2865853 w 6126064"/>
              <a:gd name="connsiteY930" fmla="*/ 44084 h 6733419"/>
              <a:gd name="connsiteX931" fmla="*/ 2860639 w 6126064"/>
              <a:gd name="connsiteY931" fmla="*/ 41166 h 6733419"/>
              <a:gd name="connsiteX932" fmla="*/ 2863553 w 6126064"/>
              <a:gd name="connsiteY932" fmla="*/ 31661 h 6733419"/>
              <a:gd name="connsiteX933" fmla="*/ 2751371 w 6126064"/>
              <a:gd name="connsiteY933" fmla="*/ 0 h 6733419"/>
              <a:gd name="connsiteX934" fmla="*/ 2777206 w 6126064"/>
              <a:gd name="connsiteY934" fmla="*/ 0 h 6733419"/>
              <a:gd name="connsiteX935" fmla="*/ 2777919 w 6126064"/>
              <a:gd name="connsiteY935" fmla="*/ 13944 h 6733419"/>
              <a:gd name="connsiteX936" fmla="*/ 2760460 w 6126064"/>
              <a:gd name="connsiteY936" fmla="*/ 31485 h 6733419"/>
              <a:gd name="connsiteX937" fmla="*/ 2547417 w 6126064"/>
              <a:gd name="connsiteY937" fmla="*/ 173505 h 6733419"/>
              <a:gd name="connsiteX938" fmla="*/ 2506374 w 6126064"/>
              <a:gd name="connsiteY938" fmla="*/ 211461 h 6733419"/>
              <a:gd name="connsiteX939" fmla="*/ 2492250 w 6126064"/>
              <a:gd name="connsiteY939" fmla="*/ 222134 h 6733419"/>
              <a:gd name="connsiteX940" fmla="*/ 2468033 w 6126064"/>
              <a:gd name="connsiteY940" fmla="*/ 272212 h 6733419"/>
              <a:gd name="connsiteX941" fmla="*/ 2403342 w 6126064"/>
              <a:gd name="connsiteY941" fmla="*/ 300346 h 6733419"/>
              <a:gd name="connsiteX942" fmla="*/ 2357030 w 6126064"/>
              <a:gd name="connsiteY942" fmla="*/ 308632 h 6733419"/>
              <a:gd name="connsiteX943" fmla="*/ 2323527 w 6126064"/>
              <a:gd name="connsiteY943" fmla="*/ 313115 h 6733419"/>
              <a:gd name="connsiteX944" fmla="*/ 2326138 w 6126064"/>
              <a:gd name="connsiteY944" fmla="*/ 351677 h 6733419"/>
              <a:gd name="connsiteX945" fmla="*/ 2326428 w 6126064"/>
              <a:gd name="connsiteY945" fmla="*/ 358943 h 6733419"/>
              <a:gd name="connsiteX946" fmla="*/ 2269360 w 6126064"/>
              <a:gd name="connsiteY946" fmla="*/ 372851 h 6733419"/>
              <a:gd name="connsiteX947" fmla="*/ 2283172 w 6126064"/>
              <a:gd name="connsiteY947" fmla="*/ 395087 h 6733419"/>
              <a:gd name="connsiteX948" fmla="*/ 2301899 w 6126064"/>
              <a:gd name="connsiteY948" fmla="*/ 424192 h 6733419"/>
              <a:gd name="connsiteX949" fmla="*/ 2339374 w 6126064"/>
              <a:gd name="connsiteY949" fmla="*/ 409787 h 6733419"/>
              <a:gd name="connsiteX950" fmla="*/ 2545940 w 6126064"/>
              <a:gd name="connsiteY950" fmla="*/ 262773 h 6733419"/>
              <a:gd name="connsiteX951" fmla="*/ 2572843 w 6126064"/>
              <a:gd name="connsiteY951" fmla="*/ 257622 h 6733419"/>
              <a:gd name="connsiteX952" fmla="*/ 2600682 w 6126064"/>
              <a:gd name="connsiteY952" fmla="*/ 256535 h 6733419"/>
              <a:gd name="connsiteX953" fmla="*/ 2595919 w 6126064"/>
              <a:gd name="connsiteY953" fmla="*/ 267180 h 6733419"/>
              <a:gd name="connsiteX954" fmla="*/ 2583396 w 6126064"/>
              <a:gd name="connsiteY954" fmla="*/ 312342 h 6733419"/>
              <a:gd name="connsiteX955" fmla="*/ 2639697 w 6126064"/>
              <a:gd name="connsiteY955" fmla="*/ 286050 h 6733419"/>
              <a:gd name="connsiteX956" fmla="*/ 2672830 w 6126064"/>
              <a:gd name="connsiteY956" fmla="*/ 240492 h 6733419"/>
              <a:gd name="connsiteX957" fmla="*/ 2674122 w 6126064"/>
              <a:gd name="connsiteY957" fmla="*/ 239842 h 6733419"/>
              <a:gd name="connsiteX958" fmla="*/ 2707193 w 6126064"/>
              <a:gd name="connsiteY958" fmla="*/ 230516 h 6733419"/>
              <a:gd name="connsiteX959" fmla="*/ 2728754 w 6126064"/>
              <a:gd name="connsiteY959" fmla="*/ 207155 h 6733419"/>
              <a:gd name="connsiteX960" fmla="*/ 2730664 w 6126064"/>
              <a:gd name="connsiteY960" fmla="*/ 206152 h 6733419"/>
              <a:gd name="connsiteX961" fmla="*/ 2729302 w 6126064"/>
              <a:gd name="connsiteY961" fmla="*/ 206561 h 6733419"/>
              <a:gd name="connsiteX962" fmla="*/ 2729862 w 6126064"/>
              <a:gd name="connsiteY962" fmla="*/ 205955 h 6733419"/>
              <a:gd name="connsiteX963" fmla="*/ 2729437 w 6126064"/>
              <a:gd name="connsiteY963" fmla="*/ 206178 h 6733419"/>
              <a:gd name="connsiteX964" fmla="*/ 2749935 w 6126064"/>
              <a:gd name="connsiteY964" fmla="*/ 186421 h 6733419"/>
              <a:gd name="connsiteX965" fmla="*/ 2777531 w 6126064"/>
              <a:gd name="connsiteY965" fmla="*/ 182979 h 6733419"/>
              <a:gd name="connsiteX966" fmla="*/ 2822494 w 6126064"/>
              <a:gd name="connsiteY966" fmla="*/ 124725 h 6733419"/>
              <a:gd name="connsiteX967" fmla="*/ 2921541 w 6126064"/>
              <a:gd name="connsiteY967" fmla="*/ 74493 h 6733419"/>
              <a:gd name="connsiteX968" fmla="*/ 3011414 w 6126064"/>
              <a:gd name="connsiteY968" fmla="*/ 5569 h 6733419"/>
              <a:gd name="connsiteX969" fmla="*/ 3025446 w 6126064"/>
              <a:gd name="connsiteY969" fmla="*/ 0 h 6733419"/>
              <a:gd name="connsiteX970" fmla="*/ 3062453 w 6126064"/>
              <a:gd name="connsiteY970" fmla="*/ 0 h 6733419"/>
              <a:gd name="connsiteX971" fmla="*/ 3081965 w 6126064"/>
              <a:gd name="connsiteY971" fmla="*/ 7810 h 6733419"/>
              <a:gd name="connsiteX972" fmla="*/ 3108391 w 6126064"/>
              <a:gd name="connsiteY972" fmla="*/ 26586 h 6733419"/>
              <a:gd name="connsiteX973" fmla="*/ 3107914 w 6126064"/>
              <a:gd name="connsiteY973" fmla="*/ 38011 h 6733419"/>
              <a:gd name="connsiteX974" fmla="*/ 3097575 w 6126064"/>
              <a:gd name="connsiteY974" fmla="*/ 38105 h 6733419"/>
              <a:gd name="connsiteX975" fmla="*/ 3088041 w 6126064"/>
              <a:gd name="connsiteY975" fmla="*/ 40291 h 6733419"/>
              <a:gd name="connsiteX976" fmla="*/ 2998231 w 6126064"/>
              <a:gd name="connsiteY976" fmla="*/ 115656 h 6733419"/>
              <a:gd name="connsiteX977" fmla="*/ 3000978 w 6126064"/>
              <a:gd name="connsiteY977" fmla="*/ 114570 h 6733419"/>
              <a:gd name="connsiteX978" fmla="*/ 2886599 w 6126064"/>
              <a:gd name="connsiteY978" fmla="*/ 176353 h 6733419"/>
              <a:gd name="connsiteX979" fmla="*/ 2838827 w 6126064"/>
              <a:gd name="connsiteY979" fmla="*/ 227671 h 6733419"/>
              <a:gd name="connsiteX980" fmla="*/ 2903068 w 6126064"/>
              <a:gd name="connsiteY980" fmla="*/ 213046 h 6733419"/>
              <a:gd name="connsiteX981" fmla="*/ 2957239 w 6126064"/>
              <a:gd name="connsiteY981" fmla="*/ 218420 h 6733419"/>
              <a:gd name="connsiteX982" fmla="*/ 2953763 w 6126064"/>
              <a:gd name="connsiteY982" fmla="*/ 173219 h 6733419"/>
              <a:gd name="connsiteX983" fmla="*/ 2993692 w 6126064"/>
              <a:gd name="connsiteY983" fmla="*/ 185709 h 6733419"/>
              <a:gd name="connsiteX984" fmla="*/ 3031867 w 6126064"/>
              <a:gd name="connsiteY984" fmla="*/ 165820 h 6733419"/>
              <a:gd name="connsiteX985" fmla="*/ 3039181 w 6126064"/>
              <a:gd name="connsiteY985" fmla="*/ 187761 h 6733419"/>
              <a:gd name="connsiteX986" fmla="*/ 2975935 w 6126064"/>
              <a:gd name="connsiteY986" fmla="*/ 275344 h 6733419"/>
              <a:gd name="connsiteX987" fmla="*/ 2975772 w 6126064"/>
              <a:gd name="connsiteY987" fmla="*/ 275123 h 6733419"/>
              <a:gd name="connsiteX988" fmla="*/ 2931079 w 6126064"/>
              <a:gd name="connsiteY988" fmla="*/ 293583 h 6733419"/>
              <a:gd name="connsiteX989" fmla="*/ 2909183 w 6126064"/>
              <a:gd name="connsiteY989" fmla="*/ 313104 h 6733419"/>
              <a:gd name="connsiteX990" fmla="*/ 2908798 w 6126064"/>
              <a:gd name="connsiteY990" fmla="*/ 313361 h 6733419"/>
              <a:gd name="connsiteX991" fmla="*/ 2907280 w 6126064"/>
              <a:gd name="connsiteY991" fmla="*/ 310824 h 6733419"/>
              <a:gd name="connsiteX992" fmla="*/ 2907418 w 6126064"/>
              <a:gd name="connsiteY992" fmla="*/ 314283 h 6733419"/>
              <a:gd name="connsiteX993" fmla="*/ 2893525 w 6126064"/>
              <a:gd name="connsiteY993" fmla="*/ 323568 h 6733419"/>
              <a:gd name="connsiteX994" fmla="*/ 2887623 w 6126064"/>
              <a:gd name="connsiteY994" fmla="*/ 339360 h 6733419"/>
              <a:gd name="connsiteX995" fmla="*/ 2908139 w 6126064"/>
              <a:gd name="connsiteY995" fmla="*/ 332263 h 6733419"/>
              <a:gd name="connsiteX996" fmla="*/ 2907418 w 6126064"/>
              <a:gd name="connsiteY996" fmla="*/ 314283 h 6733419"/>
              <a:gd name="connsiteX997" fmla="*/ 2908798 w 6126064"/>
              <a:gd name="connsiteY997" fmla="*/ 313361 h 6733419"/>
              <a:gd name="connsiteX998" fmla="*/ 2925608 w 6126064"/>
              <a:gd name="connsiteY998" fmla="*/ 341460 h 6733419"/>
              <a:gd name="connsiteX999" fmla="*/ 2839876 w 6126064"/>
              <a:gd name="connsiteY999" fmla="*/ 403940 h 6733419"/>
              <a:gd name="connsiteX1000" fmla="*/ 2812890 w 6126064"/>
              <a:gd name="connsiteY1000" fmla="*/ 397574 h 6733419"/>
              <a:gd name="connsiteX1001" fmla="*/ 2790122 w 6126064"/>
              <a:gd name="connsiteY1001" fmla="*/ 402044 h 6733419"/>
              <a:gd name="connsiteX1002" fmla="*/ 2788255 w 6126064"/>
              <a:gd name="connsiteY1002" fmla="*/ 401277 h 6733419"/>
              <a:gd name="connsiteX1003" fmla="*/ 2786342 w 6126064"/>
              <a:gd name="connsiteY1003" fmla="*/ 407785 h 6733419"/>
              <a:gd name="connsiteX1004" fmla="*/ 2783946 w 6126064"/>
              <a:gd name="connsiteY1004" fmla="*/ 412479 h 6733419"/>
              <a:gd name="connsiteX1005" fmla="*/ 2763767 w 6126064"/>
              <a:gd name="connsiteY1005" fmla="*/ 445225 h 6733419"/>
              <a:gd name="connsiteX1006" fmla="*/ 2781385 w 6126064"/>
              <a:gd name="connsiteY1006" fmla="*/ 424647 h 6733419"/>
              <a:gd name="connsiteX1007" fmla="*/ 2786342 w 6126064"/>
              <a:gd name="connsiteY1007" fmla="*/ 407785 h 6733419"/>
              <a:gd name="connsiteX1008" fmla="*/ 2789177 w 6126064"/>
              <a:gd name="connsiteY1008" fmla="*/ 402230 h 6733419"/>
              <a:gd name="connsiteX1009" fmla="*/ 2790122 w 6126064"/>
              <a:gd name="connsiteY1009" fmla="*/ 402044 h 6733419"/>
              <a:gd name="connsiteX1010" fmla="*/ 2802768 w 6126064"/>
              <a:gd name="connsiteY1010" fmla="*/ 407239 h 6733419"/>
              <a:gd name="connsiteX1011" fmla="*/ 2840358 w 6126064"/>
              <a:gd name="connsiteY1011" fmla="*/ 404150 h 6733419"/>
              <a:gd name="connsiteX1012" fmla="*/ 2792588 w 6126064"/>
              <a:gd name="connsiteY1012" fmla="*/ 452662 h 6733419"/>
              <a:gd name="connsiteX1013" fmla="*/ 2762490 w 6126064"/>
              <a:gd name="connsiteY1013" fmla="*/ 504320 h 6733419"/>
              <a:gd name="connsiteX1014" fmla="*/ 2703342 w 6126064"/>
              <a:gd name="connsiteY1014" fmla="*/ 550519 h 6733419"/>
              <a:gd name="connsiteX1015" fmla="*/ 2679379 w 6126064"/>
              <a:gd name="connsiteY1015" fmla="*/ 573376 h 6733419"/>
              <a:gd name="connsiteX1016" fmla="*/ 2672971 w 6126064"/>
              <a:gd name="connsiteY1016" fmla="*/ 589982 h 6733419"/>
              <a:gd name="connsiteX1017" fmla="*/ 2532805 w 6126064"/>
              <a:gd name="connsiteY1017" fmla="*/ 703266 h 6733419"/>
              <a:gd name="connsiteX1018" fmla="*/ 2523842 w 6126064"/>
              <a:gd name="connsiteY1018" fmla="*/ 704682 h 6733419"/>
              <a:gd name="connsiteX1019" fmla="*/ 2512213 w 6126064"/>
              <a:gd name="connsiteY1019" fmla="*/ 703684 h 6733419"/>
              <a:gd name="connsiteX1020" fmla="*/ 2511678 w 6126064"/>
              <a:gd name="connsiteY1020" fmla="*/ 703431 h 6733419"/>
              <a:gd name="connsiteX1021" fmla="*/ 2511874 w 6126064"/>
              <a:gd name="connsiteY1021" fmla="*/ 703655 h 6733419"/>
              <a:gd name="connsiteX1022" fmla="*/ 2511843 w 6126064"/>
              <a:gd name="connsiteY1022" fmla="*/ 703652 h 6733419"/>
              <a:gd name="connsiteX1023" fmla="*/ 2521696 w 6126064"/>
              <a:gd name="connsiteY1023" fmla="*/ 755791 h 6733419"/>
              <a:gd name="connsiteX1024" fmla="*/ 2520511 w 6126064"/>
              <a:gd name="connsiteY1024" fmla="*/ 756471 h 6733419"/>
              <a:gd name="connsiteX1025" fmla="*/ 2519452 w 6126064"/>
              <a:gd name="connsiteY1025" fmla="*/ 758395 h 6733419"/>
              <a:gd name="connsiteX1026" fmla="*/ 2508886 w 6126064"/>
              <a:gd name="connsiteY1026" fmla="*/ 757037 h 6733419"/>
              <a:gd name="connsiteX1027" fmla="*/ 2497758 w 6126064"/>
              <a:gd name="connsiteY1027" fmla="*/ 757908 h 6733419"/>
              <a:gd name="connsiteX1028" fmla="*/ 2480039 w 6126064"/>
              <a:gd name="connsiteY1028" fmla="*/ 776262 h 6733419"/>
              <a:gd name="connsiteX1029" fmla="*/ 2475938 w 6126064"/>
              <a:gd name="connsiteY1029" fmla="*/ 775684 h 6733419"/>
              <a:gd name="connsiteX1030" fmla="*/ 2476133 w 6126064"/>
              <a:gd name="connsiteY1030" fmla="*/ 778680 h 6733419"/>
              <a:gd name="connsiteX1031" fmla="*/ 2424195 w 6126064"/>
              <a:gd name="connsiteY1031" fmla="*/ 789777 h 6733419"/>
              <a:gd name="connsiteX1032" fmla="*/ 2411497 w 6126064"/>
              <a:gd name="connsiteY1032" fmla="*/ 814647 h 6733419"/>
              <a:gd name="connsiteX1033" fmla="*/ 2451779 w 6126064"/>
              <a:gd name="connsiteY1033" fmla="*/ 831974 h 6733419"/>
              <a:gd name="connsiteX1034" fmla="*/ 2478268 w 6126064"/>
              <a:gd name="connsiteY1034" fmla="*/ 811546 h 6733419"/>
              <a:gd name="connsiteX1035" fmla="*/ 2476133 w 6126064"/>
              <a:gd name="connsiteY1035" fmla="*/ 778680 h 6733419"/>
              <a:gd name="connsiteX1036" fmla="*/ 2478114 w 6126064"/>
              <a:gd name="connsiteY1036" fmla="*/ 778257 h 6733419"/>
              <a:gd name="connsiteX1037" fmla="*/ 2480039 w 6126064"/>
              <a:gd name="connsiteY1037" fmla="*/ 776262 h 6733419"/>
              <a:gd name="connsiteX1038" fmla="*/ 2504058 w 6126064"/>
              <a:gd name="connsiteY1038" fmla="*/ 779650 h 6733419"/>
              <a:gd name="connsiteX1039" fmla="*/ 2511802 w 6126064"/>
              <a:gd name="connsiteY1039" fmla="*/ 772295 h 6733419"/>
              <a:gd name="connsiteX1040" fmla="*/ 2519452 w 6126064"/>
              <a:gd name="connsiteY1040" fmla="*/ 758395 h 6733419"/>
              <a:gd name="connsiteX1041" fmla="*/ 2522256 w 6126064"/>
              <a:gd name="connsiteY1041" fmla="*/ 758756 h 6733419"/>
              <a:gd name="connsiteX1042" fmla="*/ 2521696 w 6126064"/>
              <a:gd name="connsiteY1042" fmla="*/ 755791 h 6733419"/>
              <a:gd name="connsiteX1043" fmla="*/ 2545481 w 6126064"/>
              <a:gd name="connsiteY1043" fmla="*/ 742143 h 6733419"/>
              <a:gd name="connsiteX1044" fmla="*/ 2511874 w 6126064"/>
              <a:gd name="connsiteY1044" fmla="*/ 703655 h 6733419"/>
              <a:gd name="connsiteX1045" fmla="*/ 2512213 w 6126064"/>
              <a:gd name="connsiteY1045" fmla="*/ 703684 h 6733419"/>
              <a:gd name="connsiteX1046" fmla="*/ 2545498 w 6126064"/>
              <a:gd name="connsiteY1046" fmla="*/ 719429 h 6733419"/>
              <a:gd name="connsiteX1047" fmla="*/ 2619499 w 6126064"/>
              <a:gd name="connsiteY1047" fmla="*/ 700024 h 6733419"/>
              <a:gd name="connsiteX1048" fmla="*/ 2757278 w 6126064"/>
              <a:gd name="connsiteY1048" fmla="*/ 575382 h 6733419"/>
              <a:gd name="connsiteX1049" fmla="*/ 2859687 w 6126064"/>
              <a:gd name="connsiteY1049" fmla="*/ 531545 h 6733419"/>
              <a:gd name="connsiteX1050" fmla="*/ 2892153 w 6126064"/>
              <a:gd name="connsiteY1050" fmla="*/ 505042 h 6733419"/>
              <a:gd name="connsiteX1051" fmla="*/ 2967494 w 6126064"/>
              <a:gd name="connsiteY1051" fmla="*/ 435967 h 6733419"/>
              <a:gd name="connsiteX1052" fmla="*/ 2960469 w 6126064"/>
              <a:gd name="connsiteY1052" fmla="*/ 450701 h 6733419"/>
              <a:gd name="connsiteX1053" fmla="*/ 2959071 w 6126064"/>
              <a:gd name="connsiteY1053" fmla="*/ 455831 h 6733419"/>
              <a:gd name="connsiteX1054" fmla="*/ 2966629 w 6126064"/>
              <a:gd name="connsiteY1054" fmla="*/ 452902 h 6733419"/>
              <a:gd name="connsiteX1055" fmla="*/ 2967766 w 6126064"/>
              <a:gd name="connsiteY1055" fmla="*/ 436260 h 6733419"/>
              <a:gd name="connsiteX1056" fmla="*/ 2986255 w 6126064"/>
              <a:gd name="connsiteY1056" fmla="*/ 411604 h 6733419"/>
              <a:gd name="connsiteX1057" fmla="*/ 3013265 w 6126064"/>
              <a:gd name="connsiteY1057" fmla="*/ 397992 h 6733419"/>
              <a:gd name="connsiteX1058" fmla="*/ 3016365 w 6126064"/>
              <a:gd name="connsiteY1058" fmla="*/ 398099 h 6733419"/>
              <a:gd name="connsiteX1059" fmla="*/ 3026431 w 6126064"/>
              <a:gd name="connsiteY1059" fmla="*/ 413425 h 6733419"/>
              <a:gd name="connsiteX1060" fmla="*/ 3055983 w 6126064"/>
              <a:gd name="connsiteY1060" fmla="*/ 399459 h 6733419"/>
              <a:gd name="connsiteX1061" fmla="*/ 3028950 w 6126064"/>
              <a:gd name="connsiteY1061" fmla="*/ 398533 h 6733419"/>
              <a:gd name="connsiteX1062" fmla="*/ 3016365 w 6126064"/>
              <a:gd name="connsiteY1062" fmla="*/ 398099 h 6733419"/>
              <a:gd name="connsiteX1063" fmla="*/ 3015541 w 6126064"/>
              <a:gd name="connsiteY1063" fmla="*/ 396844 h 6733419"/>
              <a:gd name="connsiteX1064" fmla="*/ 3013265 w 6126064"/>
              <a:gd name="connsiteY1064" fmla="*/ 397992 h 6733419"/>
              <a:gd name="connsiteX1065" fmla="*/ 3013219 w 6126064"/>
              <a:gd name="connsiteY1065" fmla="*/ 397990 h 6733419"/>
              <a:gd name="connsiteX1066" fmla="*/ 3049660 w 6126064"/>
              <a:gd name="connsiteY1066" fmla="*/ 364596 h 6733419"/>
              <a:gd name="connsiteX1067" fmla="*/ 3068502 w 6126064"/>
              <a:gd name="connsiteY1067" fmla="*/ 358754 h 6733419"/>
              <a:gd name="connsiteX1068" fmla="*/ 3157971 w 6126064"/>
              <a:gd name="connsiteY1068" fmla="*/ 329412 h 6733419"/>
              <a:gd name="connsiteX1069" fmla="*/ 3274973 w 6126064"/>
              <a:gd name="connsiteY1069" fmla="*/ 262530 h 6733419"/>
              <a:gd name="connsiteX1070" fmla="*/ 3296090 w 6126064"/>
              <a:gd name="connsiteY1070" fmla="*/ 267746 h 6733419"/>
              <a:gd name="connsiteX1071" fmla="*/ 3294839 w 6126064"/>
              <a:gd name="connsiteY1071" fmla="*/ 281057 h 6733419"/>
              <a:gd name="connsiteX1072" fmla="*/ 3203871 w 6126064"/>
              <a:gd name="connsiteY1072" fmla="*/ 348353 h 6733419"/>
              <a:gd name="connsiteX1073" fmla="*/ 3132874 w 6126064"/>
              <a:gd name="connsiteY1073" fmla="*/ 416284 h 6733419"/>
              <a:gd name="connsiteX1074" fmla="*/ 3117087 w 6126064"/>
              <a:gd name="connsiteY1074" fmla="*/ 423670 h 6733419"/>
              <a:gd name="connsiteX1075" fmla="*/ 3115329 w 6126064"/>
              <a:gd name="connsiteY1075" fmla="*/ 423216 h 6733419"/>
              <a:gd name="connsiteX1076" fmla="*/ 3116181 w 6126064"/>
              <a:gd name="connsiteY1076" fmla="*/ 425099 h 6733419"/>
              <a:gd name="connsiteX1077" fmla="*/ 3109848 w 6126064"/>
              <a:gd name="connsiteY1077" fmla="*/ 464575 h 6733419"/>
              <a:gd name="connsiteX1078" fmla="*/ 3127469 w 6126064"/>
              <a:gd name="connsiteY1078" fmla="*/ 450061 h 6733419"/>
              <a:gd name="connsiteX1079" fmla="*/ 3116181 w 6126064"/>
              <a:gd name="connsiteY1079" fmla="*/ 425099 h 6733419"/>
              <a:gd name="connsiteX1080" fmla="*/ 3116355 w 6126064"/>
              <a:gd name="connsiteY1080" fmla="*/ 424013 h 6733419"/>
              <a:gd name="connsiteX1081" fmla="*/ 3117087 w 6126064"/>
              <a:gd name="connsiteY1081" fmla="*/ 423670 h 6733419"/>
              <a:gd name="connsiteX1082" fmla="*/ 3145593 w 6126064"/>
              <a:gd name="connsiteY1082" fmla="*/ 431035 h 6733419"/>
              <a:gd name="connsiteX1083" fmla="*/ 3213147 w 6126064"/>
              <a:gd name="connsiteY1083" fmla="*/ 408198 h 6733419"/>
              <a:gd name="connsiteX1084" fmla="*/ 3459703 w 6126064"/>
              <a:gd name="connsiteY1084" fmla="*/ 241610 h 6733419"/>
              <a:gd name="connsiteX1085" fmla="*/ 3488348 w 6126064"/>
              <a:gd name="connsiteY1085" fmla="*/ 265881 h 6733419"/>
              <a:gd name="connsiteX1086" fmla="*/ 3608331 w 6126064"/>
              <a:gd name="connsiteY1086" fmla="*/ 213898 h 6733419"/>
              <a:gd name="connsiteX1087" fmla="*/ 3654917 w 6126064"/>
              <a:gd name="connsiteY1087" fmla="*/ 300426 h 6733419"/>
              <a:gd name="connsiteX1088" fmla="*/ 3580039 w 6126064"/>
              <a:gd name="connsiteY1088" fmla="*/ 359706 h 6733419"/>
              <a:gd name="connsiteX1089" fmla="*/ 3584626 w 6126064"/>
              <a:gd name="connsiteY1089" fmla="*/ 369166 h 6733419"/>
              <a:gd name="connsiteX1090" fmla="*/ 3616248 w 6126064"/>
              <a:gd name="connsiteY1090" fmla="*/ 369602 h 6733419"/>
              <a:gd name="connsiteX1091" fmla="*/ 3667622 w 6126064"/>
              <a:gd name="connsiteY1091" fmla="*/ 417677 h 6733419"/>
              <a:gd name="connsiteX1092" fmla="*/ 3682752 w 6126064"/>
              <a:gd name="connsiteY1092" fmla="*/ 433271 h 6733419"/>
              <a:gd name="connsiteX1093" fmla="*/ 3700502 w 6126064"/>
              <a:gd name="connsiteY1093" fmla="*/ 464307 h 6733419"/>
              <a:gd name="connsiteX1094" fmla="*/ 3774154 w 6126064"/>
              <a:gd name="connsiteY1094" fmla="*/ 481552 h 6733419"/>
              <a:gd name="connsiteX1095" fmla="*/ 3801896 w 6126064"/>
              <a:gd name="connsiteY1095" fmla="*/ 476371 h 6733419"/>
              <a:gd name="connsiteX1096" fmla="*/ 3837423 w 6126064"/>
              <a:gd name="connsiteY1096" fmla="*/ 510394 h 6733419"/>
              <a:gd name="connsiteX1097" fmla="*/ 3926899 w 6126064"/>
              <a:gd name="connsiteY1097" fmla="*/ 519786 h 6733419"/>
              <a:gd name="connsiteX1098" fmla="*/ 3903945 w 6126064"/>
              <a:gd name="connsiteY1098" fmla="*/ 560268 h 6733419"/>
              <a:gd name="connsiteX1099" fmla="*/ 3915327 w 6126064"/>
              <a:gd name="connsiteY1099" fmla="*/ 621855 h 6733419"/>
              <a:gd name="connsiteX1100" fmla="*/ 3919989 w 6126064"/>
              <a:gd name="connsiteY1100" fmla="*/ 667846 h 6733419"/>
              <a:gd name="connsiteX1101" fmla="*/ 3881339 w 6126064"/>
              <a:gd name="connsiteY1101" fmla="*/ 747028 h 6733419"/>
              <a:gd name="connsiteX1102" fmla="*/ 3845830 w 6126064"/>
              <a:gd name="connsiteY1102" fmla="*/ 767123 h 6733419"/>
              <a:gd name="connsiteX1103" fmla="*/ 3862886 w 6126064"/>
              <a:gd name="connsiteY1103" fmla="*/ 798031 h 6733419"/>
              <a:gd name="connsiteX1104" fmla="*/ 4255890 w 6126064"/>
              <a:gd name="connsiteY1104" fmla="*/ 724860 h 6733419"/>
              <a:gd name="connsiteX1105" fmla="*/ 4182492 w 6126064"/>
              <a:gd name="connsiteY1105" fmla="*/ 759983 h 6733419"/>
              <a:gd name="connsiteX1106" fmla="*/ 4096874 w 6126064"/>
              <a:gd name="connsiteY1106" fmla="*/ 778647 h 6733419"/>
              <a:gd name="connsiteX1107" fmla="*/ 4067693 w 6126064"/>
              <a:gd name="connsiteY1107" fmla="*/ 845734 h 6733419"/>
              <a:gd name="connsiteX1108" fmla="*/ 4121428 w 6126064"/>
              <a:gd name="connsiteY1108" fmla="*/ 854645 h 6733419"/>
              <a:gd name="connsiteX1109" fmla="*/ 4135016 w 6126064"/>
              <a:gd name="connsiteY1109" fmla="*/ 863232 h 6733419"/>
              <a:gd name="connsiteX1110" fmla="*/ 4014668 w 6126064"/>
              <a:gd name="connsiteY1110" fmla="*/ 892090 h 6733419"/>
              <a:gd name="connsiteX1111" fmla="*/ 3997677 w 6126064"/>
              <a:gd name="connsiteY1111" fmla="*/ 947437 h 6733419"/>
              <a:gd name="connsiteX1112" fmla="*/ 3983368 w 6126064"/>
              <a:gd name="connsiteY1112" fmla="*/ 998062 h 6733419"/>
              <a:gd name="connsiteX1113" fmla="*/ 4040100 w 6126064"/>
              <a:gd name="connsiteY1113" fmla="*/ 994929 h 6733419"/>
              <a:gd name="connsiteX1114" fmla="*/ 4115968 w 6126064"/>
              <a:gd name="connsiteY1114" fmla="*/ 966842 h 6733419"/>
              <a:gd name="connsiteX1115" fmla="*/ 4113751 w 6126064"/>
              <a:gd name="connsiteY1115" fmla="*/ 988601 h 6733419"/>
              <a:gd name="connsiteX1116" fmla="*/ 4123494 w 6126064"/>
              <a:gd name="connsiteY1116" fmla="*/ 991732 h 6733419"/>
              <a:gd name="connsiteX1117" fmla="*/ 4125072 w 6126064"/>
              <a:gd name="connsiteY1117" fmla="*/ 969997 h 6733419"/>
              <a:gd name="connsiteX1118" fmla="*/ 4201322 w 6126064"/>
              <a:gd name="connsiteY1118" fmla="*/ 992680 h 6733419"/>
              <a:gd name="connsiteX1119" fmla="*/ 4253039 w 6126064"/>
              <a:gd name="connsiteY1119" fmla="*/ 944554 h 6733419"/>
              <a:gd name="connsiteX1120" fmla="*/ 4305946 w 6126064"/>
              <a:gd name="connsiteY1120" fmla="*/ 944820 h 6733419"/>
              <a:gd name="connsiteX1121" fmla="*/ 4360560 w 6126064"/>
              <a:gd name="connsiteY1121" fmla="*/ 933427 h 6733419"/>
              <a:gd name="connsiteX1122" fmla="*/ 4353690 w 6126064"/>
              <a:gd name="connsiteY1122" fmla="*/ 1010007 h 6733419"/>
              <a:gd name="connsiteX1123" fmla="*/ 4402640 w 6126064"/>
              <a:gd name="connsiteY1123" fmla="*/ 991468 h 6733419"/>
              <a:gd name="connsiteX1124" fmla="*/ 4439635 w 6126064"/>
              <a:gd name="connsiteY1124" fmla="*/ 947443 h 6733419"/>
              <a:gd name="connsiteX1125" fmla="*/ 4409595 w 6126064"/>
              <a:gd name="connsiteY1125" fmla="*/ 943234 h 6733419"/>
              <a:gd name="connsiteX1126" fmla="*/ 4394297 w 6126064"/>
              <a:gd name="connsiteY1126" fmla="*/ 927192 h 6733419"/>
              <a:gd name="connsiteX1127" fmla="*/ 4408684 w 6126064"/>
              <a:gd name="connsiteY1127" fmla="*/ 842606 h 6733419"/>
              <a:gd name="connsiteX1128" fmla="*/ 4420806 w 6126064"/>
              <a:gd name="connsiteY1128" fmla="*/ 830036 h 6733419"/>
              <a:gd name="connsiteX1129" fmla="*/ 4404997 w 6126064"/>
              <a:gd name="connsiteY1129" fmla="*/ 803326 h 6733419"/>
              <a:gd name="connsiteX1130" fmla="*/ 4453039 w 6126064"/>
              <a:gd name="connsiteY1130" fmla="*/ 772843 h 6733419"/>
              <a:gd name="connsiteX1131" fmla="*/ 4478367 w 6126064"/>
              <a:gd name="connsiteY1131" fmla="*/ 716433 h 6733419"/>
              <a:gd name="connsiteX1132" fmla="*/ 4499907 w 6126064"/>
              <a:gd name="connsiteY1132" fmla="*/ 683205 h 6733419"/>
              <a:gd name="connsiteX1133" fmla="*/ 4519625 w 6126064"/>
              <a:gd name="connsiteY1133" fmla="*/ 714093 h 6733419"/>
              <a:gd name="connsiteX1134" fmla="*/ 4539958 w 6126064"/>
              <a:gd name="connsiteY1134" fmla="*/ 672874 h 6733419"/>
              <a:gd name="connsiteX1135" fmla="*/ 4501239 w 6126064"/>
              <a:gd name="connsiteY1135" fmla="*/ 665570 h 6733419"/>
              <a:gd name="connsiteX1136" fmla="*/ 4517781 w 6126064"/>
              <a:gd name="connsiteY1136" fmla="*/ 644274 h 6733419"/>
              <a:gd name="connsiteX1137" fmla="*/ 4566840 w 6126064"/>
              <a:gd name="connsiteY1137" fmla="*/ 655444 h 6733419"/>
              <a:gd name="connsiteX1138" fmla="*/ 4552225 w 6126064"/>
              <a:gd name="connsiteY1138" fmla="*/ 742236 h 6733419"/>
              <a:gd name="connsiteX1139" fmla="*/ 4629825 w 6126064"/>
              <a:gd name="connsiteY1139" fmla="*/ 742359 h 6733419"/>
              <a:gd name="connsiteX1140" fmla="*/ 4693408 w 6126064"/>
              <a:gd name="connsiteY1140" fmla="*/ 732458 h 6733419"/>
              <a:gd name="connsiteX1141" fmla="*/ 4738782 w 6126064"/>
              <a:gd name="connsiteY1141" fmla="*/ 745885 h 6733419"/>
              <a:gd name="connsiteX1142" fmla="*/ 4704796 w 6126064"/>
              <a:gd name="connsiteY1142" fmla="*/ 782600 h 6733419"/>
              <a:gd name="connsiteX1143" fmla="*/ 4655330 w 6126064"/>
              <a:gd name="connsiteY1143" fmla="*/ 813816 h 6733419"/>
              <a:gd name="connsiteX1144" fmla="*/ 4588959 w 6126064"/>
              <a:gd name="connsiteY1144" fmla="*/ 831399 h 6733419"/>
              <a:gd name="connsiteX1145" fmla="*/ 4526689 w 6126064"/>
              <a:gd name="connsiteY1145" fmla="*/ 863842 h 6733419"/>
              <a:gd name="connsiteX1146" fmla="*/ 4521861 w 6126064"/>
              <a:gd name="connsiteY1146" fmla="*/ 894186 h 6733419"/>
              <a:gd name="connsiteX1147" fmla="*/ 4521453 w 6126064"/>
              <a:gd name="connsiteY1147" fmla="*/ 936572 h 6733419"/>
              <a:gd name="connsiteX1148" fmla="*/ 4572148 w 6126064"/>
              <a:gd name="connsiteY1148" fmla="*/ 938056 h 6733419"/>
              <a:gd name="connsiteX1149" fmla="*/ 4608861 w 6126064"/>
              <a:gd name="connsiteY1149" fmla="*/ 931560 h 6733419"/>
              <a:gd name="connsiteX1150" fmla="*/ 4646418 w 6126064"/>
              <a:gd name="connsiteY1150" fmla="*/ 1063368 h 6733419"/>
              <a:gd name="connsiteX1151" fmla="*/ 4744488 w 6126064"/>
              <a:gd name="connsiteY1151" fmla="*/ 1044703 h 6733419"/>
              <a:gd name="connsiteX1152" fmla="*/ 4800184 w 6126064"/>
              <a:gd name="connsiteY1152" fmla="*/ 1078598 h 6733419"/>
              <a:gd name="connsiteX1153" fmla="*/ 4800010 w 6126064"/>
              <a:gd name="connsiteY1153" fmla="*/ 1079401 h 6733419"/>
              <a:gd name="connsiteX1154" fmla="*/ 4798713 w 6126064"/>
              <a:gd name="connsiteY1154" fmla="*/ 1079637 h 6733419"/>
              <a:gd name="connsiteX1155" fmla="*/ 4799819 w 6126064"/>
              <a:gd name="connsiteY1155" fmla="*/ 1080281 h 6733419"/>
              <a:gd name="connsiteX1156" fmla="*/ 4797551 w 6126064"/>
              <a:gd name="connsiteY1156" fmla="*/ 1090747 h 6733419"/>
              <a:gd name="connsiteX1157" fmla="*/ 4795606 w 6126064"/>
              <a:gd name="connsiteY1157" fmla="*/ 1090362 h 6733419"/>
              <a:gd name="connsiteX1158" fmla="*/ 4795117 w 6126064"/>
              <a:gd name="connsiteY1158" fmla="*/ 1092615 h 6733419"/>
              <a:gd name="connsiteX1159" fmla="*/ 4778029 w 6126064"/>
              <a:gd name="connsiteY1159" fmla="*/ 1094167 h 6733419"/>
              <a:gd name="connsiteX1160" fmla="*/ 4743647 w 6126064"/>
              <a:gd name="connsiteY1160" fmla="*/ 1122049 h 6733419"/>
              <a:gd name="connsiteX1161" fmla="*/ 4792001 w 6126064"/>
              <a:gd name="connsiteY1161" fmla="*/ 1106959 h 6733419"/>
              <a:gd name="connsiteX1162" fmla="*/ 4795117 w 6126064"/>
              <a:gd name="connsiteY1162" fmla="*/ 1092615 h 6733419"/>
              <a:gd name="connsiteX1163" fmla="*/ 4797187 w 6126064"/>
              <a:gd name="connsiteY1163" fmla="*/ 1092427 h 6733419"/>
              <a:gd name="connsiteX1164" fmla="*/ 4797551 w 6126064"/>
              <a:gd name="connsiteY1164" fmla="*/ 1090747 h 6733419"/>
              <a:gd name="connsiteX1165" fmla="*/ 4828177 w 6126064"/>
              <a:gd name="connsiteY1165" fmla="*/ 1096798 h 6733419"/>
              <a:gd name="connsiteX1166" fmla="*/ 4831900 w 6126064"/>
              <a:gd name="connsiteY1166" fmla="*/ 1098967 h 6733419"/>
              <a:gd name="connsiteX1167" fmla="*/ 4830419 w 6126064"/>
              <a:gd name="connsiteY1167" fmla="*/ 1097241 h 6733419"/>
              <a:gd name="connsiteX1168" fmla="*/ 4832194 w 6126064"/>
              <a:gd name="connsiteY1168" fmla="*/ 1097592 h 6733419"/>
              <a:gd name="connsiteX1169" fmla="*/ 4885800 w 6126064"/>
              <a:gd name="connsiteY1169" fmla="*/ 1189701 h 6733419"/>
              <a:gd name="connsiteX1170" fmla="*/ 4978222 w 6126064"/>
              <a:gd name="connsiteY1170" fmla="*/ 1197241 h 6733419"/>
              <a:gd name="connsiteX1171" fmla="*/ 4976240 w 6126064"/>
              <a:gd name="connsiteY1171" fmla="*/ 1246658 h 6733419"/>
              <a:gd name="connsiteX1172" fmla="*/ 4992351 w 6126064"/>
              <a:gd name="connsiteY1172" fmla="*/ 1283098 h 6733419"/>
              <a:gd name="connsiteX1173" fmla="*/ 5030463 w 6126064"/>
              <a:gd name="connsiteY1173" fmla="*/ 1303386 h 6733419"/>
              <a:gd name="connsiteX1174" fmla="*/ 5023441 w 6126064"/>
              <a:gd name="connsiteY1174" fmla="*/ 1325964 h 6733419"/>
              <a:gd name="connsiteX1175" fmla="*/ 5059360 w 6126064"/>
              <a:gd name="connsiteY1175" fmla="*/ 1364068 h 6733419"/>
              <a:gd name="connsiteX1176" fmla="*/ 5098030 w 6126064"/>
              <a:gd name="connsiteY1176" fmla="*/ 1371675 h 6733419"/>
              <a:gd name="connsiteX1177" fmla="*/ 5282303 w 6126064"/>
              <a:gd name="connsiteY1177" fmla="*/ 1360778 h 6733419"/>
              <a:gd name="connsiteX1178" fmla="*/ 5347767 w 6126064"/>
              <a:gd name="connsiteY1178" fmla="*/ 1384461 h 6733419"/>
              <a:gd name="connsiteX1179" fmla="*/ 5271249 w 6126064"/>
              <a:gd name="connsiteY1179" fmla="*/ 1438496 h 6733419"/>
              <a:gd name="connsiteX1180" fmla="*/ 5216859 w 6126064"/>
              <a:gd name="connsiteY1180" fmla="*/ 1506504 h 6733419"/>
              <a:gd name="connsiteX1181" fmla="*/ 5113506 w 6126064"/>
              <a:gd name="connsiteY1181" fmla="*/ 1527484 h 6733419"/>
              <a:gd name="connsiteX1182" fmla="*/ 5253073 w 6126064"/>
              <a:gd name="connsiteY1182" fmla="*/ 1525494 h 6733419"/>
              <a:gd name="connsiteX1183" fmla="*/ 5298809 w 6126064"/>
              <a:gd name="connsiteY1183" fmla="*/ 1561952 h 6733419"/>
              <a:gd name="connsiteX1184" fmla="*/ 5340552 w 6126064"/>
              <a:gd name="connsiteY1184" fmla="*/ 1512674 h 6733419"/>
              <a:gd name="connsiteX1185" fmla="*/ 5352977 w 6126064"/>
              <a:gd name="connsiteY1185" fmla="*/ 1570130 h 6733419"/>
              <a:gd name="connsiteX1186" fmla="*/ 5306486 w 6126064"/>
              <a:gd name="connsiteY1186" fmla="*/ 1609955 h 6733419"/>
              <a:gd name="connsiteX1187" fmla="*/ 5306081 w 6126064"/>
              <a:gd name="connsiteY1187" fmla="*/ 1609931 h 6733419"/>
              <a:gd name="connsiteX1188" fmla="*/ 5306311 w 6126064"/>
              <a:gd name="connsiteY1188" fmla="*/ 1609052 h 6733419"/>
              <a:gd name="connsiteX1189" fmla="*/ 5305390 w 6126064"/>
              <a:gd name="connsiteY1189" fmla="*/ 1609891 h 6733419"/>
              <a:gd name="connsiteX1190" fmla="*/ 5277523 w 6126064"/>
              <a:gd name="connsiteY1190" fmla="*/ 1608274 h 6733419"/>
              <a:gd name="connsiteX1191" fmla="*/ 5256121 w 6126064"/>
              <a:gd name="connsiteY1191" fmla="*/ 1620814 h 6733419"/>
              <a:gd name="connsiteX1192" fmla="*/ 5258243 w 6126064"/>
              <a:gd name="connsiteY1192" fmla="*/ 1652876 h 6733419"/>
              <a:gd name="connsiteX1193" fmla="*/ 5305390 w 6126064"/>
              <a:gd name="connsiteY1193" fmla="*/ 1609891 h 6733419"/>
              <a:gd name="connsiteX1194" fmla="*/ 5306081 w 6126064"/>
              <a:gd name="connsiteY1194" fmla="*/ 1609931 h 6733419"/>
              <a:gd name="connsiteX1195" fmla="*/ 5284602 w 6126064"/>
              <a:gd name="connsiteY1195" fmla="*/ 1692011 h 6733419"/>
              <a:gd name="connsiteX1196" fmla="*/ 5396143 w 6126064"/>
              <a:gd name="connsiteY1196" fmla="*/ 1706129 h 6733419"/>
              <a:gd name="connsiteX1197" fmla="*/ 5305475 w 6126064"/>
              <a:gd name="connsiteY1197" fmla="*/ 1781146 h 6733419"/>
              <a:gd name="connsiteX1198" fmla="*/ 5348337 w 6126064"/>
              <a:gd name="connsiteY1198" fmla="*/ 1788070 h 6733419"/>
              <a:gd name="connsiteX1199" fmla="*/ 5394965 w 6126064"/>
              <a:gd name="connsiteY1199" fmla="*/ 1803119 h 6733419"/>
              <a:gd name="connsiteX1200" fmla="*/ 5395765 w 6126064"/>
              <a:gd name="connsiteY1200" fmla="*/ 1823859 h 6733419"/>
              <a:gd name="connsiteX1201" fmla="*/ 5383643 w 6126064"/>
              <a:gd name="connsiteY1201" fmla="*/ 1892444 h 6733419"/>
              <a:gd name="connsiteX1202" fmla="*/ 5483552 w 6126064"/>
              <a:gd name="connsiteY1202" fmla="*/ 1822245 h 6733419"/>
              <a:gd name="connsiteX1203" fmla="*/ 5547279 w 6126064"/>
              <a:gd name="connsiteY1203" fmla="*/ 1864639 h 6733419"/>
              <a:gd name="connsiteX1204" fmla="*/ 5584737 w 6126064"/>
              <a:gd name="connsiteY1204" fmla="*/ 1825751 h 6733419"/>
              <a:gd name="connsiteX1205" fmla="*/ 5638266 w 6126064"/>
              <a:gd name="connsiteY1205" fmla="*/ 1798479 h 6733419"/>
              <a:gd name="connsiteX1206" fmla="*/ 5670278 w 6126064"/>
              <a:gd name="connsiteY1206" fmla="*/ 1779194 h 6733419"/>
              <a:gd name="connsiteX1207" fmla="*/ 5711283 w 6126064"/>
              <a:gd name="connsiteY1207" fmla="*/ 1721454 h 6733419"/>
              <a:gd name="connsiteX1208" fmla="*/ 5724004 w 6126064"/>
              <a:gd name="connsiteY1208" fmla="*/ 1756994 h 6733419"/>
              <a:gd name="connsiteX1209" fmla="*/ 5712719 w 6126064"/>
              <a:gd name="connsiteY1209" fmla="*/ 1807055 h 6733419"/>
              <a:gd name="connsiteX1210" fmla="*/ 5740089 w 6126064"/>
              <a:gd name="connsiteY1210" fmla="*/ 1849110 h 6733419"/>
              <a:gd name="connsiteX1211" fmla="*/ 5711859 w 6126064"/>
              <a:gd name="connsiteY1211" fmla="*/ 1859691 h 6733419"/>
              <a:gd name="connsiteX1212" fmla="*/ 5676996 w 6126064"/>
              <a:gd name="connsiteY1212" fmla="*/ 1897954 h 6733419"/>
              <a:gd name="connsiteX1213" fmla="*/ 5851895 w 6126064"/>
              <a:gd name="connsiteY1213" fmla="*/ 1957588 h 6733419"/>
              <a:gd name="connsiteX1214" fmla="*/ 5889103 w 6126064"/>
              <a:gd name="connsiteY1214" fmla="*/ 2011032 h 6733419"/>
              <a:gd name="connsiteX1215" fmla="*/ 5858279 w 6126064"/>
              <a:gd name="connsiteY1215" fmla="*/ 2046039 h 6733419"/>
              <a:gd name="connsiteX1216" fmla="*/ 5842246 w 6126064"/>
              <a:gd name="connsiteY1216" fmla="*/ 2086647 h 6733419"/>
              <a:gd name="connsiteX1217" fmla="*/ 5952974 w 6126064"/>
              <a:gd name="connsiteY1217" fmla="*/ 2132327 h 6733419"/>
              <a:gd name="connsiteX1218" fmla="*/ 5829017 w 6126064"/>
              <a:gd name="connsiteY1218" fmla="*/ 2194233 h 6733419"/>
              <a:gd name="connsiteX1219" fmla="*/ 5811238 w 6126064"/>
              <a:gd name="connsiteY1219" fmla="*/ 2267802 h 6733419"/>
              <a:gd name="connsiteX1220" fmla="*/ 5856485 w 6126064"/>
              <a:gd name="connsiteY1220" fmla="*/ 2318525 h 6733419"/>
              <a:gd name="connsiteX1221" fmla="*/ 5861087 w 6126064"/>
              <a:gd name="connsiteY1221" fmla="*/ 2355272 h 6733419"/>
              <a:gd name="connsiteX1222" fmla="*/ 5820798 w 6126064"/>
              <a:gd name="connsiteY1222" fmla="*/ 2349391 h 6733419"/>
              <a:gd name="connsiteX1223" fmla="*/ 5810491 w 6126064"/>
              <a:gd name="connsiteY1223" fmla="*/ 2344537 h 6733419"/>
              <a:gd name="connsiteX1224" fmla="*/ 5774761 w 6126064"/>
              <a:gd name="connsiteY1224" fmla="*/ 2375934 h 6733419"/>
              <a:gd name="connsiteX1225" fmla="*/ 5739206 w 6126064"/>
              <a:gd name="connsiteY1225" fmla="*/ 2402397 h 6733419"/>
              <a:gd name="connsiteX1226" fmla="*/ 5827369 w 6126064"/>
              <a:gd name="connsiteY1226" fmla="*/ 2403954 h 6733419"/>
              <a:gd name="connsiteX1227" fmla="*/ 5806917 w 6126064"/>
              <a:gd name="connsiteY1227" fmla="*/ 2441387 h 6733419"/>
              <a:gd name="connsiteX1228" fmla="*/ 5727016 w 6126064"/>
              <a:gd name="connsiteY1228" fmla="*/ 2470152 h 6733419"/>
              <a:gd name="connsiteX1229" fmla="*/ 5787986 w 6126064"/>
              <a:gd name="connsiteY1229" fmla="*/ 2480736 h 6733419"/>
              <a:gd name="connsiteX1230" fmla="*/ 5881857 w 6126064"/>
              <a:gd name="connsiteY1230" fmla="*/ 2503611 h 6733419"/>
              <a:gd name="connsiteX1231" fmla="*/ 5936159 w 6126064"/>
              <a:gd name="connsiteY1231" fmla="*/ 2519288 h 6733419"/>
              <a:gd name="connsiteX1232" fmla="*/ 5971267 w 6126064"/>
              <a:gd name="connsiteY1232" fmla="*/ 2532939 h 6733419"/>
              <a:gd name="connsiteX1233" fmla="*/ 5890365 w 6126064"/>
              <a:gd name="connsiteY1233" fmla="*/ 2594713 h 6733419"/>
              <a:gd name="connsiteX1234" fmla="*/ 5972905 w 6126064"/>
              <a:gd name="connsiteY1234" fmla="*/ 2614969 h 6733419"/>
              <a:gd name="connsiteX1235" fmla="*/ 6065293 w 6126064"/>
              <a:gd name="connsiteY1235" fmla="*/ 2599923 h 6733419"/>
              <a:gd name="connsiteX1236" fmla="*/ 6123715 w 6126064"/>
              <a:gd name="connsiteY1236" fmla="*/ 2593090 h 6733419"/>
              <a:gd name="connsiteX1237" fmla="*/ 6126064 w 6126064"/>
              <a:gd name="connsiteY1237" fmla="*/ 2652582 h 6733419"/>
              <a:gd name="connsiteX1238" fmla="*/ 6002638 w 6126064"/>
              <a:gd name="connsiteY1238" fmla="*/ 2678919 h 6733419"/>
              <a:gd name="connsiteX1239" fmla="*/ 5848587 w 6126064"/>
              <a:gd name="connsiteY1239" fmla="*/ 2712893 h 6733419"/>
              <a:gd name="connsiteX1240" fmla="*/ 5823421 w 6126064"/>
              <a:gd name="connsiteY1240" fmla="*/ 2722150 h 6733419"/>
              <a:gd name="connsiteX1241" fmla="*/ 5727659 w 6126064"/>
              <a:gd name="connsiteY1241" fmla="*/ 2809935 h 6733419"/>
              <a:gd name="connsiteX1242" fmla="*/ 5719593 w 6126064"/>
              <a:gd name="connsiteY1242" fmla="*/ 2825996 h 6733419"/>
              <a:gd name="connsiteX1243" fmla="*/ 5687059 w 6126064"/>
              <a:gd name="connsiteY1243" fmla="*/ 2972794 h 6733419"/>
              <a:gd name="connsiteX1244" fmla="*/ 5694444 w 6126064"/>
              <a:gd name="connsiteY1244" fmla="*/ 2980863 h 6733419"/>
              <a:gd name="connsiteX1245" fmla="*/ 5731885 w 6126064"/>
              <a:gd name="connsiteY1245" fmla="*/ 2970475 h 6733419"/>
              <a:gd name="connsiteX1246" fmla="*/ 5759252 w 6126064"/>
              <a:gd name="connsiteY1246" fmla="*/ 3033071 h 6733419"/>
              <a:gd name="connsiteX1247" fmla="*/ 5721615 w 6126064"/>
              <a:gd name="connsiteY1247" fmla="*/ 3118203 h 6733419"/>
              <a:gd name="connsiteX1248" fmla="*/ 5665846 w 6126064"/>
              <a:gd name="connsiteY1248" fmla="*/ 3278129 h 6733419"/>
              <a:gd name="connsiteX1249" fmla="*/ 5706994 w 6126064"/>
              <a:gd name="connsiteY1249" fmla="*/ 3284358 h 6733419"/>
              <a:gd name="connsiteX1250" fmla="*/ 5711628 w 6126064"/>
              <a:gd name="connsiteY1250" fmla="*/ 3272742 h 6733419"/>
              <a:gd name="connsiteX1251" fmla="*/ 5802375 w 6126064"/>
              <a:gd name="connsiteY1251" fmla="*/ 3119423 h 6733419"/>
              <a:gd name="connsiteX1252" fmla="*/ 5854500 w 6126064"/>
              <a:gd name="connsiteY1252" fmla="*/ 3043842 h 6733419"/>
              <a:gd name="connsiteX1253" fmla="*/ 5878119 w 6126064"/>
              <a:gd name="connsiteY1253" fmla="*/ 3016602 h 6733419"/>
              <a:gd name="connsiteX1254" fmla="*/ 5830277 w 6126064"/>
              <a:gd name="connsiteY1254" fmla="*/ 3158578 h 6733419"/>
              <a:gd name="connsiteX1255" fmla="*/ 5793870 w 6126064"/>
              <a:gd name="connsiteY1255" fmla="*/ 3238131 h 6733419"/>
              <a:gd name="connsiteX1256" fmla="*/ 5812131 w 6126064"/>
              <a:gd name="connsiteY1256" fmla="*/ 3309246 h 6733419"/>
              <a:gd name="connsiteX1257" fmla="*/ 5846272 w 6126064"/>
              <a:gd name="connsiteY1257" fmla="*/ 3304740 h 6733419"/>
              <a:gd name="connsiteX1258" fmla="*/ 5879111 w 6126064"/>
              <a:gd name="connsiteY1258" fmla="*/ 3266475 h 6733419"/>
              <a:gd name="connsiteX1259" fmla="*/ 5886464 w 6126064"/>
              <a:gd name="connsiteY1259" fmla="*/ 3370278 h 6733419"/>
              <a:gd name="connsiteX1260" fmla="*/ 5865951 w 6126064"/>
              <a:gd name="connsiteY1260" fmla="*/ 3383762 h 6733419"/>
              <a:gd name="connsiteX1261" fmla="*/ 5876252 w 6126064"/>
              <a:gd name="connsiteY1261" fmla="*/ 3352914 h 6733419"/>
              <a:gd name="connsiteX1262" fmla="*/ 5866018 w 6126064"/>
              <a:gd name="connsiteY1262" fmla="*/ 3349119 h 6733419"/>
              <a:gd name="connsiteX1263" fmla="*/ 5865835 w 6126064"/>
              <a:gd name="connsiteY1263" fmla="*/ 3383235 h 6733419"/>
              <a:gd name="connsiteX1264" fmla="*/ 5847252 w 6126064"/>
              <a:gd name="connsiteY1264" fmla="*/ 3388689 h 6733419"/>
              <a:gd name="connsiteX1265" fmla="*/ 5782713 w 6126064"/>
              <a:gd name="connsiteY1265" fmla="*/ 3590473 h 6733419"/>
              <a:gd name="connsiteX1266" fmla="*/ 5765203 w 6126064"/>
              <a:gd name="connsiteY1266" fmla="*/ 3623024 h 6733419"/>
              <a:gd name="connsiteX1267" fmla="*/ 5688963 w 6126064"/>
              <a:gd name="connsiteY1267" fmla="*/ 3772100 h 6733419"/>
              <a:gd name="connsiteX1268" fmla="*/ 5665077 w 6126064"/>
              <a:gd name="connsiteY1268" fmla="*/ 3849453 h 6733419"/>
              <a:gd name="connsiteX1269" fmla="*/ 5699374 w 6126064"/>
              <a:gd name="connsiteY1269" fmla="*/ 3880187 h 6733419"/>
              <a:gd name="connsiteX1270" fmla="*/ 5759234 w 6126064"/>
              <a:gd name="connsiteY1270" fmla="*/ 3787877 h 6733419"/>
              <a:gd name="connsiteX1271" fmla="*/ 5800386 w 6126064"/>
              <a:gd name="connsiteY1271" fmla="*/ 3761892 h 6733419"/>
              <a:gd name="connsiteX1272" fmla="*/ 5825196 w 6126064"/>
              <a:gd name="connsiteY1272" fmla="*/ 3738701 h 6733419"/>
              <a:gd name="connsiteX1273" fmla="*/ 5885506 w 6126064"/>
              <a:gd name="connsiteY1273" fmla="*/ 3671387 h 6733419"/>
              <a:gd name="connsiteX1274" fmla="*/ 5799244 w 6126064"/>
              <a:gd name="connsiteY1274" fmla="*/ 3860926 h 6733419"/>
              <a:gd name="connsiteX1275" fmla="*/ 5729301 w 6126064"/>
              <a:gd name="connsiteY1275" fmla="*/ 3999161 h 6733419"/>
              <a:gd name="connsiteX1276" fmla="*/ 5716279 w 6126064"/>
              <a:gd name="connsiteY1276" fmla="*/ 4053226 h 6733419"/>
              <a:gd name="connsiteX1277" fmla="*/ 5644043 w 6126064"/>
              <a:gd name="connsiteY1277" fmla="*/ 4197229 h 6733419"/>
              <a:gd name="connsiteX1278" fmla="*/ 5589022 w 6126064"/>
              <a:gd name="connsiteY1278" fmla="*/ 4307024 h 6733419"/>
              <a:gd name="connsiteX1279" fmla="*/ 5586623 w 6126064"/>
              <a:gd name="connsiteY1279" fmla="*/ 4312720 h 6733419"/>
              <a:gd name="connsiteX1280" fmla="*/ 5544850 w 6126064"/>
              <a:gd name="connsiteY1280" fmla="*/ 4434160 h 6733419"/>
              <a:gd name="connsiteX1281" fmla="*/ 5491306 w 6126064"/>
              <a:gd name="connsiteY1281" fmla="*/ 4546175 h 6733419"/>
              <a:gd name="connsiteX1282" fmla="*/ 5439321 w 6126064"/>
              <a:gd name="connsiteY1282" fmla="*/ 4638350 h 6733419"/>
              <a:gd name="connsiteX1283" fmla="*/ 5422603 w 6126064"/>
              <a:gd name="connsiteY1283" fmla="*/ 4664580 h 6733419"/>
              <a:gd name="connsiteX1284" fmla="*/ 5264586 w 6126064"/>
              <a:gd name="connsiteY1284" fmla="*/ 4909647 h 6733419"/>
              <a:gd name="connsiteX1285" fmla="*/ 5165703 w 6126064"/>
              <a:gd name="connsiteY1285" fmla="*/ 5066297 h 6733419"/>
              <a:gd name="connsiteX1286" fmla="*/ 5031031 w 6126064"/>
              <a:gd name="connsiteY1286" fmla="*/ 5227587 h 6733419"/>
              <a:gd name="connsiteX1287" fmla="*/ 5010872 w 6126064"/>
              <a:gd name="connsiteY1287" fmla="*/ 5263646 h 6733419"/>
              <a:gd name="connsiteX1288" fmla="*/ 4979995 w 6126064"/>
              <a:gd name="connsiteY1288" fmla="*/ 5295699 h 6733419"/>
              <a:gd name="connsiteX1289" fmla="*/ 4953684 w 6126064"/>
              <a:gd name="connsiteY1289" fmla="*/ 5330012 h 6733419"/>
              <a:gd name="connsiteX1290" fmla="*/ 4934772 w 6126064"/>
              <a:gd name="connsiteY1290" fmla="*/ 5382170 h 6733419"/>
              <a:gd name="connsiteX1291" fmla="*/ 4899002 w 6126064"/>
              <a:gd name="connsiteY1291" fmla="*/ 5458669 h 6733419"/>
              <a:gd name="connsiteX1292" fmla="*/ 4898154 w 6126064"/>
              <a:gd name="connsiteY1292" fmla="*/ 5405791 h 6733419"/>
              <a:gd name="connsiteX1293" fmla="*/ 4818956 w 6126064"/>
              <a:gd name="connsiteY1293" fmla="*/ 5467580 h 6733419"/>
              <a:gd name="connsiteX1294" fmla="*/ 4750473 w 6126064"/>
              <a:gd name="connsiteY1294" fmla="*/ 5521472 h 6733419"/>
              <a:gd name="connsiteX1295" fmla="*/ 4701433 w 6126064"/>
              <a:gd name="connsiteY1295" fmla="*/ 5576322 h 6733419"/>
              <a:gd name="connsiteX1296" fmla="*/ 4641541 w 6126064"/>
              <a:gd name="connsiteY1296" fmla="*/ 5669847 h 6733419"/>
              <a:gd name="connsiteX1297" fmla="*/ 4602283 w 6126064"/>
              <a:gd name="connsiteY1297" fmla="*/ 5732905 h 6733419"/>
              <a:gd name="connsiteX1298" fmla="*/ 4606003 w 6126064"/>
              <a:gd name="connsiteY1298" fmla="*/ 5765135 h 6733419"/>
              <a:gd name="connsiteX1299" fmla="*/ 4605733 w 6126064"/>
              <a:gd name="connsiteY1299" fmla="*/ 5764842 h 6733419"/>
              <a:gd name="connsiteX1300" fmla="*/ 4475696 w 6126064"/>
              <a:gd name="connsiteY1300" fmla="*/ 5849634 h 6733419"/>
              <a:gd name="connsiteX1301" fmla="*/ 4541957 w 6126064"/>
              <a:gd name="connsiteY1301" fmla="*/ 5843652 h 6733419"/>
              <a:gd name="connsiteX1302" fmla="*/ 4474944 w 6126064"/>
              <a:gd name="connsiteY1302" fmla="*/ 5887636 h 6733419"/>
              <a:gd name="connsiteX1303" fmla="*/ 4377575 w 6126064"/>
              <a:gd name="connsiteY1303" fmla="*/ 5924619 h 6733419"/>
              <a:gd name="connsiteX1304" fmla="*/ 4284159 w 6126064"/>
              <a:gd name="connsiteY1304" fmla="*/ 6012622 h 6733419"/>
              <a:gd name="connsiteX1305" fmla="*/ 4214223 w 6126064"/>
              <a:gd name="connsiteY1305" fmla="*/ 6071495 h 6733419"/>
              <a:gd name="connsiteX1306" fmla="*/ 4263521 w 6126064"/>
              <a:gd name="connsiteY1306" fmla="*/ 6090008 h 6733419"/>
              <a:gd name="connsiteX1307" fmla="*/ 4256687 w 6126064"/>
              <a:gd name="connsiteY1307" fmla="*/ 6106555 h 6733419"/>
              <a:gd name="connsiteX1308" fmla="*/ 4188343 w 6126064"/>
              <a:gd name="connsiteY1308" fmla="*/ 6159305 h 6733419"/>
              <a:gd name="connsiteX1309" fmla="*/ 4175297 w 6126064"/>
              <a:gd name="connsiteY1309" fmla="*/ 6155991 h 6733419"/>
              <a:gd name="connsiteX1310" fmla="*/ 4182114 w 6126064"/>
              <a:gd name="connsiteY1310" fmla="*/ 6117316 h 6733419"/>
              <a:gd name="connsiteX1311" fmla="*/ 4174097 w 6126064"/>
              <a:gd name="connsiteY1311" fmla="*/ 6104359 h 6733419"/>
              <a:gd name="connsiteX1312" fmla="*/ 4174470 w 6126064"/>
              <a:gd name="connsiteY1312" fmla="*/ 6104251 h 6733419"/>
              <a:gd name="connsiteX1313" fmla="*/ 4174578 w 6126064"/>
              <a:gd name="connsiteY1313" fmla="*/ 6102676 h 6733419"/>
              <a:gd name="connsiteX1314" fmla="*/ 4186291 w 6126064"/>
              <a:gd name="connsiteY1314" fmla="*/ 6104502 h 6733419"/>
              <a:gd name="connsiteX1315" fmla="*/ 4191665 w 6126064"/>
              <a:gd name="connsiteY1315" fmla="*/ 6089677 h 6733419"/>
              <a:gd name="connsiteX1316" fmla="*/ 4175271 w 6126064"/>
              <a:gd name="connsiteY1316" fmla="*/ 6092548 h 6733419"/>
              <a:gd name="connsiteX1317" fmla="*/ 4174578 w 6126064"/>
              <a:gd name="connsiteY1317" fmla="*/ 6102676 h 6733419"/>
              <a:gd name="connsiteX1318" fmla="*/ 4172894 w 6126064"/>
              <a:gd name="connsiteY1318" fmla="*/ 6102414 h 6733419"/>
              <a:gd name="connsiteX1319" fmla="*/ 4174097 w 6126064"/>
              <a:gd name="connsiteY1319" fmla="*/ 6104359 h 6733419"/>
              <a:gd name="connsiteX1320" fmla="*/ 4119348 w 6126064"/>
              <a:gd name="connsiteY1320" fmla="*/ 6120209 h 6733419"/>
              <a:gd name="connsiteX1321" fmla="*/ 4049641 w 6126064"/>
              <a:gd name="connsiteY1321" fmla="*/ 6182638 h 6733419"/>
              <a:gd name="connsiteX1322" fmla="*/ 4150918 w 6126064"/>
              <a:gd name="connsiteY1322" fmla="*/ 6176438 h 6733419"/>
              <a:gd name="connsiteX1323" fmla="*/ 4153704 w 6126064"/>
              <a:gd name="connsiteY1323" fmla="*/ 6189298 h 6733419"/>
              <a:gd name="connsiteX1324" fmla="*/ 4051796 w 6126064"/>
              <a:gd name="connsiteY1324" fmla="*/ 6234254 h 6733419"/>
              <a:gd name="connsiteX1325" fmla="*/ 4021545 w 6126064"/>
              <a:gd name="connsiteY1325" fmla="*/ 6247866 h 6733419"/>
              <a:gd name="connsiteX1326" fmla="*/ 3912545 w 6126064"/>
              <a:gd name="connsiteY1326" fmla="*/ 6295051 h 6733419"/>
              <a:gd name="connsiteX1327" fmla="*/ 3750315 w 6126064"/>
              <a:gd name="connsiteY1327" fmla="*/ 6359492 h 6733419"/>
              <a:gd name="connsiteX1328" fmla="*/ 3598120 w 6126064"/>
              <a:gd name="connsiteY1328" fmla="*/ 6404919 h 6733419"/>
              <a:gd name="connsiteX1329" fmla="*/ 3530024 w 6126064"/>
              <a:gd name="connsiteY1329" fmla="*/ 6433026 h 6733419"/>
              <a:gd name="connsiteX1330" fmla="*/ 3387015 w 6126064"/>
              <a:gd name="connsiteY1330" fmla="*/ 6477285 h 6733419"/>
              <a:gd name="connsiteX1331" fmla="*/ 3245843 w 6126064"/>
              <a:gd name="connsiteY1331" fmla="*/ 6526025 h 6733419"/>
              <a:gd name="connsiteX1332" fmla="*/ 3083941 w 6126064"/>
              <a:gd name="connsiteY1332" fmla="*/ 6567334 h 6733419"/>
              <a:gd name="connsiteX1333" fmla="*/ 3050307 w 6126064"/>
              <a:gd name="connsiteY1333" fmla="*/ 6575546 h 6733419"/>
              <a:gd name="connsiteX1334" fmla="*/ 3021621 w 6126064"/>
              <a:gd name="connsiteY1334" fmla="*/ 6585043 h 6733419"/>
              <a:gd name="connsiteX1335" fmla="*/ 3020047 w 6126064"/>
              <a:gd name="connsiteY1335" fmla="*/ 6583777 h 6733419"/>
              <a:gd name="connsiteX1336" fmla="*/ 3020051 w 6126064"/>
              <a:gd name="connsiteY1336" fmla="*/ 6583765 h 6733419"/>
              <a:gd name="connsiteX1337" fmla="*/ 3020044 w 6126064"/>
              <a:gd name="connsiteY1337" fmla="*/ 6583774 h 6733419"/>
              <a:gd name="connsiteX1338" fmla="*/ 3019944 w 6126064"/>
              <a:gd name="connsiteY1338" fmla="*/ 6583694 h 6733419"/>
              <a:gd name="connsiteX1339" fmla="*/ 3018433 w 6126064"/>
              <a:gd name="connsiteY1339" fmla="*/ 6585493 h 6733419"/>
              <a:gd name="connsiteX1340" fmla="*/ 3018540 w 6126064"/>
              <a:gd name="connsiteY1340" fmla="*/ 6585537 h 6733419"/>
              <a:gd name="connsiteX1341" fmla="*/ 3017915 w 6126064"/>
              <a:gd name="connsiteY1341" fmla="*/ 6586270 h 6733419"/>
              <a:gd name="connsiteX1342" fmla="*/ 3019253 w 6126064"/>
              <a:gd name="connsiteY1342" fmla="*/ 6585827 h 6733419"/>
              <a:gd name="connsiteX1343" fmla="*/ 3019331 w 6126064"/>
              <a:gd name="connsiteY1343" fmla="*/ 6585859 h 6733419"/>
              <a:gd name="connsiteX1344" fmla="*/ 3013224 w 6126064"/>
              <a:gd name="connsiteY1344" fmla="*/ 6603628 h 6733419"/>
              <a:gd name="connsiteX1345" fmla="*/ 2992816 w 6126064"/>
              <a:gd name="connsiteY1345" fmla="*/ 6614094 h 6733419"/>
              <a:gd name="connsiteX1346" fmla="*/ 2842213 w 6126064"/>
              <a:gd name="connsiteY1346" fmla="*/ 6635663 h 6733419"/>
              <a:gd name="connsiteX1347" fmla="*/ 2682285 w 6126064"/>
              <a:gd name="connsiteY1347" fmla="*/ 6650675 h 6733419"/>
              <a:gd name="connsiteX1348" fmla="*/ 2553135 w 6126064"/>
              <a:gd name="connsiteY1348" fmla="*/ 6704963 h 6733419"/>
              <a:gd name="connsiteX1349" fmla="*/ 2508844 w 6126064"/>
              <a:gd name="connsiteY1349" fmla="*/ 6686646 h 6733419"/>
              <a:gd name="connsiteX1350" fmla="*/ 2524404 w 6126064"/>
              <a:gd name="connsiteY1350" fmla="*/ 6658184 h 6733419"/>
              <a:gd name="connsiteX1351" fmla="*/ 2499469 w 6126064"/>
              <a:gd name="connsiteY1351" fmla="*/ 6636051 h 6733419"/>
              <a:gd name="connsiteX1352" fmla="*/ 2380077 w 6126064"/>
              <a:gd name="connsiteY1352" fmla="*/ 6664743 h 6733419"/>
              <a:gd name="connsiteX1353" fmla="*/ 2413338 w 6126064"/>
              <a:gd name="connsiteY1353" fmla="*/ 6688163 h 6733419"/>
              <a:gd name="connsiteX1354" fmla="*/ 2406644 w 6126064"/>
              <a:gd name="connsiteY1354" fmla="*/ 6697730 h 6733419"/>
              <a:gd name="connsiteX1355" fmla="*/ 2341844 w 6126064"/>
              <a:gd name="connsiteY1355" fmla="*/ 6728597 h 6733419"/>
              <a:gd name="connsiteX1356" fmla="*/ 2184531 w 6126064"/>
              <a:gd name="connsiteY1356" fmla="*/ 6723351 h 6733419"/>
              <a:gd name="connsiteX1357" fmla="*/ 2153696 w 6126064"/>
              <a:gd name="connsiteY1357" fmla="*/ 6716366 h 6733419"/>
              <a:gd name="connsiteX1358" fmla="*/ 2091487 w 6126064"/>
              <a:gd name="connsiteY1358" fmla="*/ 6702038 h 6733419"/>
              <a:gd name="connsiteX1359" fmla="*/ 1965306 w 6126064"/>
              <a:gd name="connsiteY1359" fmla="*/ 6649418 h 6733419"/>
              <a:gd name="connsiteX1360" fmla="*/ 1920946 w 6126064"/>
              <a:gd name="connsiteY1360" fmla="*/ 6630268 h 6733419"/>
              <a:gd name="connsiteX1361" fmla="*/ 1846908 w 6126064"/>
              <a:gd name="connsiteY1361" fmla="*/ 6621071 h 6733419"/>
              <a:gd name="connsiteX1362" fmla="*/ 1719436 w 6126064"/>
              <a:gd name="connsiteY1362" fmla="*/ 6467231 h 6733419"/>
              <a:gd name="connsiteX1363" fmla="*/ 1665605 w 6126064"/>
              <a:gd name="connsiteY1363" fmla="*/ 6480718 h 6733419"/>
              <a:gd name="connsiteX1364" fmla="*/ 1613618 w 6126064"/>
              <a:gd name="connsiteY1364" fmla="*/ 6437061 h 6733419"/>
              <a:gd name="connsiteX1365" fmla="*/ 1589517 w 6126064"/>
              <a:gd name="connsiteY1365" fmla="*/ 6449386 h 6733419"/>
              <a:gd name="connsiteX1366" fmla="*/ 1540104 w 6126064"/>
              <a:gd name="connsiteY1366" fmla="*/ 6406773 h 6733419"/>
              <a:gd name="connsiteX1367" fmla="*/ 1516157 w 6126064"/>
              <a:gd name="connsiteY1367" fmla="*/ 6421671 h 6733419"/>
              <a:gd name="connsiteX1368" fmla="*/ 1444372 w 6126064"/>
              <a:gd name="connsiteY1368" fmla="*/ 6369185 h 6733419"/>
              <a:gd name="connsiteX1369" fmla="*/ 1419714 w 6126064"/>
              <a:gd name="connsiteY1369" fmla="*/ 6350607 h 6733419"/>
              <a:gd name="connsiteX1370" fmla="*/ 1402828 w 6126064"/>
              <a:gd name="connsiteY1370" fmla="*/ 6317341 h 6733419"/>
              <a:gd name="connsiteX1371" fmla="*/ 1408389 w 6126064"/>
              <a:gd name="connsiteY1371" fmla="*/ 6306905 h 6733419"/>
              <a:gd name="connsiteX1372" fmla="*/ 1399638 w 6126064"/>
              <a:gd name="connsiteY1372" fmla="*/ 6293884 h 6733419"/>
              <a:gd name="connsiteX1373" fmla="*/ 1311217 w 6126064"/>
              <a:gd name="connsiteY1373" fmla="*/ 6230864 h 6733419"/>
              <a:gd name="connsiteX1374" fmla="*/ 1238372 w 6126064"/>
              <a:gd name="connsiteY1374" fmla="*/ 6163865 h 6733419"/>
              <a:gd name="connsiteX1375" fmla="*/ 1194303 w 6126064"/>
              <a:gd name="connsiteY1375" fmla="*/ 6143113 h 6733419"/>
              <a:gd name="connsiteX1376" fmla="*/ 1164240 w 6126064"/>
              <a:gd name="connsiteY1376" fmla="*/ 6167179 h 6733419"/>
              <a:gd name="connsiteX1377" fmla="*/ 1172411 w 6126064"/>
              <a:gd name="connsiteY1377" fmla="*/ 6195304 h 6733419"/>
              <a:gd name="connsiteX1378" fmla="*/ 1151608 w 6126064"/>
              <a:gd name="connsiteY1378" fmla="*/ 6219258 h 6733419"/>
              <a:gd name="connsiteX1379" fmla="*/ 1118392 w 6126064"/>
              <a:gd name="connsiteY1379" fmla="*/ 6189469 h 6733419"/>
              <a:gd name="connsiteX1380" fmla="*/ 1113534 w 6126064"/>
              <a:gd name="connsiteY1380" fmla="*/ 6165012 h 6733419"/>
              <a:gd name="connsiteX1381" fmla="*/ 1076517 w 6126064"/>
              <a:gd name="connsiteY1381" fmla="*/ 6160528 h 6733419"/>
              <a:gd name="connsiteX1382" fmla="*/ 1049832 w 6126064"/>
              <a:gd name="connsiteY1382" fmla="*/ 6150587 h 6733419"/>
              <a:gd name="connsiteX1383" fmla="*/ 1068001 w 6126064"/>
              <a:gd name="connsiteY1383" fmla="*/ 6131049 h 6733419"/>
              <a:gd name="connsiteX1384" fmla="*/ 1118138 w 6126064"/>
              <a:gd name="connsiteY1384" fmla="*/ 6125202 h 6733419"/>
              <a:gd name="connsiteX1385" fmla="*/ 1122964 w 6126064"/>
              <a:gd name="connsiteY1385" fmla="*/ 6097662 h 6733419"/>
              <a:gd name="connsiteX1386" fmla="*/ 1081055 w 6126064"/>
              <a:gd name="connsiteY1386" fmla="*/ 6013691 h 6733419"/>
              <a:gd name="connsiteX1387" fmla="*/ 1169872 w 6126064"/>
              <a:gd name="connsiteY1387" fmla="*/ 6021969 h 6733419"/>
              <a:gd name="connsiteX1388" fmla="*/ 1064187 w 6126064"/>
              <a:gd name="connsiteY1388" fmla="*/ 5969661 h 6733419"/>
              <a:gd name="connsiteX1389" fmla="*/ 1069861 w 6126064"/>
              <a:gd name="connsiteY1389" fmla="*/ 5935952 h 6733419"/>
              <a:gd name="connsiteX1390" fmla="*/ 1137457 w 6126064"/>
              <a:gd name="connsiteY1390" fmla="*/ 5921431 h 6733419"/>
              <a:gd name="connsiteX1391" fmla="*/ 1163671 w 6126064"/>
              <a:gd name="connsiteY1391" fmla="*/ 5917139 h 6733419"/>
              <a:gd name="connsiteX1392" fmla="*/ 1225957 w 6126064"/>
              <a:gd name="connsiteY1392" fmla="*/ 5932753 h 6733419"/>
              <a:gd name="connsiteX1393" fmla="*/ 1195368 w 6126064"/>
              <a:gd name="connsiteY1393" fmla="*/ 5892256 h 6733419"/>
              <a:gd name="connsiteX1394" fmla="*/ 1070831 w 6126064"/>
              <a:gd name="connsiteY1394" fmla="*/ 5862846 h 6733419"/>
              <a:gd name="connsiteX1395" fmla="*/ 992707 w 6126064"/>
              <a:gd name="connsiteY1395" fmla="*/ 5854404 h 6733419"/>
              <a:gd name="connsiteX1396" fmla="*/ 957220 w 6126064"/>
              <a:gd name="connsiteY1396" fmla="*/ 5845088 h 6733419"/>
              <a:gd name="connsiteX1397" fmla="*/ 928043 w 6126064"/>
              <a:gd name="connsiteY1397" fmla="*/ 5823503 h 6733419"/>
              <a:gd name="connsiteX1398" fmla="*/ 934948 w 6126064"/>
              <a:gd name="connsiteY1398" fmla="*/ 5818586 h 6733419"/>
              <a:gd name="connsiteX1399" fmla="*/ 942997 w 6126064"/>
              <a:gd name="connsiteY1399" fmla="*/ 5815970 h 6733419"/>
              <a:gd name="connsiteX1400" fmla="*/ 989651 w 6126064"/>
              <a:gd name="connsiteY1400" fmla="*/ 5826545 h 6733419"/>
              <a:gd name="connsiteX1401" fmla="*/ 999229 w 6126064"/>
              <a:gd name="connsiteY1401" fmla="*/ 5820587 h 6733419"/>
              <a:gd name="connsiteX1402" fmla="*/ 986286 w 6126064"/>
              <a:gd name="connsiteY1402" fmla="*/ 5805218 h 6733419"/>
              <a:gd name="connsiteX1403" fmla="*/ 869198 w 6126064"/>
              <a:gd name="connsiteY1403" fmla="*/ 5805249 h 6733419"/>
              <a:gd name="connsiteX1404" fmla="*/ 866067 w 6126064"/>
              <a:gd name="connsiteY1404" fmla="*/ 5814610 h 6733419"/>
              <a:gd name="connsiteX1405" fmla="*/ 888069 w 6126064"/>
              <a:gd name="connsiteY1405" fmla="*/ 5822879 h 6733419"/>
              <a:gd name="connsiteX1406" fmla="*/ 873357 w 6126064"/>
              <a:gd name="connsiteY1406" fmla="*/ 5828538 h 6733419"/>
              <a:gd name="connsiteX1407" fmla="*/ 876570 w 6126064"/>
              <a:gd name="connsiteY1407" fmla="*/ 5848109 h 6733419"/>
              <a:gd name="connsiteX1408" fmla="*/ 899812 w 6126064"/>
              <a:gd name="connsiteY1408" fmla="*/ 5891451 h 6733419"/>
              <a:gd name="connsiteX1409" fmla="*/ 891253 w 6126064"/>
              <a:gd name="connsiteY1409" fmla="*/ 5897980 h 6733419"/>
              <a:gd name="connsiteX1410" fmla="*/ 828494 w 6126064"/>
              <a:gd name="connsiteY1410" fmla="*/ 5832431 h 6733419"/>
              <a:gd name="connsiteX1411" fmla="*/ 800938 w 6126064"/>
              <a:gd name="connsiteY1411" fmla="*/ 5800692 h 6733419"/>
              <a:gd name="connsiteX1412" fmla="*/ 764161 w 6126064"/>
              <a:gd name="connsiteY1412" fmla="*/ 5788846 h 6733419"/>
              <a:gd name="connsiteX1413" fmla="*/ 764502 w 6126064"/>
              <a:gd name="connsiteY1413" fmla="*/ 5789365 h 6733419"/>
              <a:gd name="connsiteX1414" fmla="*/ 764437 w 6126064"/>
              <a:gd name="connsiteY1414" fmla="*/ 5789507 h 6733419"/>
              <a:gd name="connsiteX1415" fmla="*/ 744622 w 6126064"/>
              <a:gd name="connsiteY1415" fmla="*/ 5763967 h 6733419"/>
              <a:gd name="connsiteX1416" fmla="*/ 657855 w 6126064"/>
              <a:gd name="connsiteY1416" fmla="*/ 5728602 h 6733419"/>
              <a:gd name="connsiteX1417" fmla="*/ 549348 w 6126064"/>
              <a:gd name="connsiteY1417" fmla="*/ 5705731 h 6733419"/>
              <a:gd name="connsiteX1418" fmla="*/ 515413 w 6126064"/>
              <a:gd name="connsiteY1418" fmla="*/ 5706895 h 6733419"/>
              <a:gd name="connsiteX1419" fmla="*/ 534710 w 6126064"/>
              <a:gd name="connsiteY1419" fmla="*/ 5670261 h 6733419"/>
              <a:gd name="connsiteX1420" fmla="*/ 515868 w 6126064"/>
              <a:gd name="connsiteY1420" fmla="*/ 5631761 h 6733419"/>
              <a:gd name="connsiteX1421" fmla="*/ 590947 w 6126064"/>
              <a:gd name="connsiteY1421" fmla="*/ 5607190 h 6733419"/>
              <a:gd name="connsiteX1422" fmla="*/ 540402 w 6126064"/>
              <a:gd name="connsiteY1422" fmla="*/ 5557871 h 6733419"/>
              <a:gd name="connsiteX1423" fmla="*/ 512856 w 6126064"/>
              <a:gd name="connsiteY1423" fmla="*/ 5538487 h 6733419"/>
              <a:gd name="connsiteX1424" fmla="*/ 349439 w 6126064"/>
              <a:gd name="connsiteY1424" fmla="*/ 5466305 h 6733419"/>
              <a:gd name="connsiteX1425" fmla="*/ 329488 w 6126064"/>
              <a:gd name="connsiteY1425" fmla="*/ 5460743 h 6733419"/>
              <a:gd name="connsiteX1426" fmla="*/ 335801 w 6126064"/>
              <a:gd name="connsiteY1426" fmla="*/ 5433073 h 6733419"/>
              <a:gd name="connsiteX1427" fmla="*/ 347167 w 6126064"/>
              <a:gd name="connsiteY1427" fmla="*/ 5434705 h 6733419"/>
              <a:gd name="connsiteX1428" fmla="*/ 337449 w 6126064"/>
              <a:gd name="connsiteY1428" fmla="*/ 5427101 h 6733419"/>
              <a:gd name="connsiteX1429" fmla="*/ 435947 w 6126064"/>
              <a:gd name="connsiteY1429" fmla="*/ 5396595 h 6733419"/>
              <a:gd name="connsiteX1430" fmla="*/ 546554 w 6126064"/>
              <a:gd name="connsiteY1430" fmla="*/ 5382475 h 6733419"/>
              <a:gd name="connsiteX1431" fmla="*/ 496469 w 6126064"/>
              <a:gd name="connsiteY1431" fmla="*/ 5370509 h 6733419"/>
              <a:gd name="connsiteX1432" fmla="*/ 402901 w 6126064"/>
              <a:gd name="connsiteY1432" fmla="*/ 5355582 h 6733419"/>
              <a:gd name="connsiteX1433" fmla="*/ 342372 w 6126064"/>
              <a:gd name="connsiteY1433" fmla="*/ 5351804 h 6733419"/>
              <a:gd name="connsiteX1434" fmla="*/ 294940 w 6126064"/>
              <a:gd name="connsiteY1434" fmla="*/ 5321625 h 6733419"/>
              <a:gd name="connsiteX1435" fmla="*/ 267107 w 6126064"/>
              <a:gd name="connsiteY1435" fmla="*/ 5309907 h 6733419"/>
              <a:gd name="connsiteX1436" fmla="*/ 227844 w 6126064"/>
              <a:gd name="connsiteY1436" fmla="*/ 5316723 h 6733419"/>
              <a:gd name="connsiteX1437" fmla="*/ 200724 w 6126064"/>
              <a:gd name="connsiteY1437" fmla="*/ 5270794 h 6733419"/>
              <a:gd name="connsiteX1438" fmla="*/ 268775 w 6126064"/>
              <a:gd name="connsiteY1438" fmla="*/ 5235727 h 6733419"/>
              <a:gd name="connsiteX1439" fmla="*/ 268804 w 6126064"/>
              <a:gd name="connsiteY1439" fmla="*/ 5235727 h 6733419"/>
              <a:gd name="connsiteX1440" fmla="*/ 268647 w 6126064"/>
              <a:gd name="connsiteY1440" fmla="*/ 5235947 h 6733419"/>
              <a:gd name="connsiteX1441" fmla="*/ 269214 w 6126064"/>
              <a:gd name="connsiteY1441" fmla="*/ 5235723 h 6733419"/>
              <a:gd name="connsiteX1442" fmla="*/ 304668 w 6126064"/>
              <a:gd name="connsiteY1442" fmla="*/ 5235389 h 6733419"/>
              <a:gd name="connsiteX1443" fmla="*/ 314623 w 6126064"/>
              <a:gd name="connsiteY1443" fmla="*/ 5223733 h 6733419"/>
              <a:gd name="connsiteX1444" fmla="*/ 318128 w 6126064"/>
              <a:gd name="connsiteY1444" fmla="*/ 5224945 h 6733419"/>
              <a:gd name="connsiteX1445" fmla="*/ 321998 w 6126064"/>
              <a:gd name="connsiteY1445" fmla="*/ 5228315 h 6733419"/>
              <a:gd name="connsiteX1446" fmla="*/ 326513 w 6126064"/>
              <a:gd name="connsiteY1446" fmla="*/ 5227846 h 6733419"/>
              <a:gd name="connsiteX1447" fmla="*/ 318128 w 6126064"/>
              <a:gd name="connsiteY1447" fmla="*/ 5224945 h 6733419"/>
              <a:gd name="connsiteX1448" fmla="*/ 316483 w 6126064"/>
              <a:gd name="connsiteY1448" fmla="*/ 5223513 h 6733419"/>
              <a:gd name="connsiteX1449" fmla="*/ 319599 w 6126064"/>
              <a:gd name="connsiteY1449" fmla="*/ 5201569 h 6733419"/>
              <a:gd name="connsiteX1450" fmla="*/ 323581 w 6126064"/>
              <a:gd name="connsiteY1450" fmla="*/ 5186264 h 6733419"/>
              <a:gd name="connsiteX1451" fmla="*/ 302944 w 6126064"/>
              <a:gd name="connsiteY1451" fmla="*/ 5175193 h 6733419"/>
              <a:gd name="connsiteX1452" fmla="*/ 295548 w 6126064"/>
              <a:gd name="connsiteY1452" fmla="*/ 5175311 h 6733419"/>
              <a:gd name="connsiteX1453" fmla="*/ 204636 w 6126064"/>
              <a:gd name="connsiteY1453" fmla="*/ 5183709 h 6733419"/>
              <a:gd name="connsiteX1454" fmla="*/ 137011 w 6126064"/>
              <a:gd name="connsiteY1454" fmla="*/ 5184066 h 6733419"/>
              <a:gd name="connsiteX1455" fmla="*/ 69749 w 6126064"/>
              <a:gd name="connsiteY1455" fmla="*/ 5177639 h 6733419"/>
              <a:gd name="connsiteX1456" fmla="*/ 68692 w 6126064"/>
              <a:gd name="connsiteY1456" fmla="*/ 5164680 h 6733419"/>
              <a:gd name="connsiteX1457" fmla="*/ 67474 w 6126064"/>
              <a:gd name="connsiteY1457" fmla="*/ 5121181 h 6733419"/>
              <a:gd name="connsiteX1458" fmla="*/ 85490 w 6126064"/>
              <a:gd name="connsiteY1458" fmla="*/ 5090204 h 6733419"/>
              <a:gd name="connsiteX1459" fmla="*/ 30365 w 6126064"/>
              <a:gd name="connsiteY1459" fmla="*/ 5067355 h 6733419"/>
              <a:gd name="connsiteX1460" fmla="*/ 175688 w 6126064"/>
              <a:gd name="connsiteY1460" fmla="*/ 5015660 h 6733419"/>
              <a:gd name="connsiteX1461" fmla="*/ 175009 w 6126064"/>
              <a:gd name="connsiteY1461" fmla="*/ 4972100 h 6733419"/>
              <a:gd name="connsiteX1462" fmla="*/ 251329 w 6126064"/>
              <a:gd name="connsiteY1462" fmla="*/ 5007515 h 6733419"/>
              <a:gd name="connsiteX1463" fmla="*/ 320828 w 6126064"/>
              <a:gd name="connsiteY1463" fmla="*/ 5001112 h 6733419"/>
              <a:gd name="connsiteX1464" fmla="*/ 403930 w 6126064"/>
              <a:gd name="connsiteY1464" fmla="*/ 4952143 h 6733419"/>
              <a:gd name="connsiteX1465" fmla="*/ 378201 w 6126064"/>
              <a:gd name="connsiteY1465" fmla="*/ 4912529 h 6733419"/>
              <a:gd name="connsiteX1466" fmla="*/ 340253 w 6126064"/>
              <a:gd name="connsiteY1466" fmla="*/ 4912475 h 6733419"/>
              <a:gd name="connsiteX1467" fmla="*/ 302067 w 6126064"/>
              <a:gd name="connsiteY1467" fmla="*/ 4908108 h 6733419"/>
              <a:gd name="connsiteX1468" fmla="*/ 341094 w 6126064"/>
              <a:gd name="connsiteY1468" fmla="*/ 4867572 h 6733419"/>
              <a:gd name="connsiteX1469" fmla="*/ 362826 w 6126064"/>
              <a:gd name="connsiteY1469" fmla="*/ 4856696 h 6733419"/>
              <a:gd name="connsiteX1470" fmla="*/ 379725 w 6126064"/>
              <a:gd name="connsiteY1470" fmla="*/ 4811055 h 6733419"/>
              <a:gd name="connsiteX1471" fmla="*/ 536590 w 6126064"/>
              <a:gd name="connsiteY1471" fmla="*/ 4770763 h 6733419"/>
              <a:gd name="connsiteX1472" fmla="*/ 488263 w 6126064"/>
              <a:gd name="connsiteY1472" fmla="*/ 4723486 h 6733419"/>
              <a:gd name="connsiteX1473" fmla="*/ 520122 w 6126064"/>
              <a:gd name="connsiteY1473" fmla="*/ 4710497 h 6733419"/>
              <a:gd name="connsiteX1474" fmla="*/ 591756 w 6126064"/>
              <a:gd name="connsiteY1474" fmla="*/ 4668921 h 6733419"/>
              <a:gd name="connsiteX1475" fmla="*/ 626801 w 6126064"/>
              <a:gd name="connsiteY1475" fmla="*/ 4605411 h 6733419"/>
              <a:gd name="connsiteX1476" fmla="*/ 632024 w 6126064"/>
              <a:gd name="connsiteY1476" fmla="*/ 4567471 h 6733419"/>
              <a:gd name="connsiteX1477" fmla="*/ 623599 w 6126064"/>
              <a:gd name="connsiteY1477" fmla="*/ 4516388 h 6733419"/>
              <a:gd name="connsiteX1478" fmla="*/ 662813 w 6126064"/>
              <a:gd name="connsiteY1478" fmla="*/ 4527614 h 6733419"/>
              <a:gd name="connsiteX1479" fmla="*/ 671407 w 6126064"/>
              <a:gd name="connsiteY1479" fmla="*/ 4520099 h 6733419"/>
              <a:gd name="connsiteX1480" fmla="*/ 687302 w 6126064"/>
              <a:gd name="connsiteY1480" fmla="*/ 4422456 h 6733419"/>
              <a:gd name="connsiteX1481" fmla="*/ 674187 w 6126064"/>
              <a:gd name="connsiteY1481" fmla="*/ 4392897 h 6733419"/>
              <a:gd name="connsiteX1482" fmla="*/ 672044 w 6126064"/>
              <a:gd name="connsiteY1482" fmla="*/ 4387638 h 6733419"/>
              <a:gd name="connsiteX1483" fmla="*/ 672775 w 6126064"/>
              <a:gd name="connsiteY1483" fmla="*/ 4386417 h 6733419"/>
              <a:gd name="connsiteX1484" fmla="*/ 671859 w 6126064"/>
              <a:gd name="connsiteY1484" fmla="*/ 4385548 h 6733419"/>
              <a:gd name="connsiteX1485" fmla="*/ 672017 w 6126064"/>
              <a:gd name="connsiteY1485" fmla="*/ 4385686 h 6733419"/>
              <a:gd name="connsiteX1486" fmla="*/ 694615 w 6126064"/>
              <a:gd name="connsiteY1486" fmla="*/ 4343172 h 6733419"/>
              <a:gd name="connsiteX1487" fmla="*/ 674814 w 6126064"/>
              <a:gd name="connsiteY1487" fmla="*/ 4301499 h 6733419"/>
              <a:gd name="connsiteX1488" fmla="*/ 675965 w 6126064"/>
              <a:gd name="connsiteY1488" fmla="*/ 4300647 h 6733419"/>
              <a:gd name="connsiteX1489" fmla="*/ 675127 w 6126064"/>
              <a:gd name="connsiteY1489" fmla="*/ 4299740 h 6733419"/>
              <a:gd name="connsiteX1490" fmla="*/ 671630 w 6126064"/>
              <a:gd name="connsiteY1490" fmla="*/ 4293376 h 6733419"/>
              <a:gd name="connsiteX1491" fmla="*/ 663884 w 6126064"/>
              <a:gd name="connsiteY1491" fmla="*/ 4209068 h 6733419"/>
              <a:gd name="connsiteX1492" fmla="*/ 610528 w 6126064"/>
              <a:gd name="connsiteY1492" fmla="*/ 4133853 h 6733419"/>
              <a:gd name="connsiteX1493" fmla="*/ 601165 w 6126064"/>
              <a:gd name="connsiteY1493" fmla="*/ 4104482 h 6733419"/>
              <a:gd name="connsiteX1494" fmla="*/ 577956 w 6126064"/>
              <a:gd name="connsiteY1494" fmla="*/ 4213494 h 6733419"/>
              <a:gd name="connsiteX1495" fmla="*/ 588882 w 6126064"/>
              <a:gd name="connsiteY1495" fmla="*/ 4382658 h 6733419"/>
              <a:gd name="connsiteX1496" fmla="*/ 582402 w 6126064"/>
              <a:gd name="connsiteY1496" fmla="*/ 4395173 h 6733419"/>
              <a:gd name="connsiteX1497" fmla="*/ 564240 w 6126064"/>
              <a:gd name="connsiteY1497" fmla="*/ 4385529 h 6733419"/>
              <a:gd name="connsiteX1498" fmla="*/ 557970 w 6126064"/>
              <a:gd name="connsiteY1498" fmla="*/ 4365519 h 6733419"/>
              <a:gd name="connsiteX1499" fmla="*/ 554434 w 6126064"/>
              <a:gd name="connsiteY1499" fmla="*/ 4311073 h 6733419"/>
              <a:gd name="connsiteX1500" fmla="*/ 546720 w 6126064"/>
              <a:gd name="connsiteY1500" fmla="*/ 4169535 h 6733419"/>
              <a:gd name="connsiteX1501" fmla="*/ 506547 w 6126064"/>
              <a:gd name="connsiteY1501" fmla="*/ 4273406 h 6733419"/>
              <a:gd name="connsiteX1502" fmla="*/ 513629 w 6126064"/>
              <a:gd name="connsiteY1502" fmla="*/ 4332574 h 6733419"/>
              <a:gd name="connsiteX1503" fmla="*/ 475915 w 6126064"/>
              <a:gd name="connsiteY1503" fmla="*/ 4357373 h 6733419"/>
              <a:gd name="connsiteX1504" fmla="*/ 475250 w 6126064"/>
              <a:gd name="connsiteY1504" fmla="*/ 4349969 h 6733419"/>
              <a:gd name="connsiteX1505" fmla="*/ 466207 w 6126064"/>
              <a:gd name="connsiteY1505" fmla="*/ 4267603 h 6733419"/>
              <a:gd name="connsiteX1506" fmla="*/ 453846 w 6126064"/>
              <a:gd name="connsiteY1506" fmla="*/ 4232921 h 6733419"/>
              <a:gd name="connsiteX1507" fmla="*/ 423593 w 6126064"/>
              <a:gd name="connsiteY1507" fmla="*/ 4207089 h 6733419"/>
              <a:gd name="connsiteX1508" fmla="*/ 424371 w 6126064"/>
              <a:gd name="connsiteY1508" fmla="*/ 4205459 h 6733419"/>
              <a:gd name="connsiteX1509" fmla="*/ 423264 w 6126064"/>
              <a:gd name="connsiteY1509" fmla="*/ 4202661 h 6733419"/>
              <a:gd name="connsiteX1510" fmla="*/ 433675 w 6126064"/>
              <a:gd name="connsiteY1510" fmla="*/ 4166537 h 6733419"/>
              <a:gd name="connsiteX1511" fmla="*/ 414683 w 6126064"/>
              <a:gd name="connsiteY1511" fmla="*/ 4180979 h 6733419"/>
              <a:gd name="connsiteX1512" fmla="*/ 423264 w 6126064"/>
              <a:gd name="connsiteY1512" fmla="*/ 4202661 h 6733419"/>
              <a:gd name="connsiteX1513" fmla="*/ 422305 w 6126064"/>
              <a:gd name="connsiteY1513" fmla="*/ 4205989 h 6733419"/>
              <a:gd name="connsiteX1514" fmla="*/ 423593 w 6126064"/>
              <a:gd name="connsiteY1514" fmla="*/ 4207089 h 6733419"/>
              <a:gd name="connsiteX1515" fmla="*/ 412794 w 6126064"/>
              <a:gd name="connsiteY1515" fmla="*/ 4229701 h 6733419"/>
              <a:gd name="connsiteX1516" fmla="*/ 428079 w 6126064"/>
              <a:gd name="connsiteY1516" fmla="*/ 4260581 h 6733419"/>
              <a:gd name="connsiteX1517" fmla="*/ 356386 w 6126064"/>
              <a:gd name="connsiteY1517" fmla="*/ 4348928 h 6733419"/>
              <a:gd name="connsiteX1518" fmla="*/ 310303 w 6126064"/>
              <a:gd name="connsiteY1518" fmla="*/ 4331660 h 6733419"/>
              <a:gd name="connsiteX1519" fmla="*/ 311935 w 6126064"/>
              <a:gd name="connsiteY1519" fmla="*/ 4224421 h 6733419"/>
              <a:gd name="connsiteX1520" fmla="*/ 319703 w 6126064"/>
              <a:gd name="connsiteY1520" fmla="*/ 4180013 h 6733419"/>
              <a:gd name="connsiteX1521" fmla="*/ 300371 w 6126064"/>
              <a:gd name="connsiteY1521" fmla="*/ 4133942 h 6733419"/>
              <a:gd name="connsiteX1522" fmla="*/ 300775 w 6126064"/>
              <a:gd name="connsiteY1522" fmla="*/ 4133795 h 6733419"/>
              <a:gd name="connsiteX1523" fmla="*/ 300358 w 6126064"/>
              <a:gd name="connsiteY1523" fmla="*/ 4132558 h 6733419"/>
              <a:gd name="connsiteX1524" fmla="*/ 328666 w 6126064"/>
              <a:gd name="connsiteY1524" fmla="*/ 4113791 h 6733419"/>
              <a:gd name="connsiteX1525" fmla="*/ 351221 w 6126064"/>
              <a:gd name="connsiteY1525" fmla="*/ 4015222 h 6733419"/>
              <a:gd name="connsiteX1526" fmla="*/ 351194 w 6126064"/>
              <a:gd name="connsiteY1526" fmla="*/ 3975353 h 6733419"/>
              <a:gd name="connsiteX1527" fmla="*/ 379371 w 6126064"/>
              <a:gd name="connsiteY1527" fmla="*/ 3837886 h 6733419"/>
              <a:gd name="connsiteX1528" fmla="*/ 385779 w 6126064"/>
              <a:gd name="connsiteY1528" fmla="*/ 3806574 h 6733419"/>
              <a:gd name="connsiteX1529" fmla="*/ 382149 w 6126064"/>
              <a:gd name="connsiteY1529" fmla="*/ 3732196 h 6733419"/>
              <a:gd name="connsiteX1530" fmla="*/ 397227 w 6126064"/>
              <a:gd name="connsiteY1530" fmla="*/ 3671082 h 6733419"/>
              <a:gd name="connsiteX1531" fmla="*/ 437266 w 6126064"/>
              <a:gd name="connsiteY1531" fmla="*/ 3503697 h 6733419"/>
              <a:gd name="connsiteX1532" fmla="*/ 452261 w 6126064"/>
              <a:gd name="connsiteY1532" fmla="*/ 3435006 h 6733419"/>
              <a:gd name="connsiteX1533" fmla="*/ 427750 w 6126064"/>
              <a:gd name="connsiteY1533" fmla="*/ 3347823 h 6733419"/>
              <a:gd name="connsiteX1534" fmla="*/ 419572 w 6126064"/>
              <a:gd name="connsiteY1534" fmla="*/ 3277931 h 6733419"/>
              <a:gd name="connsiteX1535" fmla="*/ 431608 w 6126064"/>
              <a:gd name="connsiteY1535" fmla="*/ 3186837 h 6733419"/>
              <a:gd name="connsiteX1536" fmla="*/ 377041 w 6126064"/>
              <a:gd name="connsiteY1536" fmla="*/ 3189056 h 6733419"/>
              <a:gd name="connsiteX1537" fmla="*/ 316582 w 6126064"/>
              <a:gd name="connsiteY1537" fmla="*/ 3162536 h 6733419"/>
              <a:gd name="connsiteX1538" fmla="*/ 356804 w 6126064"/>
              <a:gd name="connsiteY1538" fmla="*/ 2987639 h 6733419"/>
              <a:gd name="connsiteX1539" fmla="*/ 361381 w 6126064"/>
              <a:gd name="connsiteY1539" fmla="*/ 2949270 h 6733419"/>
              <a:gd name="connsiteX1540" fmla="*/ 387494 w 6126064"/>
              <a:gd name="connsiteY1540" fmla="*/ 2889117 h 6733419"/>
              <a:gd name="connsiteX1541" fmla="*/ 410774 w 6126064"/>
              <a:gd name="connsiteY1541" fmla="*/ 2819442 h 6733419"/>
              <a:gd name="connsiteX1542" fmla="*/ 423625 w 6126064"/>
              <a:gd name="connsiteY1542" fmla="*/ 2764700 h 6733419"/>
              <a:gd name="connsiteX1543" fmla="*/ 459653 w 6126064"/>
              <a:gd name="connsiteY1543" fmla="*/ 2637634 h 6733419"/>
              <a:gd name="connsiteX1544" fmla="*/ 466627 w 6126064"/>
              <a:gd name="connsiteY1544" fmla="*/ 2614109 h 6733419"/>
              <a:gd name="connsiteX1545" fmla="*/ 515961 w 6126064"/>
              <a:gd name="connsiteY1545" fmla="*/ 2472232 h 6733419"/>
              <a:gd name="connsiteX1546" fmla="*/ 557510 w 6126064"/>
              <a:gd name="connsiteY1546" fmla="*/ 2367932 h 6733419"/>
              <a:gd name="connsiteX1547" fmla="*/ 571379 w 6126064"/>
              <a:gd name="connsiteY1547" fmla="*/ 2340137 h 6733419"/>
              <a:gd name="connsiteX1548" fmla="*/ 660548 w 6126064"/>
              <a:gd name="connsiteY1548" fmla="*/ 2114032 h 6733419"/>
              <a:gd name="connsiteX1549" fmla="*/ 681530 w 6126064"/>
              <a:gd name="connsiteY1549" fmla="*/ 2061571 h 6733419"/>
              <a:gd name="connsiteX1550" fmla="*/ 780390 w 6126064"/>
              <a:gd name="connsiteY1550" fmla="*/ 1838675 h 6733419"/>
              <a:gd name="connsiteX1551" fmla="*/ 816177 w 6126064"/>
              <a:gd name="connsiteY1551" fmla="*/ 1766117 h 6733419"/>
              <a:gd name="connsiteX1552" fmla="*/ 842278 w 6126064"/>
              <a:gd name="connsiteY1552" fmla="*/ 1731888 h 6733419"/>
              <a:gd name="connsiteX1553" fmla="*/ 891950 w 6126064"/>
              <a:gd name="connsiteY1553" fmla="*/ 1656018 h 6733419"/>
              <a:gd name="connsiteX1554" fmla="*/ 896457 w 6126064"/>
              <a:gd name="connsiteY1554" fmla="*/ 1637359 h 6733419"/>
              <a:gd name="connsiteX1555" fmla="*/ 939847 w 6126064"/>
              <a:gd name="connsiteY1555" fmla="*/ 1579078 h 6733419"/>
              <a:gd name="connsiteX1556" fmla="*/ 974712 w 6126064"/>
              <a:gd name="connsiteY1556" fmla="*/ 1514436 h 6733419"/>
              <a:gd name="connsiteX1557" fmla="*/ 1148184 w 6126064"/>
              <a:gd name="connsiteY1557" fmla="*/ 1282372 h 6733419"/>
              <a:gd name="connsiteX1558" fmla="*/ 1319755 w 6126064"/>
              <a:gd name="connsiteY1558" fmla="*/ 1077666 h 6733419"/>
              <a:gd name="connsiteX1559" fmla="*/ 1481144 w 6126064"/>
              <a:gd name="connsiteY1559" fmla="*/ 928134 h 6733419"/>
              <a:gd name="connsiteX1560" fmla="*/ 1553521 w 6126064"/>
              <a:gd name="connsiteY1560" fmla="*/ 851131 h 6733419"/>
              <a:gd name="connsiteX1561" fmla="*/ 1712630 w 6126064"/>
              <a:gd name="connsiteY1561" fmla="*/ 716919 h 6733419"/>
              <a:gd name="connsiteX1562" fmla="*/ 1769867 w 6126064"/>
              <a:gd name="connsiteY1562" fmla="*/ 667985 h 6733419"/>
              <a:gd name="connsiteX1563" fmla="*/ 1878981 w 6126064"/>
              <a:gd name="connsiteY1563" fmla="*/ 582820 h 6733419"/>
              <a:gd name="connsiteX1564" fmla="*/ 1955199 w 6126064"/>
              <a:gd name="connsiteY1564" fmla="*/ 535770 h 6733419"/>
              <a:gd name="connsiteX1565" fmla="*/ 1963878 w 6126064"/>
              <a:gd name="connsiteY1565" fmla="*/ 527190 h 6733419"/>
              <a:gd name="connsiteX1566" fmla="*/ 2060661 w 6126064"/>
              <a:gd name="connsiteY1566" fmla="*/ 448843 h 6733419"/>
              <a:gd name="connsiteX1567" fmla="*/ 2134379 w 6126064"/>
              <a:gd name="connsiteY1567" fmla="*/ 390135 h 6733419"/>
              <a:gd name="connsiteX1568" fmla="*/ 2338901 w 6126064"/>
              <a:gd name="connsiteY1568" fmla="*/ 247821 h 6733419"/>
              <a:gd name="connsiteX1569" fmla="*/ 2428552 w 6126064"/>
              <a:gd name="connsiteY1569" fmla="*/ 196036 h 6733419"/>
              <a:gd name="connsiteX1570" fmla="*/ 2530266 w 6126064"/>
              <a:gd name="connsiteY1570" fmla="*/ 128499 h 6733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</a:cxnLst>
            <a:rect l="l" t="t" r="r" b="b"/>
            <a:pathLst>
              <a:path w="6126064" h="6733419">
                <a:moveTo>
                  <a:pt x="2600151" y="6729700"/>
                </a:moveTo>
                <a:lnTo>
                  <a:pt x="2605437" y="6730645"/>
                </a:lnTo>
                <a:lnTo>
                  <a:pt x="2604210" y="6733419"/>
                </a:lnTo>
                <a:close/>
                <a:moveTo>
                  <a:pt x="2004924" y="6703684"/>
                </a:moveTo>
                <a:cubicBezTo>
                  <a:pt x="2011687" y="6706847"/>
                  <a:pt x="2017537" y="6712546"/>
                  <a:pt x="2028755" y="6720701"/>
                </a:cubicBezTo>
                <a:cubicBezTo>
                  <a:pt x="2016002" y="6718818"/>
                  <a:pt x="2008550" y="6718787"/>
                  <a:pt x="2001532" y="6716238"/>
                </a:cubicBezTo>
                <a:cubicBezTo>
                  <a:pt x="1997997" y="6715003"/>
                  <a:pt x="1995122" y="6709044"/>
                  <a:pt x="1992020" y="6705290"/>
                </a:cubicBezTo>
                <a:cubicBezTo>
                  <a:pt x="1996372" y="6704601"/>
                  <a:pt x="2001381" y="6701993"/>
                  <a:pt x="2004924" y="6703684"/>
                </a:cubicBezTo>
                <a:close/>
                <a:moveTo>
                  <a:pt x="2555510" y="6629988"/>
                </a:moveTo>
                <a:cubicBezTo>
                  <a:pt x="2553327" y="6629991"/>
                  <a:pt x="2551146" y="6629996"/>
                  <a:pt x="2548911" y="6630077"/>
                </a:cubicBezTo>
                <a:cubicBezTo>
                  <a:pt x="2550540" y="6631837"/>
                  <a:pt x="2551914" y="6634212"/>
                  <a:pt x="2553737" y="6634979"/>
                </a:cubicBezTo>
                <a:cubicBezTo>
                  <a:pt x="2555668" y="6635818"/>
                  <a:pt x="2557997" y="6635126"/>
                  <a:pt x="2560124" y="6634974"/>
                </a:cubicBezTo>
                <a:cubicBezTo>
                  <a:pt x="2558711" y="6633358"/>
                  <a:pt x="2557082" y="6631598"/>
                  <a:pt x="2555510" y="6629988"/>
                </a:cubicBezTo>
                <a:close/>
                <a:moveTo>
                  <a:pt x="2598699" y="6619618"/>
                </a:moveTo>
                <a:cubicBezTo>
                  <a:pt x="2597318" y="6619820"/>
                  <a:pt x="2597257" y="6622248"/>
                  <a:pt x="2596698" y="6623784"/>
                </a:cubicBezTo>
                <a:cubicBezTo>
                  <a:pt x="2598586" y="6625156"/>
                  <a:pt x="2600473" y="6626526"/>
                  <a:pt x="2602416" y="6628048"/>
                </a:cubicBezTo>
                <a:cubicBezTo>
                  <a:pt x="2603385" y="6625662"/>
                  <a:pt x="2604461" y="6623349"/>
                  <a:pt x="2605429" y="6620963"/>
                </a:cubicBezTo>
                <a:cubicBezTo>
                  <a:pt x="2603131" y="6620442"/>
                  <a:pt x="2600393" y="6619177"/>
                  <a:pt x="2598699" y="6619618"/>
                </a:cubicBezTo>
                <a:close/>
                <a:moveTo>
                  <a:pt x="3067539" y="6605473"/>
                </a:moveTo>
                <a:lnTo>
                  <a:pt x="3070852" y="6605864"/>
                </a:lnTo>
                <a:lnTo>
                  <a:pt x="3070890" y="6605913"/>
                </a:lnTo>
                <a:lnTo>
                  <a:pt x="3070800" y="6605941"/>
                </a:lnTo>
                <a:lnTo>
                  <a:pt x="3071826" y="6607217"/>
                </a:lnTo>
                <a:close/>
                <a:moveTo>
                  <a:pt x="3075046" y="6604620"/>
                </a:moveTo>
                <a:lnTo>
                  <a:pt x="3072161" y="6607635"/>
                </a:lnTo>
                <a:lnTo>
                  <a:pt x="3071826" y="6607217"/>
                </a:lnTo>
                <a:lnTo>
                  <a:pt x="3071941" y="6607264"/>
                </a:lnTo>
                <a:lnTo>
                  <a:pt x="3070890" y="6605913"/>
                </a:lnTo>
                <a:close/>
                <a:moveTo>
                  <a:pt x="3117744" y="6591341"/>
                </a:moveTo>
                <a:lnTo>
                  <a:pt x="3119661" y="6591857"/>
                </a:lnTo>
                <a:lnTo>
                  <a:pt x="3119001" y="6593189"/>
                </a:lnTo>
                <a:lnTo>
                  <a:pt x="3115188" y="6592136"/>
                </a:lnTo>
                <a:close/>
                <a:moveTo>
                  <a:pt x="3026012" y="6588577"/>
                </a:moveTo>
                <a:lnTo>
                  <a:pt x="3067539" y="6605473"/>
                </a:lnTo>
                <a:lnTo>
                  <a:pt x="3043484" y="6602637"/>
                </a:lnTo>
                <a:close/>
                <a:moveTo>
                  <a:pt x="3101781" y="6588432"/>
                </a:moveTo>
                <a:lnTo>
                  <a:pt x="3115188" y="6592136"/>
                </a:lnTo>
                <a:lnTo>
                  <a:pt x="3075046" y="6604620"/>
                </a:lnTo>
                <a:lnTo>
                  <a:pt x="3088850" y="6590198"/>
                </a:lnTo>
                <a:cubicBezTo>
                  <a:pt x="3092549" y="6588679"/>
                  <a:pt x="3096808" y="6588012"/>
                  <a:pt x="3101781" y="6588432"/>
                </a:cubicBezTo>
                <a:close/>
                <a:moveTo>
                  <a:pt x="3021621" y="6585043"/>
                </a:moveTo>
                <a:lnTo>
                  <a:pt x="3026012" y="6588577"/>
                </a:lnTo>
                <a:lnTo>
                  <a:pt x="3019331" y="6585859"/>
                </a:lnTo>
                <a:lnTo>
                  <a:pt x="3019354" y="6585793"/>
                </a:lnTo>
                <a:close/>
                <a:moveTo>
                  <a:pt x="3020044" y="6583774"/>
                </a:moveTo>
                <a:lnTo>
                  <a:pt x="3020047" y="6583777"/>
                </a:lnTo>
                <a:lnTo>
                  <a:pt x="3019354" y="6585793"/>
                </a:lnTo>
                <a:lnTo>
                  <a:pt x="3019253" y="6585827"/>
                </a:lnTo>
                <a:lnTo>
                  <a:pt x="3018540" y="6585537"/>
                </a:lnTo>
                <a:close/>
                <a:moveTo>
                  <a:pt x="3133318" y="6579136"/>
                </a:moveTo>
                <a:cubicBezTo>
                  <a:pt x="3140691" y="6578526"/>
                  <a:pt x="3150454" y="6581278"/>
                  <a:pt x="3161969" y="6585254"/>
                </a:cubicBezTo>
                <a:cubicBezTo>
                  <a:pt x="3156550" y="6593145"/>
                  <a:pt x="3150384" y="6597312"/>
                  <a:pt x="3143128" y="6598183"/>
                </a:cubicBezTo>
                <a:lnTo>
                  <a:pt x="3119661" y="6591857"/>
                </a:lnTo>
                <a:lnTo>
                  <a:pt x="3124129" y="6582840"/>
                </a:lnTo>
                <a:cubicBezTo>
                  <a:pt x="3126541" y="6580587"/>
                  <a:pt x="3129631" y="6579442"/>
                  <a:pt x="3133318" y="6579136"/>
                </a:cubicBezTo>
                <a:close/>
                <a:moveTo>
                  <a:pt x="3231359" y="6566879"/>
                </a:moveTo>
                <a:cubicBezTo>
                  <a:pt x="3232783" y="6569176"/>
                  <a:pt x="3234101" y="6571402"/>
                  <a:pt x="3235527" y="6573700"/>
                </a:cubicBezTo>
                <a:cubicBezTo>
                  <a:pt x="3231115" y="6574012"/>
                  <a:pt x="3226710" y="6574779"/>
                  <a:pt x="3222179" y="6574339"/>
                </a:cubicBezTo>
                <a:cubicBezTo>
                  <a:pt x="3221165" y="6574224"/>
                  <a:pt x="3219178" y="6570203"/>
                  <a:pt x="3217649" y="6568061"/>
                </a:cubicBezTo>
                <a:cubicBezTo>
                  <a:pt x="3222272" y="6567665"/>
                  <a:pt x="3226843" y="6567347"/>
                  <a:pt x="3231359" y="6566879"/>
                </a:cubicBezTo>
                <a:close/>
                <a:moveTo>
                  <a:pt x="3310482" y="6557181"/>
                </a:moveTo>
                <a:lnTo>
                  <a:pt x="3311799" y="6559355"/>
                </a:lnTo>
                <a:lnTo>
                  <a:pt x="3309062" y="6557603"/>
                </a:lnTo>
                <a:close/>
                <a:moveTo>
                  <a:pt x="3313168" y="6556767"/>
                </a:moveTo>
                <a:lnTo>
                  <a:pt x="3311911" y="6559540"/>
                </a:lnTo>
                <a:lnTo>
                  <a:pt x="3311799" y="6559355"/>
                </a:lnTo>
                <a:lnTo>
                  <a:pt x="3311855" y="6559391"/>
                </a:lnTo>
                <a:cubicBezTo>
                  <a:pt x="3312018" y="6559612"/>
                  <a:pt x="3310429" y="6557093"/>
                  <a:pt x="3310537" y="6557165"/>
                </a:cubicBezTo>
                <a:lnTo>
                  <a:pt x="3310482" y="6557181"/>
                </a:lnTo>
                <a:lnTo>
                  <a:pt x="3310429" y="6557093"/>
                </a:lnTo>
                <a:close/>
                <a:moveTo>
                  <a:pt x="3299201" y="6551288"/>
                </a:moveTo>
                <a:lnTo>
                  <a:pt x="3309062" y="6557603"/>
                </a:lnTo>
                <a:lnTo>
                  <a:pt x="3298891" y="6560622"/>
                </a:lnTo>
                <a:cubicBezTo>
                  <a:pt x="3295424" y="6560218"/>
                  <a:pt x="3291357" y="6556046"/>
                  <a:pt x="3287586" y="6553531"/>
                </a:cubicBezTo>
                <a:cubicBezTo>
                  <a:pt x="3291456" y="6552632"/>
                  <a:pt x="3295301" y="6550369"/>
                  <a:pt x="3299201" y="6551288"/>
                </a:cubicBezTo>
                <a:close/>
                <a:moveTo>
                  <a:pt x="3360894" y="6536982"/>
                </a:moveTo>
                <a:cubicBezTo>
                  <a:pt x="3363935" y="6555064"/>
                  <a:pt x="3348224" y="6551544"/>
                  <a:pt x="3338842" y="6553706"/>
                </a:cubicBezTo>
                <a:lnTo>
                  <a:pt x="3313168" y="6556767"/>
                </a:lnTo>
                <a:lnTo>
                  <a:pt x="3317893" y="6546345"/>
                </a:lnTo>
                <a:cubicBezTo>
                  <a:pt x="3327152" y="6537377"/>
                  <a:pt x="3345050" y="6539381"/>
                  <a:pt x="3360894" y="6536982"/>
                </a:cubicBezTo>
                <a:close/>
                <a:moveTo>
                  <a:pt x="3447887" y="6514856"/>
                </a:moveTo>
                <a:cubicBezTo>
                  <a:pt x="3449747" y="6517669"/>
                  <a:pt x="3451555" y="6520559"/>
                  <a:pt x="3453364" y="6523449"/>
                </a:cubicBezTo>
                <a:cubicBezTo>
                  <a:pt x="3442733" y="6527248"/>
                  <a:pt x="3432049" y="6530898"/>
                  <a:pt x="3421420" y="6534697"/>
                </a:cubicBezTo>
                <a:cubicBezTo>
                  <a:pt x="3419216" y="6530532"/>
                  <a:pt x="3417120" y="6526440"/>
                  <a:pt x="3414972" y="6522425"/>
                </a:cubicBezTo>
                <a:cubicBezTo>
                  <a:pt x="3425890" y="6519829"/>
                  <a:pt x="3436863" y="6517381"/>
                  <a:pt x="3447887" y="6514856"/>
                </a:cubicBezTo>
                <a:close/>
                <a:moveTo>
                  <a:pt x="1300065" y="6258786"/>
                </a:moveTo>
                <a:cubicBezTo>
                  <a:pt x="1300633" y="6260736"/>
                  <a:pt x="1301251" y="6262609"/>
                  <a:pt x="1301819" y="6264559"/>
                </a:cubicBezTo>
                <a:cubicBezTo>
                  <a:pt x="1300292" y="6265448"/>
                  <a:pt x="1298924" y="6266332"/>
                  <a:pt x="1297396" y="6267222"/>
                </a:cubicBezTo>
                <a:cubicBezTo>
                  <a:pt x="1296778" y="6265349"/>
                  <a:pt x="1295352" y="6263051"/>
                  <a:pt x="1295858" y="6261592"/>
                </a:cubicBezTo>
                <a:cubicBezTo>
                  <a:pt x="1296312" y="6260212"/>
                  <a:pt x="1298538" y="6259676"/>
                  <a:pt x="1300065" y="6258786"/>
                </a:cubicBezTo>
                <a:close/>
                <a:moveTo>
                  <a:pt x="1248915" y="6220178"/>
                </a:moveTo>
                <a:cubicBezTo>
                  <a:pt x="1249548" y="6219926"/>
                  <a:pt x="1258740" y="6227853"/>
                  <a:pt x="1258289" y="6229462"/>
                </a:cubicBezTo>
                <a:cubicBezTo>
                  <a:pt x="1256935" y="6234059"/>
                  <a:pt x="1252791" y="6237470"/>
                  <a:pt x="1249407" y="6241610"/>
                </a:cubicBezTo>
                <a:cubicBezTo>
                  <a:pt x="1243398" y="6235918"/>
                  <a:pt x="1239713" y="6232338"/>
                  <a:pt x="1235978" y="6228836"/>
                </a:cubicBezTo>
                <a:cubicBezTo>
                  <a:pt x="1240182" y="6225802"/>
                  <a:pt x="1244057" y="6222326"/>
                  <a:pt x="1248915" y="6220178"/>
                </a:cubicBezTo>
                <a:close/>
                <a:moveTo>
                  <a:pt x="3453861" y="6134809"/>
                </a:moveTo>
                <a:cubicBezTo>
                  <a:pt x="3455259" y="6138548"/>
                  <a:pt x="3455733" y="6144140"/>
                  <a:pt x="3458207" y="6145567"/>
                </a:cubicBezTo>
                <a:cubicBezTo>
                  <a:pt x="3461918" y="6147705"/>
                  <a:pt x="3467119" y="6146908"/>
                  <a:pt x="3471758" y="6147421"/>
                </a:cubicBezTo>
                <a:cubicBezTo>
                  <a:pt x="3470623" y="6143521"/>
                  <a:pt x="3469381" y="6139549"/>
                  <a:pt x="3468083" y="6135427"/>
                </a:cubicBezTo>
                <a:cubicBezTo>
                  <a:pt x="3463396" y="6135220"/>
                  <a:pt x="3458708" y="6135012"/>
                  <a:pt x="3453861" y="6134809"/>
                </a:cubicBezTo>
                <a:close/>
                <a:moveTo>
                  <a:pt x="4325113" y="6028011"/>
                </a:moveTo>
                <a:cubicBezTo>
                  <a:pt x="4330219" y="6028582"/>
                  <a:pt x="4335248" y="6030085"/>
                  <a:pt x="4338058" y="6032408"/>
                </a:cubicBezTo>
                <a:cubicBezTo>
                  <a:pt x="4343728" y="6036977"/>
                  <a:pt x="4347777" y="6051913"/>
                  <a:pt x="4344224" y="6055605"/>
                </a:cubicBezTo>
                <a:cubicBezTo>
                  <a:pt x="4334922" y="6065116"/>
                  <a:pt x="4321138" y="6071077"/>
                  <a:pt x="4304402" y="6081466"/>
                </a:cubicBezTo>
                <a:cubicBezTo>
                  <a:pt x="4285127" y="6048516"/>
                  <a:pt x="4295233" y="6036398"/>
                  <a:pt x="4311709" y="6029202"/>
                </a:cubicBezTo>
                <a:cubicBezTo>
                  <a:pt x="4314824" y="6027800"/>
                  <a:pt x="4320007" y="6027440"/>
                  <a:pt x="4325113" y="6028011"/>
                </a:cubicBezTo>
                <a:close/>
                <a:moveTo>
                  <a:pt x="969885" y="6011383"/>
                </a:moveTo>
                <a:cubicBezTo>
                  <a:pt x="973612" y="6014431"/>
                  <a:pt x="979095" y="6017414"/>
                  <a:pt x="980485" y="6020699"/>
                </a:cubicBezTo>
                <a:cubicBezTo>
                  <a:pt x="981539" y="6023086"/>
                  <a:pt x="977064" y="6025827"/>
                  <a:pt x="975142" y="6028473"/>
                </a:cubicBezTo>
                <a:cubicBezTo>
                  <a:pt x="971367" y="6025731"/>
                  <a:pt x="964497" y="6022495"/>
                  <a:pt x="964244" y="6020306"/>
                </a:cubicBezTo>
                <a:cubicBezTo>
                  <a:pt x="963756" y="6016838"/>
                  <a:pt x="967807" y="6014264"/>
                  <a:pt x="969885" y="6011383"/>
                </a:cubicBezTo>
                <a:close/>
                <a:moveTo>
                  <a:pt x="4467025" y="5953189"/>
                </a:moveTo>
                <a:lnTo>
                  <a:pt x="4468115" y="5954589"/>
                </a:lnTo>
                <a:lnTo>
                  <a:pt x="4468128" y="5954545"/>
                </a:lnTo>
                <a:lnTo>
                  <a:pt x="4468222" y="5954661"/>
                </a:lnTo>
                <a:lnTo>
                  <a:pt x="4466880" y="5954263"/>
                </a:lnTo>
                <a:close/>
                <a:moveTo>
                  <a:pt x="4468550" y="5953112"/>
                </a:moveTo>
                <a:lnTo>
                  <a:pt x="4468128" y="5954545"/>
                </a:lnTo>
                <a:lnTo>
                  <a:pt x="4467025" y="5953189"/>
                </a:lnTo>
                <a:close/>
                <a:moveTo>
                  <a:pt x="4439422" y="5948360"/>
                </a:moveTo>
                <a:cubicBezTo>
                  <a:pt x="4443403" y="5947760"/>
                  <a:pt x="4448184" y="5948760"/>
                  <a:pt x="4453180" y="5950198"/>
                </a:cubicBezTo>
                <a:lnTo>
                  <a:pt x="4466880" y="5954263"/>
                </a:lnTo>
                <a:lnTo>
                  <a:pt x="4465316" y="5965815"/>
                </a:lnTo>
                <a:cubicBezTo>
                  <a:pt x="4464706" y="5969968"/>
                  <a:pt x="4463641" y="5973664"/>
                  <a:pt x="4460884" y="5975698"/>
                </a:cubicBezTo>
                <a:cubicBezTo>
                  <a:pt x="4435932" y="5993967"/>
                  <a:pt x="4409030" y="6010261"/>
                  <a:pt x="4374839" y="6032581"/>
                </a:cubicBezTo>
                <a:cubicBezTo>
                  <a:pt x="4373960" y="6013361"/>
                  <a:pt x="4369589" y="6001241"/>
                  <a:pt x="4373727" y="5994570"/>
                </a:cubicBezTo>
                <a:cubicBezTo>
                  <a:pt x="4387902" y="5971920"/>
                  <a:pt x="4407415" y="5953167"/>
                  <a:pt x="4439422" y="5948360"/>
                </a:cubicBezTo>
                <a:close/>
                <a:moveTo>
                  <a:pt x="4470822" y="5945394"/>
                </a:moveTo>
                <a:cubicBezTo>
                  <a:pt x="4473261" y="5947806"/>
                  <a:pt x="4475699" y="5950218"/>
                  <a:pt x="4478138" y="5952631"/>
                </a:cubicBezTo>
                <a:lnTo>
                  <a:pt x="4468550" y="5953112"/>
                </a:lnTo>
                <a:close/>
                <a:moveTo>
                  <a:pt x="820943" y="5933140"/>
                </a:moveTo>
                <a:cubicBezTo>
                  <a:pt x="824790" y="5936941"/>
                  <a:pt x="828314" y="5940527"/>
                  <a:pt x="831782" y="5943963"/>
                </a:cubicBezTo>
                <a:cubicBezTo>
                  <a:pt x="827585" y="5944419"/>
                  <a:pt x="823146" y="5946173"/>
                  <a:pt x="819237" y="5944800"/>
                </a:cubicBezTo>
                <a:cubicBezTo>
                  <a:pt x="815969" y="5943630"/>
                  <a:pt x="813218" y="5938652"/>
                  <a:pt x="810285" y="5935349"/>
                </a:cubicBezTo>
                <a:cubicBezTo>
                  <a:pt x="813783" y="5934539"/>
                  <a:pt x="817389" y="5933801"/>
                  <a:pt x="820943" y="5933140"/>
                </a:cubicBezTo>
                <a:close/>
                <a:moveTo>
                  <a:pt x="926814" y="5822884"/>
                </a:moveTo>
                <a:lnTo>
                  <a:pt x="927388" y="5823969"/>
                </a:lnTo>
                <a:lnTo>
                  <a:pt x="927591" y="5823825"/>
                </a:lnTo>
                <a:lnTo>
                  <a:pt x="927819" y="5824256"/>
                </a:lnTo>
                <a:lnTo>
                  <a:pt x="925980" y="5823770"/>
                </a:lnTo>
                <a:close/>
                <a:moveTo>
                  <a:pt x="927020" y="5822746"/>
                </a:moveTo>
                <a:lnTo>
                  <a:pt x="928043" y="5823503"/>
                </a:lnTo>
                <a:lnTo>
                  <a:pt x="927591" y="5823825"/>
                </a:lnTo>
                <a:close/>
                <a:moveTo>
                  <a:pt x="926992" y="5822695"/>
                </a:moveTo>
                <a:lnTo>
                  <a:pt x="927020" y="5822746"/>
                </a:lnTo>
                <a:lnTo>
                  <a:pt x="926975" y="5822713"/>
                </a:lnTo>
                <a:close/>
                <a:moveTo>
                  <a:pt x="926561" y="5822407"/>
                </a:moveTo>
                <a:lnTo>
                  <a:pt x="926975" y="5822713"/>
                </a:lnTo>
                <a:lnTo>
                  <a:pt x="926814" y="5822884"/>
                </a:lnTo>
                <a:close/>
                <a:moveTo>
                  <a:pt x="891373" y="5821949"/>
                </a:moveTo>
                <a:lnTo>
                  <a:pt x="897097" y="5824061"/>
                </a:lnTo>
                <a:lnTo>
                  <a:pt x="894148" y="5825258"/>
                </a:lnTo>
                <a:close/>
                <a:moveTo>
                  <a:pt x="891050" y="5821733"/>
                </a:moveTo>
                <a:lnTo>
                  <a:pt x="893824" y="5825042"/>
                </a:lnTo>
                <a:lnTo>
                  <a:pt x="888069" y="5822879"/>
                </a:lnTo>
                <a:close/>
                <a:moveTo>
                  <a:pt x="908928" y="5819261"/>
                </a:moveTo>
                <a:lnTo>
                  <a:pt x="925980" y="5823770"/>
                </a:lnTo>
                <a:lnTo>
                  <a:pt x="920329" y="5829770"/>
                </a:lnTo>
                <a:cubicBezTo>
                  <a:pt x="917652" y="5830651"/>
                  <a:pt x="914589" y="5830277"/>
                  <a:pt x="911345" y="5829320"/>
                </a:cubicBezTo>
                <a:lnTo>
                  <a:pt x="897097" y="5824061"/>
                </a:lnTo>
                <a:close/>
                <a:moveTo>
                  <a:pt x="4583305" y="5799164"/>
                </a:moveTo>
                <a:lnTo>
                  <a:pt x="4593088" y="5800500"/>
                </a:lnTo>
                <a:lnTo>
                  <a:pt x="4588348" y="5807242"/>
                </a:lnTo>
                <a:cubicBezTo>
                  <a:pt x="4586595" y="5804501"/>
                  <a:pt x="4584951" y="5801832"/>
                  <a:pt x="4583305" y="5799164"/>
                </a:cubicBezTo>
                <a:close/>
                <a:moveTo>
                  <a:pt x="4594392" y="5798647"/>
                </a:moveTo>
                <a:lnTo>
                  <a:pt x="4596004" y="5800899"/>
                </a:lnTo>
                <a:lnTo>
                  <a:pt x="4593088" y="5800500"/>
                </a:lnTo>
                <a:close/>
                <a:moveTo>
                  <a:pt x="4597001" y="5797393"/>
                </a:moveTo>
                <a:lnTo>
                  <a:pt x="4596004" y="5800899"/>
                </a:lnTo>
                <a:cubicBezTo>
                  <a:pt x="4596056" y="5800821"/>
                  <a:pt x="4594420" y="5798607"/>
                  <a:pt x="4594420" y="5798607"/>
                </a:cubicBezTo>
                <a:lnTo>
                  <a:pt x="4594392" y="5798647"/>
                </a:lnTo>
                <a:lnTo>
                  <a:pt x="4594311" y="5798534"/>
                </a:lnTo>
                <a:close/>
                <a:moveTo>
                  <a:pt x="4634691" y="5794710"/>
                </a:moveTo>
                <a:cubicBezTo>
                  <a:pt x="4636247" y="5795411"/>
                  <a:pt x="4638760" y="5796078"/>
                  <a:pt x="4638932" y="5796753"/>
                </a:cubicBezTo>
                <a:cubicBezTo>
                  <a:pt x="4639496" y="5798476"/>
                  <a:pt x="4639102" y="5800234"/>
                  <a:pt x="4639079" y="5801903"/>
                </a:cubicBezTo>
                <a:cubicBezTo>
                  <a:pt x="4636717" y="5800776"/>
                  <a:pt x="4634196" y="5799655"/>
                  <a:pt x="4631832" y="5798528"/>
                </a:cubicBezTo>
                <a:cubicBezTo>
                  <a:pt x="4632822" y="5797280"/>
                  <a:pt x="4633810" y="5796031"/>
                  <a:pt x="4634691" y="5794710"/>
                </a:cubicBezTo>
                <a:close/>
                <a:moveTo>
                  <a:pt x="764644" y="5789056"/>
                </a:moveTo>
                <a:lnTo>
                  <a:pt x="765956" y="5791054"/>
                </a:lnTo>
                <a:lnTo>
                  <a:pt x="764002" y="5790454"/>
                </a:lnTo>
                <a:lnTo>
                  <a:pt x="764437" y="5789507"/>
                </a:lnTo>
                <a:lnTo>
                  <a:pt x="765474" y="5790845"/>
                </a:lnTo>
                <a:lnTo>
                  <a:pt x="764502" y="5789365"/>
                </a:lnTo>
                <a:close/>
                <a:moveTo>
                  <a:pt x="747225" y="5785296"/>
                </a:moveTo>
                <a:cubicBezTo>
                  <a:pt x="747734" y="5785467"/>
                  <a:pt x="750223" y="5786228"/>
                  <a:pt x="753681" y="5787286"/>
                </a:cubicBezTo>
                <a:lnTo>
                  <a:pt x="764002" y="5790454"/>
                </a:lnTo>
                <a:lnTo>
                  <a:pt x="760501" y="5798081"/>
                </a:lnTo>
                <a:cubicBezTo>
                  <a:pt x="755129" y="5800228"/>
                  <a:pt x="747225" y="5785296"/>
                  <a:pt x="747225" y="5785296"/>
                </a:cubicBezTo>
                <a:close/>
                <a:moveTo>
                  <a:pt x="4606414" y="5764286"/>
                </a:moveTo>
                <a:cubicBezTo>
                  <a:pt x="4606466" y="5764209"/>
                  <a:pt x="4606686" y="5764579"/>
                  <a:pt x="4606686" y="5764579"/>
                </a:cubicBezTo>
                <a:cubicBezTo>
                  <a:pt x="4600343" y="5771462"/>
                  <a:pt x="4610041" y="5786329"/>
                  <a:pt x="4605171" y="5793926"/>
                </a:cubicBezTo>
                <a:lnTo>
                  <a:pt x="4597001" y="5797393"/>
                </a:lnTo>
                <a:close/>
                <a:moveTo>
                  <a:pt x="480685" y="5734920"/>
                </a:moveTo>
                <a:cubicBezTo>
                  <a:pt x="481164" y="5734903"/>
                  <a:pt x="484661" y="5739930"/>
                  <a:pt x="484091" y="5740784"/>
                </a:cubicBezTo>
                <a:cubicBezTo>
                  <a:pt x="482277" y="5743503"/>
                  <a:pt x="479170" y="5745360"/>
                  <a:pt x="476391" y="5747659"/>
                </a:cubicBezTo>
                <a:cubicBezTo>
                  <a:pt x="473769" y="5743890"/>
                  <a:pt x="471094" y="5740197"/>
                  <a:pt x="468527" y="5736576"/>
                </a:cubicBezTo>
                <a:cubicBezTo>
                  <a:pt x="472560" y="5735899"/>
                  <a:pt x="476537" y="5735072"/>
                  <a:pt x="480685" y="5734920"/>
                </a:cubicBezTo>
                <a:close/>
                <a:moveTo>
                  <a:pt x="688408" y="5695253"/>
                </a:moveTo>
                <a:cubicBezTo>
                  <a:pt x="681918" y="5692818"/>
                  <a:pt x="672023" y="5696742"/>
                  <a:pt x="652366" y="5704623"/>
                </a:cubicBezTo>
                <a:cubicBezTo>
                  <a:pt x="672032" y="5712015"/>
                  <a:pt x="687356" y="5717746"/>
                  <a:pt x="704022" y="5724035"/>
                </a:cubicBezTo>
                <a:cubicBezTo>
                  <a:pt x="697984" y="5706481"/>
                  <a:pt x="694899" y="5697688"/>
                  <a:pt x="688408" y="5695253"/>
                </a:cubicBezTo>
                <a:close/>
                <a:moveTo>
                  <a:pt x="814920" y="5675843"/>
                </a:moveTo>
                <a:cubicBezTo>
                  <a:pt x="811149" y="5676639"/>
                  <a:pt x="808011" y="5678988"/>
                  <a:pt x="804647" y="5683051"/>
                </a:cubicBezTo>
                <a:lnTo>
                  <a:pt x="793064" y="5700471"/>
                </a:lnTo>
                <a:lnTo>
                  <a:pt x="793064" y="5700471"/>
                </a:lnTo>
                <a:lnTo>
                  <a:pt x="792483" y="5700277"/>
                </a:lnTo>
                <a:lnTo>
                  <a:pt x="768785" y="5688120"/>
                </a:lnTo>
                <a:lnTo>
                  <a:pt x="747586" y="5685274"/>
                </a:lnTo>
                <a:lnTo>
                  <a:pt x="742143" y="5683456"/>
                </a:lnTo>
                <a:lnTo>
                  <a:pt x="741713" y="5683780"/>
                </a:lnTo>
                <a:lnTo>
                  <a:pt x="730073" y="5678212"/>
                </a:lnTo>
                <a:cubicBezTo>
                  <a:pt x="726176" y="5677520"/>
                  <a:pt x="722215" y="5679257"/>
                  <a:pt x="718997" y="5680815"/>
                </a:cubicBezTo>
                <a:cubicBezTo>
                  <a:pt x="718048" y="5681303"/>
                  <a:pt x="719092" y="5686041"/>
                  <a:pt x="719897" y="5686466"/>
                </a:cubicBezTo>
                <a:cubicBezTo>
                  <a:pt x="724293" y="5688277"/>
                  <a:pt x="729664" y="5690961"/>
                  <a:pt x="733059" y="5690306"/>
                </a:cubicBezTo>
                <a:lnTo>
                  <a:pt x="741713" y="5683780"/>
                </a:lnTo>
                <a:lnTo>
                  <a:pt x="743763" y="5684761"/>
                </a:lnTo>
                <a:lnTo>
                  <a:pt x="747586" y="5685274"/>
                </a:lnTo>
                <a:lnTo>
                  <a:pt x="792483" y="5700277"/>
                </a:lnTo>
                <a:lnTo>
                  <a:pt x="793012" y="5700548"/>
                </a:lnTo>
                <a:lnTo>
                  <a:pt x="793064" y="5700471"/>
                </a:lnTo>
                <a:lnTo>
                  <a:pt x="852030" y="5688388"/>
                </a:lnTo>
                <a:cubicBezTo>
                  <a:pt x="832538" y="5678867"/>
                  <a:pt x="822462" y="5674251"/>
                  <a:pt x="814920" y="5675843"/>
                </a:cubicBezTo>
                <a:close/>
                <a:moveTo>
                  <a:pt x="396621" y="5638996"/>
                </a:moveTo>
                <a:cubicBezTo>
                  <a:pt x="398020" y="5642736"/>
                  <a:pt x="401445" y="5649735"/>
                  <a:pt x="400704" y="5649914"/>
                </a:cubicBezTo>
                <a:cubicBezTo>
                  <a:pt x="396044" y="5651296"/>
                  <a:pt x="390292" y="5651052"/>
                  <a:pt x="384923" y="5651400"/>
                </a:cubicBezTo>
                <a:cubicBezTo>
                  <a:pt x="384263" y="5647254"/>
                  <a:pt x="381604" y="5641440"/>
                  <a:pt x="383533" y="5639248"/>
                </a:cubicBezTo>
                <a:cubicBezTo>
                  <a:pt x="385359" y="5637209"/>
                  <a:pt x="391990" y="5638938"/>
                  <a:pt x="396621" y="5638996"/>
                </a:cubicBezTo>
                <a:close/>
                <a:moveTo>
                  <a:pt x="755364" y="5602020"/>
                </a:moveTo>
                <a:cubicBezTo>
                  <a:pt x="756785" y="5604090"/>
                  <a:pt x="757744" y="5607087"/>
                  <a:pt x="759568" y="5607854"/>
                </a:cubicBezTo>
                <a:cubicBezTo>
                  <a:pt x="763593" y="5609753"/>
                  <a:pt x="767918" y="5610506"/>
                  <a:pt x="772039" y="5611795"/>
                </a:cubicBezTo>
                <a:cubicBezTo>
                  <a:pt x="770865" y="5608655"/>
                  <a:pt x="769798" y="5605586"/>
                  <a:pt x="768624" y="5602446"/>
                </a:cubicBezTo>
                <a:cubicBezTo>
                  <a:pt x="764204" y="5602303"/>
                  <a:pt x="759784" y="5602161"/>
                  <a:pt x="755364" y="5602020"/>
                </a:cubicBezTo>
                <a:close/>
                <a:moveTo>
                  <a:pt x="399134" y="5571746"/>
                </a:moveTo>
                <a:cubicBezTo>
                  <a:pt x="406127" y="5578768"/>
                  <a:pt x="412807" y="5583224"/>
                  <a:pt x="412636" y="5585580"/>
                </a:cubicBezTo>
                <a:cubicBezTo>
                  <a:pt x="411712" y="5596301"/>
                  <a:pt x="402138" y="5596651"/>
                  <a:pt x="391090" y="5591975"/>
                </a:cubicBezTo>
                <a:cubicBezTo>
                  <a:pt x="386852" y="5590159"/>
                  <a:pt x="383307" y="5585437"/>
                  <a:pt x="379469" y="5582091"/>
                </a:cubicBezTo>
                <a:cubicBezTo>
                  <a:pt x="386006" y="5578594"/>
                  <a:pt x="392702" y="5575090"/>
                  <a:pt x="399134" y="5571746"/>
                </a:cubicBezTo>
                <a:close/>
                <a:moveTo>
                  <a:pt x="634251" y="5549972"/>
                </a:moveTo>
                <a:cubicBezTo>
                  <a:pt x="628522" y="5551090"/>
                  <a:pt x="622868" y="5556300"/>
                  <a:pt x="622376" y="5561473"/>
                </a:cubicBezTo>
                <a:cubicBezTo>
                  <a:pt x="621781" y="5566800"/>
                  <a:pt x="626391" y="5574590"/>
                  <a:pt x="630755" y="5580419"/>
                </a:cubicBezTo>
                <a:cubicBezTo>
                  <a:pt x="633536" y="5584184"/>
                  <a:pt x="640016" y="5586373"/>
                  <a:pt x="644808" y="5589457"/>
                </a:cubicBezTo>
                <a:cubicBezTo>
                  <a:pt x="691746" y="5618745"/>
                  <a:pt x="695360" y="5618461"/>
                  <a:pt x="731619" y="5589773"/>
                </a:cubicBezTo>
                <a:cubicBezTo>
                  <a:pt x="737549" y="5585085"/>
                  <a:pt x="746990" y="5583300"/>
                  <a:pt x="755526" y="5581472"/>
                </a:cubicBezTo>
                <a:cubicBezTo>
                  <a:pt x="773287" y="5577716"/>
                  <a:pt x="791545" y="5574851"/>
                  <a:pt x="810323" y="5571437"/>
                </a:cubicBezTo>
                <a:cubicBezTo>
                  <a:pt x="793890" y="5551495"/>
                  <a:pt x="773567" y="5546022"/>
                  <a:pt x="759465" y="5551995"/>
                </a:cubicBezTo>
                <a:cubicBezTo>
                  <a:pt x="730574" y="5564268"/>
                  <a:pt x="698219" y="5558626"/>
                  <a:pt x="663905" y="5550557"/>
                </a:cubicBezTo>
                <a:cubicBezTo>
                  <a:pt x="653804" y="5548197"/>
                  <a:pt x="643161" y="5548282"/>
                  <a:pt x="634251" y="5549972"/>
                </a:cubicBezTo>
                <a:close/>
                <a:moveTo>
                  <a:pt x="314713" y="5506231"/>
                </a:moveTo>
                <a:cubicBezTo>
                  <a:pt x="316577" y="5506240"/>
                  <a:pt x="318599" y="5506241"/>
                  <a:pt x="320462" y="5506249"/>
                </a:cubicBezTo>
                <a:cubicBezTo>
                  <a:pt x="321133" y="5508044"/>
                  <a:pt x="321645" y="5509844"/>
                  <a:pt x="322315" y="5511638"/>
                </a:cubicBezTo>
                <a:cubicBezTo>
                  <a:pt x="320843" y="5512678"/>
                  <a:pt x="319424" y="5513639"/>
                  <a:pt x="318005" y="5514601"/>
                </a:cubicBezTo>
                <a:cubicBezTo>
                  <a:pt x="316890" y="5511837"/>
                  <a:pt x="315828" y="5508995"/>
                  <a:pt x="314713" y="5506231"/>
                </a:cubicBezTo>
                <a:close/>
                <a:moveTo>
                  <a:pt x="536236" y="5503903"/>
                </a:moveTo>
                <a:cubicBezTo>
                  <a:pt x="535067" y="5504021"/>
                  <a:pt x="535004" y="5506449"/>
                  <a:pt x="534442" y="5507759"/>
                </a:cubicBezTo>
                <a:cubicBezTo>
                  <a:pt x="536381" y="5509052"/>
                  <a:pt x="538428" y="5510418"/>
                  <a:pt x="540420" y="5511633"/>
                </a:cubicBezTo>
                <a:cubicBezTo>
                  <a:pt x="541341" y="5509553"/>
                  <a:pt x="542153" y="5507401"/>
                  <a:pt x="543074" y="5505320"/>
                </a:cubicBezTo>
                <a:cubicBezTo>
                  <a:pt x="540775" y="5504799"/>
                  <a:pt x="538095" y="5503684"/>
                  <a:pt x="536236" y="5503903"/>
                </a:cubicBezTo>
                <a:close/>
                <a:moveTo>
                  <a:pt x="4874322" y="5471394"/>
                </a:moveTo>
                <a:cubicBezTo>
                  <a:pt x="4880872" y="5501020"/>
                  <a:pt x="4881743" y="5513949"/>
                  <a:pt x="4846526" y="5517737"/>
                </a:cubicBezTo>
                <a:cubicBezTo>
                  <a:pt x="4856857" y="5500381"/>
                  <a:pt x="4862489" y="5491004"/>
                  <a:pt x="4874322" y="5471394"/>
                </a:cubicBezTo>
                <a:close/>
                <a:moveTo>
                  <a:pt x="240683" y="5370525"/>
                </a:moveTo>
                <a:lnTo>
                  <a:pt x="243675" y="5371504"/>
                </a:lnTo>
                <a:lnTo>
                  <a:pt x="242256" y="5372137"/>
                </a:lnTo>
                <a:cubicBezTo>
                  <a:pt x="242204" y="5372214"/>
                  <a:pt x="240627" y="5370376"/>
                  <a:pt x="240683" y="5370525"/>
                </a:cubicBezTo>
                <a:close/>
                <a:moveTo>
                  <a:pt x="240576" y="5370454"/>
                </a:moveTo>
                <a:lnTo>
                  <a:pt x="242204" y="5372214"/>
                </a:lnTo>
                <a:lnTo>
                  <a:pt x="241056" y="5372061"/>
                </a:lnTo>
                <a:close/>
                <a:moveTo>
                  <a:pt x="227906" y="5370311"/>
                </a:moveTo>
                <a:lnTo>
                  <a:pt x="241056" y="5372061"/>
                </a:lnTo>
                <a:lnTo>
                  <a:pt x="246013" y="5388675"/>
                </a:lnTo>
                <a:cubicBezTo>
                  <a:pt x="244646" y="5392590"/>
                  <a:pt x="236019" y="5395255"/>
                  <a:pt x="230514" y="5393940"/>
                </a:cubicBezTo>
                <a:cubicBezTo>
                  <a:pt x="225754" y="5392674"/>
                  <a:pt x="217193" y="5384269"/>
                  <a:pt x="217020" y="5380562"/>
                </a:cubicBezTo>
                <a:cubicBezTo>
                  <a:pt x="216835" y="5376172"/>
                  <a:pt x="222885" y="5372238"/>
                  <a:pt x="227906" y="5370311"/>
                </a:cubicBezTo>
                <a:close/>
                <a:moveTo>
                  <a:pt x="277968" y="5356215"/>
                </a:moveTo>
                <a:lnTo>
                  <a:pt x="274062" y="5370469"/>
                </a:lnTo>
                <a:cubicBezTo>
                  <a:pt x="271359" y="5377373"/>
                  <a:pt x="267852" y="5378758"/>
                  <a:pt x="258862" y="5376474"/>
                </a:cubicBezTo>
                <a:lnTo>
                  <a:pt x="243675" y="5371504"/>
                </a:lnTo>
                <a:close/>
                <a:moveTo>
                  <a:pt x="278005" y="5356081"/>
                </a:moveTo>
                <a:lnTo>
                  <a:pt x="278219" y="5356103"/>
                </a:lnTo>
                <a:lnTo>
                  <a:pt x="277968" y="5356215"/>
                </a:lnTo>
                <a:close/>
                <a:moveTo>
                  <a:pt x="278282" y="5356075"/>
                </a:moveTo>
                <a:lnTo>
                  <a:pt x="278317" y="5356114"/>
                </a:lnTo>
                <a:lnTo>
                  <a:pt x="278219" y="5356103"/>
                </a:lnTo>
                <a:close/>
                <a:moveTo>
                  <a:pt x="278097" y="5355743"/>
                </a:moveTo>
                <a:lnTo>
                  <a:pt x="278369" y="5356036"/>
                </a:lnTo>
                <a:lnTo>
                  <a:pt x="278282" y="5356075"/>
                </a:lnTo>
                <a:lnTo>
                  <a:pt x="278069" y="5355846"/>
                </a:lnTo>
                <a:close/>
                <a:moveTo>
                  <a:pt x="239605" y="5352071"/>
                </a:moveTo>
                <a:lnTo>
                  <a:pt x="240710" y="5353805"/>
                </a:lnTo>
                <a:lnTo>
                  <a:pt x="238444" y="5352106"/>
                </a:lnTo>
                <a:close/>
                <a:moveTo>
                  <a:pt x="239605" y="5352071"/>
                </a:moveTo>
                <a:lnTo>
                  <a:pt x="242419" y="5352365"/>
                </a:lnTo>
                <a:lnTo>
                  <a:pt x="240974" y="5354219"/>
                </a:lnTo>
                <a:lnTo>
                  <a:pt x="240710" y="5353805"/>
                </a:lnTo>
                <a:lnTo>
                  <a:pt x="240863" y="5353919"/>
                </a:lnTo>
                <a:cubicBezTo>
                  <a:pt x="240974" y="5354219"/>
                  <a:pt x="239605" y="5352071"/>
                  <a:pt x="239605" y="5352071"/>
                </a:cubicBezTo>
                <a:close/>
                <a:moveTo>
                  <a:pt x="247700" y="5345588"/>
                </a:moveTo>
                <a:cubicBezTo>
                  <a:pt x="256152" y="5343090"/>
                  <a:pt x="268906" y="5355870"/>
                  <a:pt x="278046" y="5355820"/>
                </a:cubicBezTo>
                <a:lnTo>
                  <a:pt x="278069" y="5355846"/>
                </a:lnTo>
                <a:lnTo>
                  <a:pt x="278005" y="5356081"/>
                </a:lnTo>
                <a:lnTo>
                  <a:pt x="242419" y="5352365"/>
                </a:lnTo>
                <a:close/>
                <a:moveTo>
                  <a:pt x="228615" y="5344740"/>
                </a:moveTo>
                <a:lnTo>
                  <a:pt x="238444" y="5352106"/>
                </a:lnTo>
                <a:lnTo>
                  <a:pt x="226414" y="5352476"/>
                </a:lnTo>
                <a:cubicBezTo>
                  <a:pt x="224761" y="5352385"/>
                  <a:pt x="222699" y="5350111"/>
                  <a:pt x="220811" y="5348739"/>
                </a:cubicBezTo>
                <a:cubicBezTo>
                  <a:pt x="223499" y="5347277"/>
                  <a:pt x="226525" y="5343907"/>
                  <a:pt x="228615" y="5344740"/>
                </a:cubicBezTo>
                <a:close/>
                <a:moveTo>
                  <a:pt x="268988" y="5235468"/>
                </a:moveTo>
                <a:lnTo>
                  <a:pt x="268820" y="5235704"/>
                </a:lnTo>
                <a:lnTo>
                  <a:pt x="268775" y="5235727"/>
                </a:lnTo>
                <a:lnTo>
                  <a:pt x="268323" y="5235731"/>
                </a:lnTo>
                <a:close/>
                <a:moveTo>
                  <a:pt x="270105" y="5235042"/>
                </a:moveTo>
                <a:lnTo>
                  <a:pt x="270549" y="5235196"/>
                </a:lnTo>
                <a:lnTo>
                  <a:pt x="269214" y="5235723"/>
                </a:lnTo>
                <a:lnTo>
                  <a:pt x="268804" y="5235727"/>
                </a:lnTo>
                <a:lnTo>
                  <a:pt x="268820" y="5235704"/>
                </a:lnTo>
                <a:close/>
                <a:moveTo>
                  <a:pt x="270225" y="5234980"/>
                </a:moveTo>
                <a:lnTo>
                  <a:pt x="270105" y="5235042"/>
                </a:lnTo>
                <a:lnTo>
                  <a:pt x="270086" y="5235035"/>
                </a:lnTo>
                <a:close/>
                <a:moveTo>
                  <a:pt x="269455" y="5234815"/>
                </a:moveTo>
                <a:lnTo>
                  <a:pt x="270086" y="5235035"/>
                </a:lnTo>
                <a:lnTo>
                  <a:pt x="268988" y="5235468"/>
                </a:lnTo>
                <a:close/>
                <a:moveTo>
                  <a:pt x="239654" y="5224516"/>
                </a:moveTo>
                <a:lnTo>
                  <a:pt x="241014" y="5226496"/>
                </a:lnTo>
                <a:lnTo>
                  <a:pt x="237632" y="5225335"/>
                </a:lnTo>
                <a:close/>
                <a:moveTo>
                  <a:pt x="239592" y="5224426"/>
                </a:moveTo>
                <a:lnTo>
                  <a:pt x="241893" y="5225226"/>
                </a:lnTo>
                <a:lnTo>
                  <a:pt x="241014" y="5226496"/>
                </a:lnTo>
                <a:cubicBezTo>
                  <a:pt x="241014" y="5226496"/>
                  <a:pt x="239592" y="5224426"/>
                  <a:pt x="239700" y="5224497"/>
                </a:cubicBezTo>
                <a:lnTo>
                  <a:pt x="239654" y="5224516"/>
                </a:lnTo>
                <a:close/>
                <a:moveTo>
                  <a:pt x="101205" y="5223185"/>
                </a:moveTo>
                <a:lnTo>
                  <a:pt x="114518" y="5224293"/>
                </a:lnTo>
                <a:cubicBezTo>
                  <a:pt x="116864" y="5224511"/>
                  <a:pt x="119433" y="5225326"/>
                  <a:pt x="121998" y="5225915"/>
                </a:cubicBezTo>
                <a:cubicBezTo>
                  <a:pt x="118931" y="5227013"/>
                  <a:pt x="115949" y="5229849"/>
                  <a:pt x="112900" y="5229051"/>
                </a:cubicBezTo>
                <a:close/>
                <a:moveTo>
                  <a:pt x="97969" y="5221562"/>
                </a:moveTo>
                <a:lnTo>
                  <a:pt x="101205" y="5223185"/>
                </a:lnTo>
                <a:lnTo>
                  <a:pt x="99327" y="5223029"/>
                </a:lnTo>
                <a:cubicBezTo>
                  <a:pt x="99327" y="5223029"/>
                  <a:pt x="97754" y="5221419"/>
                  <a:pt x="97969" y="5221562"/>
                </a:cubicBezTo>
                <a:close/>
                <a:moveTo>
                  <a:pt x="193822" y="5210297"/>
                </a:moveTo>
                <a:lnTo>
                  <a:pt x="237632" y="5225335"/>
                </a:lnTo>
                <a:lnTo>
                  <a:pt x="227652" y="5229377"/>
                </a:lnTo>
                <a:cubicBezTo>
                  <a:pt x="223730" y="5229631"/>
                  <a:pt x="219890" y="5228655"/>
                  <a:pt x="216099" y="5226885"/>
                </a:cubicBezTo>
                <a:close/>
                <a:moveTo>
                  <a:pt x="193671" y="5210184"/>
                </a:moveTo>
                <a:lnTo>
                  <a:pt x="193822" y="5210297"/>
                </a:lnTo>
                <a:lnTo>
                  <a:pt x="193583" y="5210214"/>
                </a:lnTo>
                <a:lnTo>
                  <a:pt x="193575" y="5210188"/>
                </a:lnTo>
                <a:close/>
                <a:moveTo>
                  <a:pt x="193507" y="5209963"/>
                </a:moveTo>
                <a:lnTo>
                  <a:pt x="193575" y="5210188"/>
                </a:lnTo>
                <a:lnTo>
                  <a:pt x="193512" y="5210190"/>
                </a:lnTo>
                <a:lnTo>
                  <a:pt x="193583" y="5210214"/>
                </a:lnTo>
                <a:lnTo>
                  <a:pt x="195489" y="5216561"/>
                </a:lnTo>
                <a:cubicBezTo>
                  <a:pt x="200540" y="5225093"/>
                  <a:pt x="206233" y="5233830"/>
                  <a:pt x="193340" y="5236119"/>
                </a:cubicBezTo>
                <a:cubicBezTo>
                  <a:pt x="191749" y="5236405"/>
                  <a:pt x="188098" y="5234644"/>
                  <a:pt x="186418" y="5232962"/>
                </a:cubicBezTo>
                <a:cubicBezTo>
                  <a:pt x="174066" y="5220906"/>
                  <a:pt x="186396" y="5219926"/>
                  <a:pt x="191372" y="5215498"/>
                </a:cubicBezTo>
                <a:cubicBezTo>
                  <a:pt x="192787" y="5214310"/>
                  <a:pt x="192691" y="5211887"/>
                  <a:pt x="193404" y="5210118"/>
                </a:cubicBezTo>
                <a:cubicBezTo>
                  <a:pt x="193460" y="5210269"/>
                  <a:pt x="193455" y="5210040"/>
                  <a:pt x="193507" y="5209963"/>
                </a:cubicBezTo>
                <a:close/>
                <a:moveTo>
                  <a:pt x="254033" y="5207677"/>
                </a:moveTo>
                <a:cubicBezTo>
                  <a:pt x="257191" y="5205743"/>
                  <a:pt x="268093" y="5211106"/>
                  <a:pt x="274808" y="5214574"/>
                </a:cubicBezTo>
                <a:cubicBezTo>
                  <a:pt x="276420" y="5215425"/>
                  <a:pt x="276711" y="5222692"/>
                  <a:pt x="275707" y="5226063"/>
                </a:cubicBezTo>
                <a:lnTo>
                  <a:pt x="269455" y="5234815"/>
                </a:lnTo>
                <a:lnTo>
                  <a:pt x="241893" y="5225226"/>
                </a:lnTo>
                <a:close/>
                <a:moveTo>
                  <a:pt x="0" y="5183829"/>
                </a:moveTo>
                <a:cubicBezTo>
                  <a:pt x="2609" y="5183885"/>
                  <a:pt x="5204" y="5183260"/>
                  <a:pt x="7666" y="5184004"/>
                </a:cubicBezTo>
                <a:cubicBezTo>
                  <a:pt x="11788" y="5185294"/>
                  <a:pt x="15874" y="5187570"/>
                  <a:pt x="20111" y="5189387"/>
                </a:cubicBezTo>
                <a:lnTo>
                  <a:pt x="19585" y="5189709"/>
                </a:lnTo>
                <a:lnTo>
                  <a:pt x="19833" y="5189649"/>
                </a:lnTo>
                <a:lnTo>
                  <a:pt x="19693" y="5189781"/>
                </a:lnTo>
                <a:cubicBezTo>
                  <a:pt x="15455" y="5187964"/>
                  <a:pt x="11214" y="5185921"/>
                  <a:pt x="7037" y="5184482"/>
                </a:cubicBezTo>
                <a:cubicBezTo>
                  <a:pt x="4734" y="5183732"/>
                  <a:pt x="2345" y="5184047"/>
                  <a:pt x="0" y="5183829"/>
                </a:cubicBezTo>
                <a:close/>
                <a:moveTo>
                  <a:pt x="539552" y="5180120"/>
                </a:moveTo>
                <a:cubicBezTo>
                  <a:pt x="532528" y="5180150"/>
                  <a:pt x="526402" y="5182799"/>
                  <a:pt x="519725" y="5184407"/>
                </a:cubicBezTo>
                <a:cubicBezTo>
                  <a:pt x="530773" y="5197950"/>
                  <a:pt x="539462" y="5198695"/>
                  <a:pt x="547721" y="5193314"/>
                </a:cubicBezTo>
                <a:cubicBezTo>
                  <a:pt x="549351" y="5192270"/>
                  <a:pt x="551317" y="5189090"/>
                  <a:pt x="550938" y="5188725"/>
                </a:cubicBezTo>
                <a:cubicBezTo>
                  <a:pt x="547367" y="5185444"/>
                  <a:pt x="542481" y="5180165"/>
                  <a:pt x="539552" y="5180120"/>
                </a:cubicBezTo>
                <a:close/>
                <a:moveTo>
                  <a:pt x="68550" y="5177915"/>
                </a:moveTo>
                <a:lnTo>
                  <a:pt x="69840" y="5178776"/>
                </a:lnTo>
                <a:lnTo>
                  <a:pt x="69842" y="5178777"/>
                </a:lnTo>
                <a:lnTo>
                  <a:pt x="69842" y="5178777"/>
                </a:lnTo>
                <a:lnTo>
                  <a:pt x="70058" y="5178921"/>
                </a:lnTo>
                <a:lnTo>
                  <a:pt x="67806" y="5178095"/>
                </a:lnTo>
                <a:close/>
                <a:moveTo>
                  <a:pt x="68062" y="5177478"/>
                </a:moveTo>
                <a:lnTo>
                  <a:pt x="69749" y="5177639"/>
                </a:lnTo>
                <a:lnTo>
                  <a:pt x="69842" y="5178777"/>
                </a:lnTo>
                <a:lnTo>
                  <a:pt x="69840" y="5178776"/>
                </a:lnTo>
                <a:close/>
                <a:moveTo>
                  <a:pt x="33747" y="5168593"/>
                </a:moveTo>
                <a:cubicBezTo>
                  <a:pt x="36869" y="5167939"/>
                  <a:pt x="40935" y="5168582"/>
                  <a:pt x="46727" y="5170358"/>
                </a:cubicBezTo>
                <a:lnTo>
                  <a:pt x="67806" y="5178095"/>
                </a:lnTo>
                <a:lnTo>
                  <a:pt x="19833" y="5189649"/>
                </a:lnTo>
                <a:lnTo>
                  <a:pt x="20111" y="5189387"/>
                </a:lnTo>
                <a:cubicBezTo>
                  <a:pt x="25040" y="5176397"/>
                  <a:pt x="27504" y="5169901"/>
                  <a:pt x="33747" y="5168593"/>
                </a:cubicBezTo>
                <a:close/>
                <a:moveTo>
                  <a:pt x="370505" y="4993386"/>
                </a:moveTo>
                <a:cubicBezTo>
                  <a:pt x="365934" y="4993704"/>
                  <a:pt x="359847" y="4992561"/>
                  <a:pt x="357330" y="4994700"/>
                </a:cubicBezTo>
                <a:cubicBezTo>
                  <a:pt x="355548" y="4996205"/>
                  <a:pt x="358634" y="5002081"/>
                  <a:pt x="359558" y="5006065"/>
                </a:cubicBezTo>
                <a:cubicBezTo>
                  <a:pt x="364029" y="5006129"/>
                  <a:pt x="370764" y="5007702"/>
                  <a:pt x="372322" y="5005598"/>
                </a:cubicBezTo>
                <a:cubicBezTo>
                  <a:pt x="374037" y="5003261"/>
                  <a:pt x="371381" y="4997674"/>
                  <a:pt x="370505" y="4993386"/>
                </a:cubicBezTo>
                <a:close/>
                <a:moveTo>
                  <a:pt x="506159" y="4818717"/>
                </a:moveTo>
                <a:lnTo>
                  <a:pt x="477879" y="4835182"/>
                </a:lnTo>
                <a:lnTo>
                  <a:pt x="470960" y="4835315"/>
                </a:lnTo>
                <a:lnTo>
                  <a:pt x="468049" y="4836034"/>
                </a:lnTo>
                <a:lnTo>
                  <a:pt x="442832" y="4824972"/>
                </a:lnTo>
                <a:cubicBezTo>
                  <a:pt x="428967" y="4820551"/>
                  <a:pt x="417550" y="4827866"/>
                  <a:pt x="425431" y="4834021"/>
                </a:cubicBezTo>
                <a:cubicBezTo>
                  <a:pt x="430723" y="4838223"/>
                  <a:pt x="439465" y="4841922"/>
                  <a:pt x="445050" y="4841718"/>
                </a:cubicBezTo>
                <a:lnTo>
                  <a:pt x="468049" y="4836034"/>
                </a:lnTo>
                <a:lnTo>
                  <a:pt x="472820" y="4838127"/>
                </a:lnTo>
                <a:lnTo>
                  <a:pt x="477879" y="4835182"/>
                </a:lnTo>
                <a:lnTo>
                  <a:pt x="505967" y="4834643"/>
                </a:lnTo>
                <a:cubicBezTo>
                  <a:pt x="507296" y="4834518"/>
                  <a:pt x="506173" y="4828268"/>
                  <a:pt x="506159" y="4818717"/>
                </a:cubicBezTo>
                <a:close/>
                <a:moveTo>
                  <a:pt x="615314" y="4667909"/>
                </a:moveTo>
                <a:cubicBezTo>
                  <a:pt x="622711" y="4676659"/>
                  <a:pt x="626063" y="4682601"/>
                  <a:pt x="631235" y="4686050"/>
                </a:cubicBezTo>
                <a:cubicBezTo>
                  <a:pt x="634037" y="4687919"/>
                  <a:pt x="643478" y="4686134"/>
                  <a:pt x="643345" y="4684698"/>
                </a:cubicBezTo>
                <a:cubicBezTo>
                  <a:pt x="642877" y="4679334"/>
                  <a:pt x="641249" y="4671738"/>
                  <a:pt x="636979" y="4668103"/>
                </a:cubicBezTo>
                <a:cubicBezTo>
                  <a:pt x="633899" y="4665488"/>
                  <a:pt x="625690" y="4667758"/>
                  <a:pt x="615314" y="4667909"/>
                </a:cubicBezTo>
                <a:close/>
                <a:moveTo>
                  <a:pt x="630032" y="4453998"/>
                </a:moveTo>
                <a:cubicBezTo>
                  <a:pt x="631346" y="4455996"/>
                  <a:pt x="633732" y="4458486"/>
                  <a:pt x="633546" y="4459934"/>
                </a:cubicBezTo>
                <a:cubicBezTo>
                  <a:pt x="632682" y="4465195"/>
                  <a:pt x="630802" y="4470114"/>
                  <a:pt x="626727" y="4483226"/>
                </a:cubicBezTo>
                <a:cubicBezTo>
                  <a:pt x="623701" y="4468859"/>
                  <a:pt x="621524" y="4463253"/>
                  <a:pt x="621916" y="4458463"/>
                </a:cubicBezTo>
                <a:cubicBezTo>
                  <a:pt x="622195" y="4456179"/>
                  <a:pt x="627185" y="4455466"/>
                  <a:pt x="630032" y="4453998"/>
                </a:cubicBezTo>
                <a:close/>
                <a:moveTo>
                  <a:pt x="615908" y="4408655"/>
                </a:moveTo>
                <a:cubicBezTo>
                  <a:pt x="618685" y="4409160"/>
                  <a:pt x="621515" y="4409588"/>
                  <a:pt x="624291" y="4410092"/>
                </a:cubicBezTo>
                <a:cubicBezTo>
                  <a:pt x="623681" y="4411706"/>
                  <a:pt x="623343" y="4413614"/>
                  <a:pt x="622139" y="4414719"/>
                </a:cubicBezTo>
                <a:cubicBezTo>
                  <a:pt x="621404" y="4415352"/>
                  <a:pt x="619103" y="4414602"/>
                  <a:pt x="617555" y="4414356"/>
                </a:cubicBezTo>
                <a:cubicBezTo>
                  <a:pt x="616987" y="4412406"/>
                  <a:pt x="616477" y="4410606"/>
                  <a:pt x="615908" y="4408655"/>
                </a:cubicBezTo>
                <a:close/>
                <a:moveTo>
                  <a:pt x="671934" y="4387821"/>
                </a:moveTo>
                <a:lnTo>
                  <a:pt x="674187" y="4392897"/>
                </a:lnTo>
                <a:lnTo>
                  <a:pt x="679709" y="4406449"/>
                </a:lnTo>
                <a:cubicBezTo>
                  <a:pt x="679765" y="4413221"/>
                  <a:pt x="676297" y="4419412"/>
                  <a:pt x="667508" y="4424887"/>
                </a:cubicBezTo>
                <a:cubicBezTo>
                  <a:pt x="660920" y="4415160"/>
                  <a:pt x="660889" y="4408263"/>
                  <a:pt x="663179" y="4402438"/>
                </a:cubicBezTo>
                <a:close/>
                <a:moveTo>
                  <a:pt x="670772" y="4384518"/>
                </a:moveTo>
                <a:lnTo>
                  <a:pt x="671859" y="4385548"/>
                </a:lnTo>
                <a:lnTo>
                  <a:pt x="670827" y="4384652"/>
                </a:lnTo>
                <a:close/>
                <a:moveTo>
                  <a:pt x="670342" y="4384231"/>
                </a:moveTo>
                <a:lnTo>
                  <a:pt x="670827" y="4384652"/>
                </a:lnTo>
                <a:lnTo>
                  <a:pt x="672044" y="4387638"/>
                </a:lnTo>
                <a:lnTo>
                  <a:pt x="671934" y="4387821"/>
                </a:lnTo>
                <a:close/>
                <a:moveTo>
                  <a:pt x="672137" y="4303482"/>
                </a:moveTo>
                <a:lnTo>
                  <a:pt x="670094" y="4311549"/>
                </a:lnTo>
                <a:cubicBezTo>
                  <a:pt x="669109" y="4309993"/>
                  <a:pt x="666934" y="4307419"/>
                  <a:pt x="667352" y="4307025"/>
                </a:cubicBezTo>
                <a:close/>
                <a:moveTo>
                  <a:pt x="673395" y="4298512"/>
                </a:moveTo>
                <a:lnTo>
                  <a:pt x="674814" y="4301499"/>
                </a:lnTo>
                <a:lnTo>
                  <a:pt x="672137" y="4303482"/>
                </a:lnTo>
                <a:close/>
                <a:moveTo>
                  <a:pt x="673523" y="4298007"/>
                </a:moveTo>
                <a:lnTo>
                  <a:pt x="675127" y="4299740"/>
                </a:lnTo>
                <a:lnTo>
                  <a:pt x="675427" y="4300288"/>
                </a:lnTo>
                <a:lnTo>
                  <a:pt x="673479" y="4298182"/>
                </a:lnTo>
                <a:close/>
                <a:moveTo>
                  <a:pt x="672984" y="4297648"/>
                </a:moveTo>
                <a:lnTo>
                  <a:pt x="673479" y="4298182"/>
                </a:lnTo>
                <a:lnTo>
                  <a:pt x="673395" y="4298512"/>
                </a:lnTo>
                <a:close/>
                <a:moveTo>
                  <a:pt x="626116" y="4254487"/>
                </a:moveTo>
                <a:cubicBezTo>
                  <a:pt x="627578" y="4258830"/>
                  <a:pt x="629148" y="4263244"/>
                  <a:pt x="632515" y="4272900"/>
                </a:cubicBezTo>
                <a:cubicBezTo>
                  <a:pt x="623128" y="4271802"/>
                  <a:pt x="614648" y="4270747"/>
                  <a:pt x="606273" y="4269765"/>
                </a:cubicBezTo>
                <a:cubicBezTo>
                  <a:pt x="606096" y="4265830"/>
                  <a:pt x="604067" y="4259537"/>
                  <a:pt x="606284" y="4258546"/>
                </a:cubicBezTo>
                <a:cubicBezTo>
                  <a:pt x="611931" y="4255913"/>
                  <a:pt x="619379" y="4255718"/>
                  <a:pt x="626116" y="4254487"/>
                </a:cubicBezTo>
                <a:close/>
                <a:moveTo>
                  <a:pt x="745311" y="4206019"/>
                </a:moveTo>
                <a:cubicBezTo>
                  <a:pt x="712481" y="4224197"/>
                  <a:pt x="712481" y="4224197"/>
                  <a:pt x="734068" y="4252515"/>
                </a:cubicBezTo>
                <a:cubicBezTo>
                  <a:pt x="737332" y="4238752"/>
                  <a:pt x="739861" y="4228427"/>
                  <a:pt x="745311" y="4206019"/>
                </a:cubicBezTo>
                <a:close/>
                <a:moveTo>
                  <a:pt x="659586" y="4156697"/>
                </a:moveTo>
                <a:cubicBezTo>
                  <a:pt x="658757" y="4157940"/>
                  <a:pt x="657819" y="4159111"/>
                  <a:pt x="656990" y="4160354"/>
                </a:cubicBezTo>
                <a:cubicBezTo>
                  <a:pt x="658499" y="4161360"/>
                  <a:pt x="659899" y="4162294"/>
                  <a:pt x="661408" y="4163301"/>
                </a:cubicBezTo>
                <a:cubicBezTo>
                  <a:pt x="662078" y="4162063"/>
                  <a:pt x="663281" y="4160958"/>
                  <a:pt x="663417" y="4159588"/>
                </a:cubicBezTo>
                <a:cubicBezTo>
                  <a:pt x="663353" y="4158984"/>
                  <a:pt x="660935" y="4157708"/>
                  <a:pt x="659586" y="4156697"/>
                </a:cubicBezTo>
                <a:close/>
                <a:moveTo>
                  <a:pt x="300128" y="4133363"/>
                </a:moveTo>
                <a:lnTo>
                  <a:pt x="300371" y="4133942"/>
                </a:lnTo>
                <a:lnTo>
                  <a:pt x="298925" y="4134469"/>
                </a:lnTo>
                <a:lnTo>
                  <a:pt x="299474" y="4133584"/>
                </a:lnTo>
                <a:close/>
                <a:moveTo>
                  <a:pt x="299939" y="4132836"/>
                </a:moveTo>
                <a:lnTo>
                  <a:pt x="299474" y="4133584"/>
                </a:lnTo>
                <a:lnTo>
                  <a:pt x="298118" y="4134043"/>
                </a:lnTo>
                <a:close/>
                <a:moveTo>
                  <a:pt x="300271" y="4132301"/>
                </a:moveTo>
                <a:lnTo>
                  <a:pt x="300358" y="4132558"/>
                </a:lnTo>
                <a:lnTo>
                  <a:pt x="299939" y="4132836"/>
                </a:lnTo>
                <a:close/>
                <a:moveTo>
                  <a:pt x="302489" y="4113720"/>
                </a:moveTo>
                <a:cubicBezTo>
                  <a:pt x="303512" y="4117322"/>
                  <a:pt x="305927" y="4121403"/>
                  <a:pt x="305234" y="4124308"/>
                </a:cubicBezTo>
                <a:lnTo>
                  <a:pt x="300271" y="4132301"/>
                </a:lnTo>
                <a:lnTo>
                  <a:pt x="296333" y="4120616"/>
                </a:lnTo>
                <a:cubicBezTo>
                  <a:pt x="296335" y="4117812"/>
                  <a:pt x="300347" y="4115997"/>
                  <a:pt x="302489" y="4113720"/>
                </a:cubicBezTo>
                <a:close/>
                <a:moveTo>
                  <a:pt x="603421" y="4034816"/>
                </a:moveTo>
                <a:cubicBezTo>
                  <a:pt x="600509" y="4035680"/>
                  <a:pt x="597270" y="4036102"/>
                  <a:pt x="595010" y="4037625"/>
                </a:cubicBezTo>
                <a:cubicBezTo>
                  <a:pt x="594065" y="4038341"/>
                  <a:pt x="595155" y="4042774"/>
                  <a:pt x="595747" y="4043055"/>
                </a:cubicBezTo>
                <a:cubicBezTo>
                  <a:pt x="599338" y="4044440"/>
                  <a:pt x="602860" y="4044993"/>
                  <a:pt x="606494" y="4045847"/>
                </a:cubicBezTo>
                <a:cubicBezTo>
                  <a:pt x="605523" y="4042168"/>
                  <a:pt x="604393" y="4038495"/>
                  <a:pt x="603421" y="4034816"/>
                </a:cubicBezTo>
                <a:close/>
                <a:moveTo>
                  <a:pt x="660192" y="3995450"/>
                </a:moveTo>
                <a:cubicBezTo>
                  <a:pt x="657283" y="3996542"/>
                  <a:pt x="654269" y="3997561"/>
                  <a:pt x="651361" y="3998653"/>
                </a:cubicBezTo>
                <a:lnTo>
                  <a:pt x="660449" y="4004987"/>
                </a:lnTo>
                <a:lnTo>
                  <a:pt x="660512" y="4007339"/>
                </a:lnTo>
                <a:lnTo>
                  <a:pt x="661171" y="4009097"/>
                </a:lnTo>
                <a:lnTo>
                  <a:pt x="637874" y="4050613"/>
                </a:lnTo>
                <a:cubicBezTo>
                  <a:pt x="648830" y="4053093"/>
                  <a:pt x="659344" y="4057636"/>
                  <a:pt x="661011" y="4055604"/>
                </a:cubicBezTo>
                <a:cubicBezTo>
                  <a:pt x="666215" y="4049085"/>
                  <a:pt x="669999" y="4042011"/>
                  <a:pt x="670528" y="4034071"/>
                </a:cubicBezTo>
                <a:lnTo>
                  <a:pt x="661171" y="4009097"/>
                </a:lnTo>
                <a:lnTo>
                  <a:pt x="662626" y="4006504"/>
                </a:lnTo>
                <a:lnTo>
                  <a:pt x="660449" y="4004987"/>
                </a:lnTo>
                <a:close/>
                <a:moveTo>
                  <a:pt x="601049" y="3935682"/>
                </a:moveTo>
                <a:cubicBezTo>
                  <a:pt x="587823" y="3957843"/>
                  <a:pt x="587823" y="3957843"/>
                  <a:pt x="588537" y="3982679"/>
                </a:cubicBezTo>
                <a:cubicBezTo>
                  <a:pt x="613767" y="3962126"/>
                  <a:pt x="613767" y="3962126"/>
                  <a:pt x="601049" y="3935682"/>
                </a:cubicBezTo>
                <a:close/>
                <a:moveTo>
                  <a:pt x="708602" y="3890899"/>
                </a:moveTo>
                <a:cubicBezTo>
                  <a:pt x="684700" y="3943770"/>
                  <a:pt x="706644" y="4009596"/>
                  <a:pt x="692948" y="4064671"/>
                </a:cubicBezTo>
                <a:cubicBezTo>
                  <a:pt x="691657" y="4069873"/>
                  <a:pt x="696449" y="4078794"/>
                  <a:pt x="700922" y="4084922"/>
                </a:cubicBezTo>
                <a:cubicBezTo>
                  <a:pt x="715058" y="4104341"/>
                  <a:pt x="714084" y="4121203"/>
                  <a:pt x="711152" y="4138668"/>
                </a:cubicBezTo>
                <a:cubicBezTo>
                  <a:pt x="709422" y="4148964"/>
                  <a:pt x="711546" y="4160484"/>
                  <a:pt x="711858" y="4168886"/>
                </a:cubicBezTo>
                <a:cubicBezTo>
                  <a:pt x="727930" y="4180730"/>
                  <a:pt x="737092" y="4178198"/>
                  <a:pt x="737874" y="4168391"/>
                </a:cubicBezTo>
                <a:cubicBezTo>
                  <a:pt x="740602" y="4133727"/>
                  <a:pt x="745723" y="4098975"/>
                  <a:pt x="723207" y="4060383"/>
                </a:cubicBezTo>
                <a:cubicBezTo>
                  <a:pt x="710575" y="4038710"/>
                  <a:pt x="710063" y="4019172"/>
                  <a:pt x="711564" y="3999183"/>
                </a:cubicBezTo>
                <a:cubicBezTo>
                  <a:pt x="713487" y="3972962"/>
                  <a:pt x="714392" y="3946399"/>
                  <a:pt x="714496" y="3919639"/>
                </a:cubicBezTo>
                <a:cubicBezTo>
                  <a:pt x="714491" y="3910543"/>
                  <a:pt x="710744" y="3900522"/>
                  <a:pt x="708602" y="3890899"/>
                </a:cubicBezTo>
                <a:close/>
                <a:moveTo>
                  <a:pt x="598595" y="3817297"/>
                </a:moveTo>
                <a:cubicBezTo>
                  <a:pt x="593133" y="3839024"/>
                  <a:pt x="589786" y="3848242"/>
                  <a:pt x="588582" y="3858216"/>
                </a:cubicBezTo>
                <a:cubicBezTo>
                  <a:pt x="587282" y="3868799"/>
                  <a:pt x="598482" y="3881883"/>
                  <a:pt x="604436" y="3878557"/>
                </a:cubicBezTo>
                <a:cubicBezTo>
                  <a:pt x="609389" y="3875800"/>
                  <a:pt x="614501" y="3870003"/>
                  <a:pt x="613712" y="3864650"/>
                </a:cubicBezTo>
                <a:cubicBezTo>
                  <a:pt x="612347" y="3853861"/>
                  <a:pt x="607032" y="3842458"/>
                  <a:pt x="598595" y="3817297"/>
                </a:cubicBezTo>
                <a:close/>
                <a:moveTo>
                  <a:pt x="5957890" y="3193309"/>
                </a:moveTo>
                <a:lnTo>
                  <a:pt x="5953512" y="3206890"/>
                </a:lnTo>
                <a:cubicBezTo>
                  <a:pt x="5951615" y="3212739"/>
                  <a:pt x="5949472" y="3219336"/>
                  <a:pt x="5946851" y="3227466"/>
                </a:cubicBezTo>
                <a:cubicBezTo>
                  <a:pt x="5941404" y="3214628"/>
                  <a:pt x="5938288" y="3204887"/>
                  <a:pt x="5939776" y="3198864"/>
                </a:cubicBezTo>
                <a:close/>
                <a:moveTo>
                  <a:pt x="5960270" y="3192579"/>
                </a:moveTo>
                <a:lnTo>
                  <a:pt x="5960275" y="3192639"/>
                </a:lnTo>
                <a:lnTo>
                  <a:pt x="5960230" y="3192591"/>
                </a:lnTo>
                <a:close/>
                <a:moveTo>
                  <a:pt x="5960262" y="3192492"/>
                </a:moveTo>
                <a:lnTo>
                  <a:pt x="5960327" y="3192562"/>
                </a:lnTo>
                <a:lnTo>
                  <a:pt x="5960270" y="3192579"/>
                </a:lnTo>
                <a:close/>
                <a:moveTo>
                  <a:pt x="5958666" y="3190901"/>
                </a:moveTo>
                <a:lnTo>
                  <a:pt x="5960230" y="3192591"/>
                </a:lnTo>
                <a:lnTo>
                  <a:pt x="5957890" y="3193309"/>
                </a:lnTo>
                <a:close/>
                <a:moveTo>
                  <a:pt x="5958681" y="3190854"/>
                </a:moveTo>
                <a:lnTo>
                  <a:pt x="5958666" y="3190901"/>
                </a:lnTo>
                <a:lnTo>
                  <a:pt x="5958646" y="3190879"/>
                </a:lnTo>
                <a:close/>
                <a:moveTo>
                  <a:pt x="5958698" y="3190802"/>
                </a:moveTo>
                <a:lnTo>
                  <a:pt x="5958720" y="3190826"/>
                </a:lnTo>
                <a:lnTo>
                  <a:pt x="5958681" y="3190854"/>
                </a:lnTo>
                <a:close/>
                <a:moveTo>
                  <a:pt x="5960034" y="3189873"/>
                </a:moveTo>
                <a:lnTo>
                  <a:pt x="5960262" y="3192492"/>
                </a:lnTo>
                <a:lnTo>
                  <a:pt x="5958720" y="3190826"/>
                </a:lnTo>
                <a:close/>
                <a:moveTo>
                  <a:pt x="5963537" y="3172813"/>
                </a:moveTo>
                <a:cubicBezTo>
                  <a:pt x="5965991" y="3176134"/>
                  <a:pt x="5971143" y="3181479"/>
                  <a:pt x="5970414" y="3182340"/>
                </a:cubicBezTo>
                <a:lnTo>
                  <a:pt x="5960034" y="3189873"/>
                </a:lnTo>
                <a:lnTo>
                  <a:pt x="5958798" y="3175714"/>
                </a:lnTo>
                <a:cubicBezTo>
                  <a:pt x="5958774" y="3174351"/>
                  <a:pt x="5961850" y="3173708"/>
                  <a:pt x="5963537" y="3172813"/>
                </a:cubicBezTo>
                <a:close/>
                <a:moveTo>
                  <a:pt x="402356" y="3111196"/>
                </a:moveTo>
                <a:cubicBezTo>
                  <a:pt x="400345" y="3111876"/>
                  <a:pt x="396571" y="3112165"/>
                  <a:pt x="396644" y="3113223"/>
                </a:cubicBezTo>
                <a:cubicBezTo>
                  <a:pt x="396872" y="3117081"/>
                  <a:pt x="398438" y="3121269"/>
                  <a:pt x="399470" y="3125324"/>
                </a:cubicBezTo>
                <a:cubicBezTo>
                  <a:pt x="401480" y="3124645"/>
                  <a:pt x="405146" y="3124283"/>
                  <a:pt x="405125" y="3123147"/>
                </a:cubicBezTo>
                <a:cubicBezTo>
                  <a:pt x="404895" y="3119290"/>
                  <a:pt x="403438" y="3115174"/>
                  <a:pt x="402356" y="3111196"/>
                </a:cubicBezTo>
                <a:close/>
                <a:moveTo>
                  <a:pt x="6016653" y="3084310"/>
                </a:moveTo>
                <a:cubicBezTo>
                  <a:pt x="6020266" y="3107600"/>
                  <a:pt x="6022544" y="3124724"/>
                  <a:pt x="5983615" y="3123340"/>
                </a:cubicBezTo>
                <a:cubicBezTo>
                  <a:pt x="5997632" y="3106760"/>
                  <a:pt x="6005761" y="3097139"/>
                  <a:pt x="6016653" y="3084310"/>
                </a:cubicBezTo>
                <a:close/>
                <a:moveTo>
                  <a:pt x="6043023" y="3011869"/>
                </a:moveTo>
                <a:cubicBezTo>
                  <a:pt x="6044630" y="3012493"/>
                  <a:pt x="6046238" y="3013116"/>
                  <a:pt x="6047738" y="3013667"/>
                </a:cubicBezTo>
                <a:cubicBezTo>
                  <a:pt x="6047158" y="3016873"/>
                  <a:pt x="6046525" y="3020154"/>
                  <a:pt x="6045944" y="3023360"/>
                </a:cubicBezTo>
                <a:cubicBezTo>
                  <a:pt x="6044337" y="3022737"/>
                  <a:pt x="6042621" y="3022040"/>
                  <a:pt x="6040905" y="3021346"/>
                </a:cubicBezTo>
                <a:cubicBezTo>
                  <a:pt x="6041645" y="3018135"/>
                  <a:pt x="6042334" y="3015002"/>
                  <a:pt x="6043023" y="3011869"/>
                </a:cubicBezTo>
                <a:close/>
                <a:moveTo>
                  <a:pt x="5761963" y="2906009"/>
                </a:moveTo>
                <a:cubicBezTo>
                  <a:pt x="5762420" y="2907660"/>
                  <a:pt x="5762982" y="2909383"/>
                  <a:pt x="5763546" y="2911105"/>
                </a:cubicBezTo>
                <a:cubicBezTo>
                  <a:pt x="5762230" y="2911911"/>
                  <a:pt x="5760914" y="2912717"/>
                  <a:pt x="5759597" y="2913523"/>
                </a:cubicBezTo>
                <a:cubicBezTo>
                  <a:pt x="5760351" y="2910994"/>
                  <a:pt x="5761210" y="2908537"/>
                  <a:pt x="5761963" y="2906009"/>
                </a:cubicBezTo>
                <a:close/>
                <a:moveTo>
                  <a:pt x="657058" y="2156607"/>
                </a:moveTo>
                <a:cubicBezTo>
                  <a:pt x="655965" y="2158012"/>
                  <a:pt x="655033" y="2159409"/>
                  <a:pt x="653941" y="2160814"/>
                </a:cubicBezTo>
                <a:cubicBezTo>
                  <a:pt x="656841" y="2162300"/>
                  <a:pt x="659793" y="2163708"/>
                  <a:pt x="662694" y="2165193"/>
                </a:cubicBezTo>
                <a:cubicBezTo>
                  <a:pt x="662713" y="2163298"/>
                  <a:pt x="663474" y="2161223"/>
                  <a:pt x="662591" y="2159513"/>
                </a:cubicBezTo>
                <a:cubicBezTo>
                  <a:pt x="662037" y="2158244"/>
                  <a:pt x="658989" y="2157446"/>
                  <a:pt x="657058" y="2156607"/>
                </a:cubicBezTo>
                <a:close/>
                <a:moveTo>
                  <a:pt x="5245198" y="1679200"/>
                </a:moveTo>
                <a:cubicBezTo>
                  <a:pt x="5239022" y="1684957"/>
                  <a:pt x="5234461" y="1688763"/>
                  <a:pt x="5230601" y="1693148"/>
                </a:cubicBezTo>
                <a:cubicBezTo>
                  <a:pt x="5229820" y="1694086"/>
                  <a:pt x="5231737" y="1697049"/>
                  <a:pt x="5232467" y="1699220"/>
                </a:cubicBezTo>
                <a:cubicBezTo>
                  <a:pt x="5238665" y="1697629"/>
                  <a:pt x="5245080" y="1696182"/>
                  <a:pt x="5250950" y="1694149"/>
                </a:cubicBezTo>
                <a:cubicBezTo>
                  <a:pt x="5251481" y="1694054"/>
                  <a:pt x="5249497" y="1690261"/>
                  <a:pt x="5245198" y="1679200"/>
                </a:cubicBezTo>
                <a:close/>
                <a:moveTo>
                  <a:pt x="5383532" y="1357915"/>
                </a:moveTo>
                <a:cubicBezTo>
                  <a:pt x="5388743" y="1356171"/>
                  <a:pt x="5397496" y="1357519"/>
                  <a:pt x="5406283" y="1359283"/>
                </a:cubicBezTo>
                <a:cubicBezTo>
                  <a:pt x="5398551" y="1364340"/>
                  <a:pt x="5390818" y="1369397"/>
                  <a:pt x="5382033" y="1375100"/>
                </a:cubicBezTo>
                <a:cubicBezTo>
                  <a:pt x="5376653" y="1364495"/>
                  <a:pt x="5378322" y="1359659"/>
                  <a:pt x="5383532" y="1357915"/>
                </a:cubicBezTo>
                <a:close/>
                <a:moveTo>
                  <a:pt x="5458009" y="1322418"/>
                </a:moveTo>
                <a:lnTo>
                  <a:pt x="5466644" y="1330170"/>
                </a:lnTo>
                <a:cubicBezTo>
                  <a:pt x="5462427" y="1329490"/>
                  <a:pt x="5458154" y="1328660"/>
                  <a:pt x="5453831" y="1327908"/>
                </a:cubicBezTo>
                <a:close/>
                <a:moveTo>
                  <a:pt x="5456979" y="1321494"/>
                </a:moveTo>
                <a:lnTo>
                  <a:pt x="5456988" y="1321502"/>
                </a:lnTo>
                <a:lnTo>
                  <a:pt x="5456855" y="1321508"/>
                </a:lnTo>
                <a:close/>
                <a:moveTo>
                  <a:pt x="5458762" y="1321427"/>
                </a:moveTo>
                <a:lnTo>
                  <a:pt x="5458009" y="1322418"/>
                </a:lnTo>
                <a:lnTo>
                  <a:pt x="5456988" y="1321502"/>
                </a:lnTo>
                <a:close/>
                <a:moveTo>
                  <a:pt x="5458873" y="1321282"/>
                </a:moveTo>
                <a:lnTo>
                  <a:pt x="5456979" y="1321494"/>
                </a:lnTo>
                <a:lnTo>
                  <a:pt x="5456907" y="1321429"/>
                </a:lnTo>
                <a:cubicBezTo>
                  <a:pt x="5456747" y="1321436"/>
                  <a:pt x="5458873" y="1321282"/>
                  <a:pt x="5458873" y="1321282"/>
                </a:cubicBezTo>
                <a:close/>
                <a:moveTo>
                  <a:pt x="5458873" y="1321282"/>
                </a:moveTo>
                <a:lnTo>
                  <a:pt x="5459727" y="1321387"/>
                </a:lnTo>
                <a:lnTo>
                  <a:pt x="5458762" y="1321427"/>
                </a:lnTo>
                <a:close/>
                <a:moveTo>
                  <a:pt x="5497061" y="1319812"/>
                </a:moveTo>
                <a:cubicBezTo>
                  <a:pt x="5495908" y="1344469"/>
                  <a:pt x="5480466" y="1328717"/>
                  <a:pt x="5468720" y="1322488"/>
                </a:cubicBezTo>
                <a:lnTo>
                  <a:pt x="5459727" y="1321387"/>
                </a:lnTo>
                <a:close/>
                <a:moveTo>
                  <a:pt x="5036056" y="1302386"/>
                </a:moveTo>
                <a:lnTo>
                  <a:pt x="5033112" y="1304463"/>
                </a:lnTo>
                <a:lnTo>
                  <a:pt x="5031691" y="1302392"/>
                </a:lnTo>
                <a:close/>
                <a:moveTo>
                  <a:pt x="5030785" y="1302350"/>
                </a:moveTo>
                <a:lnTo>
                  <a:pt x="5032259" y="1304343"/>
                </a:lnTo>
                <a:lnTo>
                  <a:pt x="5030463" y="1303386"/>
                </a:lnTo>
                <a:close/>
                <a:moveTo>
                  <a:pt x="5043990" y="1296788"/>
                </a:moveTo>
                <a:cubicBezTo>
                  <a:pt x="5045726" y="1298620"/>
                  <a:pt x="5047304" y="1300458"/>
                  <a:pt x="5048988" y="1302366"/>
                </a:cubicBezTo>
                <a:lnTo>
                  <a:pt x="5036056" y="1302386"/>
                </a:lnTo>
                <a:close/>
                <a:moveTo>
                  <a:pt x="5033776" y="1181872"/>
                </a:moveTo>
                <a:cubicBezTo>
                  <a:pt x="5035712" y="1185969"/>
                  <a:pt x="5037490" y="1190074"/>
                  <a:pt x="5040261" y="1196189"/>
                </a:cubicBezTo>
                <a:cubicBezTo>
                  <a:pt x="5033879" y="1196421"/>
                  <a:pt x="5027815" y="1196643"/>
                  <a:pt x="5021752" y="1196864"/>
                </a:cubicBezTo>
                <a:cubicBezTo>
                  <a:pt x="5021781" y="1192618"/>
                  <a:pt x="5020462" y="1187361"/>
                  <a:pt x="5022432" y="1184408"/>
                </a:cubicBezTo>
                <a:cubicBezTo>
                  <a:pt x="5023986" y="1182077"/>
                  <a:pt x="5029850" y="1182622"/>
                  <a:pt x="5033776" y="1181872"/>
                </a:cubicBezTo>
                <a:close/>
                <a:moveTo>
                  <a:pt x="4618152" y="1178325"/>
                </a:moveTo>
                <a:cubicBezTo>
                  <a:pt x="4613113" y="1182149"/>
                  <a:pt x="4608056" y="1185062"/>
                  <a:pt x="4604779" y="1189275"/>
                </a:cubicBezTo>
                <a:cubicBezTo>
                  <a:pt x="4603946" y="1190291"/>
                  <a:pt x="4610267" y="1198549"/>
                  <a:pt x="4611277" y="1198436"/>
                </a:cubicBezTo>
                <a:cubicBezTo>
                  <a:pt x="4616966" y="1198077"/>
                  <a:pt x="4622422" y="1196665"/>
                  <a:pt x="4627012" y="1194451"/>
                </a:cubicBezTo>
                <a:cubicBezTo>
                  <a:pt x="4627539" y="1194129"/>
                  <a:pt x="4623271" y="1187691"/>
                  <a:pt x="4618152" y="1178325"/>
                </a:cubicBezTo>
                <a:close/>
                <a:moveTo>
                  <a:pt x="5114210" y="1153239"/>
                </a:moveTo>
                <a:cubicBezTo>
                  <a:pt x="5129443" y="1183381"/>
                  <a:pt x="5129443" y="1183381"/>
                  <a:pt x="5105510" y="1184255"/>
                </a:cubicBezTo>
                <a:cubicBezTo>
                  <a:pt x="5108460" y="1173763"/>
                  <a:pt x="5111060" y="1164495"/>
                  <a:pt x="5114210" y="1153239"/>
                </a:cubicBezTo>
                <a:close/>
                <a:moveTo>
                  <a:pt x="4779769" y="1147714"/>
                </a:moveTo>
                <a:cubicBezTo>
                  <a:pt x="4775048" y="1151525"/>
                  <a:pt x="4769412" y="1154839"/>
                  <a:pt x="4765933" y="1159589"/>
                </a:cubicBezTo>
                <a:cubicBezTo>
                  <a:pt x="4764270" y="1161849"/>
                  <a:pt x="4766116" y="1166784"/>
                  <a:pt x="4767034" y="1170540"/>
                </a:cubicBezTo>
                <a:cubicBezTo>
                  <a:pt x="4767203" y="1170988"/>
                  <a:pt x="4772664" y="1172836"/>
                  <a:pt x="4774355" y="1172168"/>
                </a:cubicBezTo>
                <a:cubicBezTo>
                  <a:pt x="4780598" y="1170045"/>
                  <a:pt x="4786456" y="1167329"/>
                  <a:pt x="4791720" y="1164105"/>
                </a:cubicBezTo>
                <a:cubicBezTo>
                  <a:pt x="4792196" y="1163860"/>
                  <a:pt x="4787078" y="1157529"/>
                  <a:pt x="4779769" y="1147714"/>
                </a:cubicBezTo>
                <a:close/>
                <a:moveTo>
                  <a:pt x="4948864" y="1115693"/>
                </a:moveTo>
                <a:cubicBezTo>
                  <a:pt x="4969257" y="1125028"/>
                  <a:pt x="4989473" y="1130430"/>
                  <a:pt x="5005939" y="1155222"/>
                </a:cubicBezTo>
                <a:cubicBezTo>
                  <a:pt x="4983817" y="1150345"/>
                  <a:pt x="4967145" y="1146632"/>
                  <a:pt x="4944488" y="1141623"/>
                </a:cubicBezTo>
                <a:cubicBezTo>
                  <a:pt x="4946656" y="1129038"/>
                  <a:pt x="4947667" y="1123089"/>
                  <a:pt x="4948864" y="1115693"/>
                </a:cubicBezTo>
                <a:close/>
                <a:moveTo>
                  <a:pt x="4810593" y="1077478"/>
                </a:moveTo>
                <a:cubicBezTo>
                  <a:pt x="4813737" y="1078352"/>
                  <a:pt x="4816203" y="1080547"/>
                  <a:pt x="4818410" y="1083248"/>
                </a:cubicBezTo>
                <a:lnTo>
                  <a:pt x="4830419" y="1097241"/>
                </a:lnTo>
                <a:lnTo>
                  <a:pt x="4828177" y="1096798"/>
                </a:lnTo>
                <a:lnTo>
                  <a:pt x="4799819" y="1080281"/>
                </a:lnTo>
                <a:lnTo>
                  <a:pt x="4800010" y="1079401"/>
                </a:lnTo>
                <a:close/>
                <a:moveTo>
                  <a:pt x="4343750" y="1051985"/>
                </a:moveTo>
                <a:cubicBezTo>
                  <a:pt x="4341350" y="1054649"/>
                  <a:pt x="4338411" y="1056954"/>
                  <a:pt x="4336709" y="1059973"/>
                </a:cubicBezTo>
                <a:cubicBezTo>
                  <a:pt x="4336299" y="1060821"/>
                  <a:pt x="4339085" y="1064813"/>
                  <a:pt x="4340800" y="1065508"/>
                </a:cubicBezTo>
                <a:cubicBezTo>
                  <a:pt x="4342516" y="1066204"/>
                  <a:pt x="4346377" y="1064850"/>
                  <a:pt x="4346304" y="1063791"/>
                </a:cubicBezTo>
                <a:cubicBezTo>
                  <a:pt x="4346183" y="1060006"/>
                  <a:pt x="4344782" y="1056040"/>
                  <a:pt x="4343750" y="1051985"/>
                </a:cubicBezTo>
                <a:close/>
                <a:moveTo>
                  <a:pt x="2399393" y="1031874"/>
                </a:moveTo>
                <a:cubicBezTo>
                  <a:pt x="2396211" y="1032445"/>
                  <a:pt x="2391463" y="1031861"/>
                  <a:pt x="2390059" y="1033731"/>
                </a:cubicBezTo>
                <a:lnTo>
                  <a:pt x="2387745" y="1042822"/>
                </a:lnTo>
                <a:lnTo>
                  <a:pt x="2385489" y="1042918"/>
                </a:lnTo>
                <a:lnTo>
                  <a:pt x="2382880" y="1046089"/>
                </a:lnTo>
                <a:lnTo>
                  <a:pt x="2376049" y="1047735"/>
                </a:lnTo>
                <a:cubicBezTo>
                  <a:pt x="2375414" y="1047986"/>
                  <a:pt x="2376801" y="1051043"/>
                  <a:pt x="2377259" y="1052921"/>
                </a:cubicBezTo>
                <a:lnTo>
                  <a:pt x="2382880" y="1046089"/>
                </a:lnTo>
                <a:lnTo>
                  <a:pt x="2387177" y="1045054"/>
                </a:lnTo>
                <a:lnTo>
                  <a:pt x="2387745" y="1042822"/>
                </a:lnTo>
                <a:lnTo>
                  <a:pt x="2398306" y="1042374"/>
                </a:lnTo>
                <a:cubicBezTo>
                  <a:pt x="2400511" y="1040702"/>
                  <a:pt x="2399140" y="1035521"/>
                  <a:pt x="2399393" y="1031874"/>
                </a:cubicBezTo>
                <a:close/>
                <a:moveTo>
                  <a:pt x="4541905" y="975695"/>
                </a:moveTo>
                <a:cubicBezTo>
                  <a:pt x="4541005" y="978912"/>
                  <a:pt x="4540855" y="982404"/>
                  <a:pt x="4540438" y="985830"/>
                </a:cubicBezTo>
                <a:cubicBezTo>
                  <a:pt x="4542680" y="986203"/>
                  <a:pt x="4546693" y="987421"/>
                  <a:pt x="4546896" y="986883"/>
                </a:cubicBezTo>
                <a:cubicBezTo>
                  <a:pt x="4547959" y="983888"/>
                  <a:pt x="4547899" y="980479"/>
                  <a:pt x="4548213" y="977208"/>
                </a:cubicBezTo>
                <a:cubicBezTo>
                  <a:pt x="4546074" y="976680"/>
                  <a:pt x="4542004" y="975313"/>
                  <a:pt x="4541905" y="975695"/>
                </a:cubicBezTo>
                <a:close/>
                <a:moveTo>
                  <a:pt x="2478162" y="963962"/>
                </a:moveTo>
                <a:cubicBezTo>
                  <a:pt x="2474772" y="964845"/>
                  <a:pt x="2469554" y="964731"/>
                  <a:pt x="2468690" y="966961"/>
                </a:cubicBezTo>
                <a:cubicBezTo>
                  <a:pt x="2467462" y="969735"/>
                  <a:pt x="2469675" y="974353"/>
                  <a:pt x="2470495" y="978493"/>
                </a:cubicBezTo>
                <a:cubicBezTo>
                  <a:pt x="2473936" y="977533"/>
                  <a:pt x="2479314" y="977641"/>
                  <a:pt x="2480126" y="975489"/>
                </a:cubicBezTo>
                <a:cubicBezTo>
                  <a:pt x="2481297" y="972564"/>
                  <a:pt x="2478978" y="967875"/>
                  <a:pt x="2478162" y="963962"/>
                </a:cubicBezTo>
                <a:close/>
                <a:moveTo>
                  <a:pt x="2358356" y="869343"/>
                </a:moveTo>
                <a:cubicBezTo>
                  <a:pt x="2335011" y="882173"/>
                  <a:pt x="2315476" y="890921"/>
                  <a:pt x="2299138" y="902811"/>
                </a:cubicBezTo>
                <a:cubicBezTo>
                  <a:pt x="2293412" y="906962"/>
                  <a:pt x="2295651" y="919008"/>
                  <a:pt x="2294207" y="927475"/>
                </a:cubicBezTo>
                <a:cubicBezTo>
                  <a:pt x="2317742" y="910394"/>
                  <a:pt x="2362790" y="914510"/>
                  <a:pt x="2358356" y="869343"/>
                </a:cubicBezTo>
                <a:close/>
                <a:moveTo>
                  <a:pt x="4136235" y="862940"/>
                </a:moveTo>
                <a:lnTo>
                  <a:pt x="4137707" y="864932"/>
                </a:lnTo>
                <a:lnTo>
                  <a:pt x="4135016" y="863232"/>
                </a:lnTo>
                <a:close/>
                <a:moveTo>
                  <a:pt x="4138546" y="862252"/>
                </a:moveTo>
                <a:lnTo>
                  <a:pt x="4138565" y="865280"/>
                </a:lnTo>
                <a:cubicBezTo>
                  <a:pt x="4138617" y="865202"/>
                  <a:pt x="4137145" y="863209"/>
                  <a:pt x="4136925" y="862838"/>
                </a:cubicBezTo>
                <a:close/>
                <a:moveTo>
                  <a:pt x="4150208" y="843858"/>
                </a:moveTo>
                <a:cubicBezTo>
                  <a:pt x="4152876" y="844291"/>
                  <a:pt x="4156006" y="849635"/>
                  <a:pt x="4158992" y="852862"/>
                </a:cubicBezTo>
                <a:cubicBezTo>
                  <a:pt x="4155673" y="854801"/>
                  <a:pt x="4152520" y="856963"/>
                  <a:pt x="4148822" y="858538"/>
                </a:cubicBezTo>
                <a:lnTo>
                  <a:pt x="4138546" y="862252"/>
                </a:lnTo>
                <a:lnTo>
                  <a:pt x="4138449" y="847016"/>
                </a:lnTo>
                <a:cubicBezTo>
                  <a:pt x="4139306" y="844332"/>
                  <a:pt x="4145883" y="843106"/>
                  <a:pt x="4150208" y="843858"/>
                </a:cubicBezTo>
                <a:close/>
                <a:moveTo>
                  <a:pt x="4277892" y="829341"/>
                </a:moveTo>
                <a:cubicBezTo>
                  <a:pt x="4281578" y="830117"/>
                  <a:pt x="4285538" y="834217"/>
                  <a:pt x="4289416" y="836804"/>
                </a:cubicBezTo>
                <a:cubicBezTo>
                  <a:pt x="4285279" y="837638"/>
                  <a:pt x="4281168" y="839834"/>
                  <a:pt x="4276947" y="838927"/>
                </a:cubicBezTo>
                <a:cubicBezTo>
                  <a:pt x="4272994" y="838086"/>
                  <a:pt x="4268714" y="833998"/>
                  <a:pt x="4264728" y="831339"/>
                </a:cubicBezTo>
                <a:cubicBezTo>
                  <a:pt x="4269133" y="830572"/>
                  <a:pt x="4273352" y="828446"/>
                  <a:pt x="4277892" y="829341"/>
                </a:cubicBezTo>
                <a:close/>
                <a:moveTo>
                  <a:pt x="4853983" y="812398"/>
                </a:moveTo>
                <a:lnTo>
                  <a:pt x="4854810" y="816992"/>
                </a:lnTo>
                <a:lnTo>
                  <a:pt x="4851108" y="815309"/>
                </a:lnTo>
                <a:close/>
                <a:moveTo>
                  <a:pt x="4034981" y="787711"/>
                </a:moveTo>
                <a:cubicBezTo>
                  <a:pt x="4023157" y="788693"/>
                  <a:pt x="4011344" y="794733"/>
                  <a:pt x="3987854" y="806960"/>
                </a:cubicBezTo>
                <a:cubicBezTo>
                  <a:pt x="3998502" y="813166"/>
                  <a:pt x="4010025" y="823433"/>
                  <a:pt x="4015115" y="822337"/>
                </a:cubicBezTo>
                <a:cubicBezTo>
                  <a:pt x="4034567" y="817912"/>
                  <a:pt x="4052092" y="809845"/>
                  <a:pt x="4082176" y="798816"/>
                </a:cubicBezTo>
                <a:cubicBezTo>
                  <a:pt x="4058640" y="790808"/>
                  <a:pt x="4046805" y="786730"/>
                  <a:pt x="4034981" y="787711"/>
                </a:cubicBezTo>
                <a:close/>
                <a:moveTo>
                  <a:pt x="2064316" y="728332"/>
                </a:moveTo>
                <a:cubicBezTo>
                  <a:pt x="2062462" y="728778"/>
                  <a:pt x="2061701" y="730853"/>
                  <a:pt x="2060448" y="732262"/>
                </a:cubicBezTo>
                <a:cubicBezTo>
                  <a:pt x="2062224" y="733335"/>
                  <a:pt x="2064710" y="735442"/>
                  <a:pt x="2065612" y="735258"/>
                </a:cubicBezTo>
                <a:cubicBezTo>
                  <a:pt x="2067518" y="734733"/>
                  <a:pt x="2068603" y="732874"/>
                  <a:pt x="2070014" y="731459"/>
                </a:cubicBezTo>
                <a:cubicBezTo>
                  <a:pt x="2068130" y="730315"/>
                  <a:pt x="2065429" y="728064"/>
                  <a:pt x="2064316" y="728332"/>
                </a:cubicBezTo>
                <a:close/>
                <a:moveTo>
                  <a:pt x="4845521" y="722772"/>
                </a:moveTo>
                <a:cubicBezTo>
                  <a:pt x="4858689" y="721438"/>
                  <a:pt x="4872325" y="721301"/>
                  <a:pt x="4887150" y="724397"/>
                </a:cubicBezTo>
                <a:cubicBezTo>
                  <a:pt x="4854972" y="728529"/>
                  <a:pt x="4839473" y="760399"/>
                  <a:pt x="4798312" y="747425"/>
                </a:cubicBezTo>
                <a:cubicBezTo>
                  <a:pt x="4789234" y="733961"/>
                  <a:pt x="4798359" y="729383"/>
                  <a:pt x="4806696" y="728321"/>
                </a:cubicBezTo>
                <a:cubicBezTo>
                  <a:pt x="4819651" y="726635"/>
                  <a:pt x="4832352" y="724105"/>
                  <a:pt x="4845521" y="722772"/>
                </a:cubicBezTo>
                <a:close/>
                <a:moveTo>
                  <a:pt x="2139838" y="672287"/>
                </a:moveTo>
                <a:cubicBezTo>
                  <a:pt x="2137771" y="675622"/>
                  <a:pt x="2136635" y="677558"/>
                  <a:pt x="2135391" y="679423"/>
                </a:cubicBezTo>
                <a:cubicBezTo>
                  <a:pt x="2137043" y="679515"/>
                  <a:pt x="2139823" y="680246"/>
                  <a:pt x="2140078" y="679631"/>
                </a:cubicBezTo>
                <a:cubicBezTo>
                  <a:pt x="2140584" y="678173"/>
                  <a:pt x="2139961" y="676073"/>
                  <a:pt x="2139838" y="672287"/>
                </a:cubicBezTo>
                <a:close/>
                <a:moveTo>
                  <a:pt x="2174002" y="580461"/>
                </a:moveTo>
                <a:cubicBezTo>
                  <a:pt x="2161935" y="581279"/>
                  <a:pt x="2158867" y="588213"/>
                  <a:pt x="2168899" y="604448"/>
                </a:cubicBezTo>
                <a:cubicBezTo>
                  <a:pt x="2175654" y="598289"/>
                  <a:pt x="2181256" y="593156"/>
                  <a:pt x="2186859" y="588025"/>
                </a:cubicBezTo>
                <a:cubicBezTo>
                  <a:pt x="2182553" y="585378"/>
                  <a:pt x="2177138" y="580194"/>
                  <a:pt x="2174002" y="580461"/>
                </a:cubicBezTo>
                <a:close/>
                <a:moveTo>
                  <a:pt x="2263692" y="536784"/>
                </a:moveTo>
                <a:cubicBezTo>
                  <a:pt x="2264263" y="538961"/>
                  <a:pt x="2263998" y="541927"/>
                  <a:pt x="2265455" y="543011"/>
                </a:cubicBezTo>
                <a:cubicBezTo>
                  <a:pt x="2269178" y="545831"/>
                  <a:pt x="2273631" y="547791"/>
                  <a:pt x="2277876" y="550062"/>
                </a:cubicBezTo>
                <a:cubicBezTo>
                  <a:pt x="2277227" y="546599"/>
                  <a:pt x="2276581" y="543136"/>
                  <a:pt x="2275984" y="539594"/>
                </a:cubicBezTo>
                <a:cubicBezTo>
                  <a:pt x="2271922" y="538681"/>
                  <a:pt x="2267754" y="537697"/>
                  <a:pt x="2263692" y="536784"/>
                </a:cubicBezTo>
                <a:close/>
                <a:moveTo>
                  <a:pt x="2332733" y="504929"/>
                </a:moveTo>
                <a:cubicBezTo>
                  <a:pt x="2331752" y="506632"/>
                  <a:pt x="2330612" y="508341"/>
                  <a:pt x="2329524" y="509972"/>
                </a:cubicBezTo>
                <a:cubicBezTo>
                  <a:pt x="2330674" y="511750"/>
                  <a:pt x="2331983" y="513522"/>
                  <a:pt x="2333133" y="515299"/>
                </a:cubicBezTo>
                <a:cubicBezTo>
                  <a:pt x="2334983" y="514625"/>
                  <a:pt x="2338477" y="513587"/>
                  <a:pt x="2338309" y="513140"/>
                </a:cubicBezTo>
                <a:cubicBezTo>
                  <a:pt x="2336927" y="510308"/>
                  <a:pt x="2334645" y="507664"/>
                  <a:pt x="2332733" y="504929"/>
                </a:cubicBezTo>
                <a:close/>
                <a:moveTo>
                  <a:pt x="3076343" y="480731"/>
                </a:moveTo>
                <a:cubicBezTo>
                  <a:pt x="3063182" y="485760"/>
                  <a:pt x="3049867" y="488217"/>
                  <a:pt x="3040563" y="494696"/>
                </a:cubicBezTo>
                <a:cubicBezTo>
                  <a:pt x="3002144" y="521720"/>
                  <a:pt x="2965894" y="550861"/>
                  <a:pt x="2926989" y="577447"/>
                </a:cubicBezTo>
                <a:cubicBezTo>
                  <a:pt x="2861899" y="621816"/>
                  <a:pt x="2810942" y="679541"/>
                  <a:pt x="2742875" y="721139"/>
                </a:cubicBezTo>
                <a:cubicBezTo>
                  <a:pt x="2735981" y="725408"/>
                  <a:pt x="2734725" y="735460"/>
                  <a:pt x="2729246" y="741572"/>
                </a:cubicBezTo>
                <a:cubicBezTo>
                  <a:pt x="2721002" y="750665"/>
                  <a:pt x="2713922" y="762446"/>
                  <a:pt x="2701805" y="766375"/>
                </a:cubicBezTo>
                <a:cubicBezTo>
                  <a:pt x="2685428" y="771672"/>
                  <a:pt x="2673610" y="780347"/>
                  <a:pt x="2664295" y="790986"/>
                </a:cubicBezTo>
                <a:lnTo>
                  <a:pt x="2643578" y="824518"/>
                </a:lnTo>
                <a:lnTo>
                  <a:pt x="2640501" y="825841"/>
                </a:lnTo>
                <a:lnTo>
                  <a:pt x="2639424" y="827999"/>
                </a:lnTo>
                <a:lnTo>
                  <a:pt x="2630104" y="830397"/>
                </a:lnTo>
                <a:cubicBezTo>
                  <a:pt x="2627847" y="832363"/>
                  <a:pt x="2626974" y="835137"/>
                  <a:pt x="2626707" y="838264"/>
                </a:cubicBezTo>
                <a:lnTo>
                  <a:pt x="2626260" y="854379"/>
                </a:lnTo>
                <a:lnTo>
                  <a:pt x="2625707" y="855488"/>
                </a:lnTo>
                <a:lnTo>
                  <a:pt x="2624537" y="856704"/>
                </a:lnTo>
                <a:lnTo>
                  <a:pt x="2618491" y="853411"/>
                </a:lnTo>
                <a:cubicBezTo>
                  <a:pt x="2615972" y="852054"/>
                  <a:pt x="2613706" y="851075"/>
                  <a:pt x="2612330" y="851504"/>
                </a:cubicBezTo>
                <a:cubicBezTo>
                  <a:pt x="2566848" y="864611"/>
                  <a:pt x="2543384" y="897455"/>
                  <a:pt x="2520411" y="930964"/>
                </a:cubicBezTo>
                <a:cubicBezTo>
                  <a:pt x="2542190" y="922702"/>
                  <a:pt x="2563114" y="913562"/>
                  <a:pt x="2581294" y="901623"/>
                </a:cubicBezTo>
                <a:lnTo>
                  <a:pt x="2624537" y="856704"/>
                </a:lnTo>
                <a:lnTo>
                  <a:pt x="2626171" y="857594"/>
                </a:lnTo>
                <a:lnTo>
                  <a:pt x="2626260" y="854379"/>
                </a:lnTo>
                <a:lnTo>
                  <a:pt x="2639424" y="827999"/>
                </a:lnTo>
                <a:lnTo>
                  <a:pt x="2641806" y="827386"/>
                </a:lnTo>
                <a:lnTo>
                  <a:pt x="2643578" y="824518"/>
                </a:lnTo>
                <a:lnTo>
                  <a:pt x="2707164" y="797171"/>
                </a:lnTo>
                <a:cubicBezTo>
                  <a:pt x="2727280" y="785247"/>
                  <a:pt x="2745590" y="771333"/>
                  <a:pt x="2762994" y="756561"/>
                </a:cubicBezTo>
                <a:cubicBezTo>
                  <a:pt x="2788362" y="734865"/>
                  <a:pt x="2811735" y="711727"/>
                  <a:pt x="2844578" y="697263"/>
                </a:cubicBezTo>
                <a:cubicBezTo>
                  <a:pt x="2853979" y="693205"/>
                  <a:pt x="2864889" y="684318"/>
                  <a:pt x="2864302" y="675394"/>
                </a:cubicBezTo>
                <a:cubicBezTo>
                  <a:pt x="2862904" y="653919"/>
                  <a:pt x="2871309" y="644819"/>
                  <a:pt x="2893159" y="640534"/>
                </a:cubicBezTo>
                <a:cubicBezTo>
                  <a:pt x="2908540" y="637547"/>
                  <a:pt x="2919998" y="626668"/>
                  <a:pt x="2931763" y="617901"/>
                </a:cubicBezTo>
                <a:cubicBezTo>
                  <a:pt x="2950353" y="604033"/>
                  <a:pt x="2967263" y="588483"/>
                  <a:pt x="2985639" y="574472"/>
                </a:cubicBezTo>
                <a:cubicBezTo>
                  <a:pt x="3009210" y="556404"/>
                  <a:pt x="3034564" y="539864"/>
                  <a:pt x="3057162" y="520922"/>
                </a:cubicBezTo>
                <a:cubicBezTo>
                  <a:pt x="3067701" y="512124"/>
                  <a:pt x="3084081" y="505538"/>
                  <a:pt x="3076343" y="480731"/>
                </a:cubicBezTo>
                <a:close/>
                <a:moveTo>
                  <a:pt x="2243603" y="452775"/>
                </a:moveTo>
                <a:lnTo>
                  <a:pt x="2244395" y="454892"/>
                </a:lnTo>
                <a:lnTo>
                  <a:pt x="2241077" y="453304"/>
                </a:lnTo>
                <a:close/>
                <a:moveTo>
                  <a:pt x="2232575" y="449236"/>
                </a:moveTo>
                <a:lnTo>
                  <a:pt x="2241077" y="453304"/>
                </a:lnTo>
                <a:lnTo>
                  <a:pt x="2233105" y="454976"/>
                </a:lnTo>
                <a:cubicBezTo>
                  <a:pt x="2232964" y="453087"/>
                  <a:pt x="2232717" y="451125"/>
                  <a:pt x="2232575" y="449236"/>
                </a:cubicBezTo>
                <a:close/>
                <a:moveTo>
                  <a:pt x="2225779" y="408779"/>
                </a:moveTo>
                <a:cubicBezTo>
                  <a:pt x="2190521" y="413327"/>
                  <a:pt x="2180451" y="442194"/>
                  <a:pt x="2161206" y="455176"/>
                </a:cubicBezTo>
                <a:lnTo>
                  <a:pt x="2175320" y="501848"/>
                </a:lnTo>
                <a:lnTo>
                  <a:pt x="2174395" y="501918"/>
                </a:lnTo>
                <a:lnTo>
                  <a:pt x="2173983" y="503254"/>
                </a:lnTo>
                <a:lnTo>
                  <a:pt x="2164790" y="500506"/>
                </a:lnTo>
                <a:cubicBezTo>
                  <a:pt x="2161126" y="499465"/>
                  <a:pt x="2157762" y="498849"/>
                  <a:pt x="2155463" y="499729"/>
                </a:cubicBezTo>
                <a:cubicBezTo>
                  <a:pt x="2150812" y="501566"/>
                  <a:pt x="2150417" y="509161"/>
                  <a:pt x="2148113" y="514248"/>
                </a:cubicBezTo>
                <a:cubicBezTo>
                  <a:pt x="2154783" y="515217"/>
                  <a:pt x="2163357" y="518466"/>
                  <a:pt x="2167525" y="516420"/>
                </a:cubicBezTo>
                <a:cubicBezTo>
                  <a:pt x="2169741" y="515315"/>
                  <a:pt x="2170936" y="512941"/>
                  <a:pt x="2171838" y="510216"/>
                </a:cubicBezTo>
                <a:lnTo>
                  <a:pt x="2173983" y="503254"/>
                </a:lnTo>
                <a:lnTo>
                  <a:pt x="2175920" y="503833"/>
                </a:lnTo>
                <a:lnTo>
                  <a:pt x="2175320" y="501848"/>
                </a:lnTo>
                <a:lnTo>
                  <a:pt x="2192201" y="500576"/>
                </a:lnTo>
                <a:cubicBezTo>
                  <a:pt x="2198086" y="500067"/>
                  <a:pt x="2203457" y="499075"/>
                  <a:pt x="2206921" y="496334"/>
                </a:cubicBezTo>
                <a:cubicBezTo>
                  <a:pt x="2221502" y="484507"/>
                  <a:pt x="2232135" y="469035"/>
                  <a:pt x="2244442" y="455019"/>
                </a:cubicBezTo>
                <a:lnTo>
                  <a:pt x="2244395" y="454892"/>
                </a:lnTo>
                <a:lnTo>
                  <a:pt x="2244495" y="454940"/>
                </a:lnTo>
                <a:cubicBezTo>
                  <a:pt x="2244495" y="454940"/>
                  <a:pt x="2243763" y="452768"/>
                  <a:pt x="2243603" y="452775"/>
                </a:cubicBezTo>
                <a:cubicBezTo>
                  <a:pt x="2255261" y="438099"/>
                  <a:pt x="2238468" y="424765"/>
                  <a:pt x="2225779" y="408779"/>
                </a:cubicBezTo>
                <a:close/>
                <a:moveTo>
                  <a:pt x="2916688" y="401742"/>
                </a:moveTo>
                <a:cubicBezTo>
                  <a:pt x="2920444" y="403348"/>
                  <a:pt x="2923652" y="407173"/>
                  <a:pt x="2927112" y="410155"/>
                </a:cubicBezTo>
                <a:cubicBezTo>
                  <a:pt x="2925318" y="410978"/>
                  <a:pt x="2923168" y="412799"/>
                  <a:pt x="2921561" y="412176"/>
                </a:cubicBezTo>
                <a:cubicBezTo>
                  <a:pt x="2917487" y="410582"/>
                  <a:pt x="2913553" y="407845"/>
                  <a:pt x="2908820" y="405137"/>
                </a:cubicBezTo>
                <a:cubicBezTo>
                  <a:pt x="2911723" y="403818"/>
                  <a:pt x="2914650" y="400831"/>
                  <a:pt x="2916688" y="401742"/>
                </a:cubicBezTo>
                <a:close/>
                <a:moveTo>
                  <a:pt x="2554415" y="319615"/>
                </a:moveTo>
                <a:cubicBezTo>
                  <a:pt x="2537393" y="329731"/>
                  <a:pt x="2521285" y="335720"/>
                  <a:pt x="2521078" y="350658"/>
                </a:cubicBezTo>
                <a:lnTo>
                  <a:pt x="2525623" y="365469"/>
                </a:lnTo>
                <a:lnTo>
                  <a:pt x="2524443" y="366416"/>
                </a:lnTo>
                <a:lnTo>
                  <a:pt x="2522694" y="367844"/>
                </a:lnTo>
                <a:lnTo>
                  <a:pt x="2487648" y="357253"/>
                </a:lnTo>
                <a:cubicBezTo>
                  <a:pt x="2475859" y="357219"/>
                  <a:pt x="2465268" y="360960"/>
                  <a:pt x="2455764" y="368091"/>
                </a:cubicBezTo>
                <a:cubicBezTo>
                  <a:pt x="2425305" y="390882"/>
                  <a:pt x="2394848" y="413673"/>
                  <a:pt x="2364769" y="436828"/>
                </a:cubicBezTo>
                <a:cubicBezTo>
                  <a:pt x="2359888" y="440645"/>
                  <a:pt x="2354078" y="446087"/>
                  <a:pt x="2354715" y="451901"/>
                </a:cubicBezTo>
                <a:cubicBezTo>
                  <a:pt x="2355749" y="462020"/>
                  <a:pt x="2361376" y="472957"/>
                  <a:pt x="2365525" y="484706"/>
                </a:cubicBezTo>
                <a:cubicBezTo>
                  <a:pt x="2395296" y="476948"/>
                  <a:pt x="2413916" y="464671"/>
                  <a:pt x="2427130" y="444860"/>
                </a:cubicBezTo>
                <a:cubicBezTo>
                  <a:pt x="2435836" y="431808"/>
                  <a:pt x="2452947" y="424361"/>
                  <a:pt x="2466014" y="414107"/>
                </a:cubicBezTo>
                <a:lnTo>
                  <a:pt x="2522694" y="367844"/>
                </a:lnTo>
                <a:lnTo>
                  <a:pt x="2526726" y="369063"/>
                </a:lnTo>
                <a:lnTo>
                  <a:pt x="2525623" y="365469"/>
                </a:lnTo>
                <a:lnTo>
                  <a:pt x="2544963" y="349949"/>
                </a:lnTo>
                <a:cubicBezTo>
                  <a:pt x="2552504" y="344244"/>
                  <a:pt x="2558201" y="336229"/>
                  <a:pt x="2554415" y="319615"/>
                </a:cubicBezTo>
                <a:close/>
                <a:moveTo>
                  <a:pt x="2961199" y="307477"/>
                </a:moveTo>
                <a:lnTo>
                  <a:pt x="2961419" y="317413"/>
                </a:lnTo>
                <a:cubicBezTo>
                  <a:pt x="2961184" y="319164"/>
                  <a:pt x="2958217" y="319879"/>
                  <a:pt x="2956483" y="321079"/>
                </a:cubicBezTo>
                <a:cubicBezTo>
                  <a:pt x="2954445" y="317363"/>
                  <a:pt x="2949704" y="311169"/>
                  <a:pt x="2950752" y="310298"/>
                </a:cubicBezTo>
                <a:close/>
                <a:moveTo>
                  <a:pt x="2961134" y="304537"/>
                </a:moveTo>
                <a:lnTo>
                  <a:pt x="2961784" y="305343"/>
                </a:lnTo>
                <a:lnTo>
                  <a:pt x="2962878" y="306823"/>
                </a:lnTo>
                <a:lnTo>
                  <a:pt x="2962913" y="306743"/>
                </a:lnTo>
                <a:lnTo>
                  <a:pt x="2963093" y="306966"/>
                </a:lnTo>
                <a:lnTo>
                  <a:pt x="2961199" y="307477"/>
                </a:lnTo>
                <a:close/>
                <a:moveTo>
                  <a:pt x="2963930" y="304374"/>
                </a:moveTo>
                <a:lnTo>
                  <a:pt x="2962913" y="306743"/>
                </a:lnTo>
                <a:lnTo>
                  <a:pt x="2961784" y="305343"/>
                </a:lnTo>
                <a:lnTo>
                  <a:pt x="2961241" y="304609"/>
                </a:lnTo>
                <a:close/>
                <a:moveTo>
                  <a:pt x="2976414" y="275327"/>
                </a:moveTo>
                <a:cubicBezTo>
                  <a:pt x="2976466" y="275250"/>
                  <a:pt x="2976578" y="275548"/>
                  <a:pt x="2976629" y="275470"/>
                </a:cubicBezTo>
                <a:cubicBezTo>
                  <a:pt x="2976629" y="281307"/>
                  <a:pt x="2976468" y="287150"/>
                  <a:pt x="2976574" y="293058"/>
                </a:cubicBezTo>
                <a:cubicBezTo>
                  <a:pt x="2976682" y="297564"/>
                  <a:pt x="2976005" y="301322"/>
                  <a:pt x="2973722" y="303518"/>
                </a:cubicBezTo>
                <a:lnTo>
                  <a:pt x="2963930" y="304374"/>
                </a:lnTo>
                <a:close/>
                <a:moveTo>
                  <a:pt x="3785172" y="255427"/>
                </a:moveTo>
                <a:lnTo>
                  <a:pt x="3786923" y="256504"/>
                </a:lnTo>
                <a:lnTo>
                  <a:pt x="3787670" y="257072"/>
                </a:lnTo>
                <a:cubicBezTo>
                  <a:pt x="3785094" y="258835"/>
                  <a:pt x="3782467" y="260674"/>
                  <a:pt x="3779890" y="262435"/>
                </a:cubicBezTo>
                <a:close/>
                <a:moveTo>
                  <a:pt x="3785219" y="255365"/>
                </a:moveTo>
                <a:lnTo>
                  <a:pt x="3785172" y="255427"/>
                </a:lnTo>
                <a:lnTo>
                  <a:pt x="3785091" y="255378"/>
                </a:lnTo>
                <a:close/>
                <a:moveTo>
                  <a:pt x="3785564" y="255330"/>
                </a:moveTo>
                <a:lnTo>
                  <a:pt x="3787722" y="256995"/>
                </a:lnTo>
                <a:lnTo>
                  <a:pt x="3786923" y="256504"/>
                </a:lnTo>
                <a:lnTo>
                  <a:pt x="3785402" y="255346"/>
                </a:lnTo>
                <a:close/>
                <a:moveTo>
                  <a:pt x="3785295" y="255264"/>
                </a:moveTo>
                <a:lnTo>
                  <a:pt x="3785402" y="255346"/>
                </a:lnTo>
                <a:lnTo>
                  <a:pt x="3785219" y="255365"/>
                </a:lnTo>
                <a:close/>
                <a:moveTo>
                  <a:pt x="2601926" y="253755"/>
                </a:moveTo>
                <a:lnTo>
                  <a:pt x="2602933" y="256448"/>
                </a:lnTo>
                <a:lnTo>
                  <a:pt x="2600682" y="256535"/>
                </a:lnTo>
                <a:close/>
                <a:moveTo>
                  <a:pt x="2606044" y="253231"/>
                </a:moveTo>
                <a:lnTo>
                  <a:pt x="2603519" y="256502"/>
                </a:lnTo>
                <a:lnTo>
                  <a:pt x="2602620" y="253881"/>
                </a:lnTo>
                <a:close/>
                <a:moveTo>
                  <a:pt x="2811916" y="252378"/>
                </a:moveTo>
                <a:lnTo>
                  <a:pt x="2813554" y="257625"/>
                </a:lnTo>
                <a:lnTo>
                  <a:pt x="2816304" y="253734"/>
                </a:lnTo>
                <a:close/>
                <a:moveTo>
                  <a:pt x="3760727" y="247142"/>
                </a:moveTo>
                <a:cubicBezTo>
                  <a:pt x="3764915" y="246420"/>
                  <a:pt x="3769050" y="246677"/>
                  <a:pt x="3773444" y="248217"/>
                </a:cubicBezTo>
                <a:lnTo>
                  <a:pt x="3785091" y="255378"/>
                </a:lnTo>
                <a:lnTo>
                  <a:pt x="3763782" y="257528"/>
                </a:lnTo>
                <a:cubicBezTo>
                  <a:pt x="3755468" y="258381"/>
                  <a:pt x="3745560" y="259406"/>
                  <a:pt x="3732439" y="260756"/>
                </a:cubicBezTo>
                <a:cubicBezTo>
                  <a:pt x="3743758" y="253938"/>
                  <a:pt x="3752351" y="248584"/>
                  <a:pt x="3760727" y="247142"/>
                </a:cubicBezTo>
                <a:close/>
                <a:moveTo>
                  <a:pt x="2673092" y="240132"/>
                </a:moveTo>
                <a:lnTo>
                  <a:pt x="2672830" y="240492"/>
                </a:lnTo>
                <a:lnTo>
                  <a:pt x="2672212" y="240804"/>
                </a:lnTo>
                <a:lnTo>
                  <a:pt x="2672772" y="240222"/>
                </a:lnTo>
                <a:close/>
                <a:moveTo>
                  <a:pt x="2672966" y="240020"/>
                </a:moveTo>
                <a:lnTo>
                  <a:pt x="2672772" y="240222"/>
                </a:lnTo>
                <a:lnTo>
                  <a:pt x="2671410" y="240606"/>
                </a:lnTo>
                <a:lnTo>
                  <a:pt x="2672304" y="240157"/>
                </a:lnTo>
                <a:close/>
                <a:moveTo>
                  <a:pt x="2674322" y="239741"/>
                </a:moveTo>
                <a:lnTo>
                  <a:pt x="2674122" y="239842"/>
                </a:lnTo>
                <a:lnTo>
                  <a:pt x="2673092" y="240132"/>
                </a:lnTo>
                <a:lnTo>
                  <a:pt x="2673210" y="239970"/>
                </a:lnTo>
                <a:close/>
                <a:moveTo>
                  <a:pt x="2673520" y="239544"/>
                </a:moveTo>
                <a:lnTo>
                  <a:pt x="2673210" y="239970"/>
                </a:lnTo>
                <a:lnTo>
                  <a:pt x="2672966" y="240020"/>
                </a:lnTo>
                <a:lnTo>
                  <a:pt x="2673335" y="239637"/>
                </a:lnTo>
                <a:close/>
                <a:moveTo>
                  <a:pt x="3035168" y="235323"/>
                </a:moveTo>
                <a:lnTo>
                  <a:pt x="3040480" y="245093"/>
                </a:lnTo>
                <a:cubicBezTo>
                  <a:pt x="3041203" y="246810"/>
                  <a:pt x="3040183" y="249273"/>
                  <a:pt x="3038712" y="250312"/>
                </a:cubicBezTo>
                <a:cubicBezTo>
                  <a:pt x="3037452" y="251268"/>
                  <a:pt x="3034620" y="250613"/>
                  <a:pt x="3032545" y="250690"/>
                </a:cubicBezTo>
                <a:cubicBezTo>
                  <a:pt x="3033122" y="247257"/>
                  <a:pt x="3033482" y="243681"/>
                  <a:pt x="3034168" y="240321"/>
                </a:cubicBezTo>
                <a:close/>
                <a:moveTo>
                  <a:pt x="3033489" y="232235"/>
                </a:moveTo>
                <a:cubicBezTo>
                  <a:pt x="3033489" y="232235"/>
                  <a:pt x="3034950" y="233547"/>
                  <a:pt x="3035436" y="233984"/>
                </a:cubicBezTo>
                <a:lnTo>
                  <a:pt x="3035168" y="235323"/>
                </a:lnTo>
                <a:close/>
                <a:moveTo>
                  <a:pt x="3033489" y="232235"/>
                </a:moveTo>
                <a:lnTo>
                  <a:pt x="3035666" y="233400"/>
                </a:lnTo>
                <a:lnTo>
                  <a:pt x="3035058" y="233618"/>
                </a:lnTo>
                <a:close/>
                <a:moveTo>
                  <a:pt x="3076940" y="218673"/>
                </a:moveTo>
                <a:cubicBezTo>
                  <a:pt x="3062303" y="239218"/>
                  <a:pt x="3058644" y="244354"/>
                  <a:pt x="3047631" y="239803"/>
                </a:cubicBezTo>
                <a:lnTo>
                  <a:pt x="3035666" y="233400"/>
                </a:lnTo>
                <a:lnTo>
                  <a:pt x="3053044" y="227163"/>
                </a:lnTo>
                <a:cubicBezTo>
                  <a:pt x="3059700" y="224797"/>
                  <a:pt x="3067342" y="222093"/>
                  <a:pt x="3076940" y="218673"/>
                </a:cubicBezTo>
                <a:close/>
                <a:moveTo>
                  <a:pt x="2727910" y="206980"/>
                </a:moveTo>
                <a:lnTo>
                  <a:pt x="2727226" y="207339"/>
                </a:lnTo>
                <a:lnTo>
                  <a:pt x="2727458" y="207116"/>
                </a:lnTo>
                <a:close/>
                <a:moveTo>
                  <a:pt x="2729302" y="206561"/>
                </a:moveTo>
                <a:lnTo>
                  <a:pt x="2728754" y="207155"/>
                </a:lnTo>
                <a:lnTo>
                  <a:pt x="2728027" y="207537"/>
                </a:lnTo>
                <a:lnTo>
                  <a:pt x="2728920" y="206676"/>
                </a:lnTo>
                <a:close/>
                <a:moveTo>
                  <a:pt x="2729437" y="206178"/>
                </a:moveTo>
                <a:lnTo>
                  <a:pt x="2728920" y="206676"/>
                </a:lnTo>
                <a:lnTo>
                  <a:pt x="2727910" y="206980"/>
                </a:lnTo>
                <a:close/>
                <a:moveTo>
                  <a:pt x="2749136" y="186521"/>
                </a:moveTo>
                <a:lnTo>
                  <a:pt x="2748630" y="186707"/>
                </a:lnTo>
                <a:lnTo>
                  <a:pt x="2748777" y="186566"/>
                </a:lnTo>
                <a:close/>
                <a:moveTo>
                  <a:pt x="2750261" y="186107"/>
                </a:moveTo>
                <a:lnTo>
                  <a:pt x="2749935" y="186421"/>
                </a:lnTo>
                <a:lnTo>
                  <a:pt x="2749136" y="186521"/>
                </a:lnTo>
                <a:close/>
                <a:moveTo>
                  <a:pt x="2749458" y="185909"/>
                </a:moveTo>
                <a:lnTo>
                  <a:pt x="2748777" y="186566"/>
                </a:lnTo>
                <a:lnTo>
                  <a:pt x="2748133" y="186646"/>
                </a:lnTo>
                <a:lnTo>
                  <a:pt x="2748076" y="186456"/>
                </a:lnTo>
                <a:close/>
                <a:moveTo>
                  <a:pt x="2725589" y="160109"/>
                </a:moveTo>
                <a:cubicBezTo>
                  <a:pt x="2730507" y="160527"/>
                  <a:pt x="2735898" y="161429"/>
                  <a:pt x="2740504" y="161526"/>
                </a:cubicBezTo>
                <a:lnTo>
                  <a:pt x="2748076" y="186456"/>
                </a:lnTo>
                <a:lnTo>
                  <a:pt x="2747345" y="186744"/>
                </a:lnTo>
                <a:lnTo>
                  <a:pt x="2748133" y="186646"/>
                </a:lnTo>
                <a:lnTo>
                  <a:pt x="2748200" y="186865"/>
                </a:lnTo>
                <a:lnTo>
                  <a:pt x="2748630" y="186707"/>
                </a:lnTo>
                <a:lnTo>
                  <a:pt x="2727458" y="207116"/>
                </a:lnTo>
                <a:lnTo>
                  <a:pt x="2695349" y="216765"/>
                </a:lnTo>
                <a:lnTo>
                  <a:pt x="2673335" y="239637"/>
                </a:lnTo>
                <a:lnTo>
                  <a:pt x="2672304" y="240157"/>
                </a:lnTo>
                <a:lnTo>
                  <a:pt x="2641658" y="246468"/>
                </a:lnTo>
                <a:lnTo>
                  <a:pt x="2606044" y="253231"/>
                </a:lnTo>
                <a:lnTo>
                  <a:pt x="2630719" y="221266"/>
                </a:lnTo>
                <a:cubicBezTo>
                  <a:pt x="2641078" y="210636"/>
                  <a:pt x="2653598" y="201727"/>
                  <a:pt x="2670878" y="196359"/>
                </a:cubicBezTo>
                <a:cubicBezTo>
                  <a:pt x="2688978" y="190695"/>
                  <a:pt x="2698009" y="172022"/>
                  <a:pt x="2713522" y="161602"/>
                </a:cubicBezTo>
                <a:cubicBezTo>
                  <a:pt x="2716230" y="159759"/>
                  <a:pt x="2720672" y="159692"/>
                  <a:pt x="2725589" y="160109"/>
                </a:cubicBezTo>
                <a:close/>
                <a:moveTo>
                  <a:pt x="3000638" y="116385"/>
                </a:moveTo>
                <a:lnTo>
                  <a:pt x="3027033" y="128020"/>
                </a:lnTo>
                <a:cubicBezTo>
                  <a:pt x="3026399" y="134108"/>
                  <a:pt x="3027475" y="140663"/>
                  <a:pt x="3025352" y="141043"/>
                </a:cubicBezTo>
                <a:cubicBezTo>
                  <a:pt x="3017395" y="142470"/>
                  <a:pt x="3005206" y="145342"/>
                  <a:pt x="3000293" y="141504"/>
                </a:cubicBezTo>
                <a:cubicBezTo>
                  <a:pt x="2992950" y="135708"/>
                  <a:pt x="2991893" y="130933"/>
                  <a:pt x="2993386" y="126653"/>
                </a:cubicBezTo>
                <a:close/>
                <a:moveTo>
                  <a:pt x="3001780" y="114768"/>
                </a:moveTo>
                <a:lnTo>
                  <a:pt x="3000638" y="116385"/>
                </a:lnTo>
                <a:lnTo>
                  <a:pt x="2999244" y="115771"/>
                </a:lnTo>
                <a:cubicBezTo>
                  <a:pt x="2999193" y="115848"/>
                  <a:pt x="3001940" y="114763"/>
                  <a:pt x="3001780" y="114768"/>
                </a:cubicBezTo>
                <a:close/>
                <a:moveTo>
                  <a:pt x="3110355" y="38113"/>
                </a:moveTo>
                <a:lnTo>
                  <a:pt x="3110469" y="38789"/>
                </a:lnTo>
                <a:lnTo>
                  <a:pt x="3108883" y="39151"/>
                </a:lnTo>
                <a:cubicBezTo>
                  <a:pt x="3108831" y="39229"/>
                  <a:pt x="3110304" y="38190"/>
                  <a:pt x="3110355" y="38113"/>
                </a:cubicBezTo>
                <a:close/>
                <a:moveTo>
                  <a:pt x="3109342" y="37997"/>
                </a:moveTo>
                <a:lnTo>
                  <a:pt x="3107871" y="39036"/>
                </a:lnTo>
                <a:lnTo>
                  <a:pt x="3107914" y="38011"/>
                </a:lnTo>
                <a:close/>
                <a:moveTo>
                  <a:pt x="3120843" y="36422"/>
                </a:moveTo>
                <a:cubicBezTo>
                  <a:pt x="3124750" y="37246"/>
                  <a:pt x="3128487" y="40103"/>
                  <a:pt x="3131784" y="45894"/>
                </a:cubicBezTo>
                <a:cubicBezTo>
                  <a:pt x="3132938" y="47899"/>
                  <a:pt x="3128833" y="53355"/>
                  <a:pt x="3125749" y="53543"/>
                </a:cubicBezTo>
                <a:cubicBezTo>
                  <a:pt x="3119582" y="53920"/>
                  <a:pt x="3115037" y="52741"/>
                  <a:pt x="3112382" y="50128"/>
                </a:cubicBezTo>
                <a:lnTo>
                  <a:pt x="3110469" y="38789"/>
                </a:lnTo>
                <a:close/>
                <a:moveTo>
                  <a:pt x="2863553" y="31661"/>
                </a:moveTo>
                <a:cubicBezTo>
                  <a:pt x="2866994" y="33507"/>
                  <a:pt x="2870489" y="35501"/>
                  <a:pt x="2873877" y="37423"/>
                </a:cubicBezTo>
                <a:cubicBezTo>
                  <a:pt x="2871308" y="39641"/>
                  <a:pt x="2868581" y="41862"/>
                  <a:pt x="2865853" y="44084"/>
                </a:cubicBezTo>
                <a:cubicBezTo>
                  <a:pt x="2864026" y="43089"/>
                  <a:pt x="2860642" y="41394"/>
                  <a:pt x="2860639" y="41166"/>
                </a:cubicBezTo>
                <a:cubicBezTo>
                  <a:pt x="2861379" y="37957"/>
                  <a:pt x="2862546" y="34805"/>
                  <a:pt x="2863553" y="31661"/>
                </a:cubicBezTo>
                <a:close/>
                <a:moveTo>
                  <a:pt x="2751371" y="0"/>
                </a:moveTo>
                <a:lnTo>
                  <a:pt x="2777206" y="0"/>
                </a:lnTo>
                <a:lnTo>
                  <a:pt x="2777919" y="13944"/>
                </a:lnTo>
                <a:cubicBezTo>
                  <a:pt x="2774109" y="21056"/>
                  <a:pt x="2768388" y="28465"/>
                  <a:pt x="2760460" y="31485"/>
                </a:cubicBezTo>
                <a:cubicBezTo>
                  <a:pt x="2675036" y="63862"/>
                  <a:pt x="2627576" y="135482"/>
                  <a:pt x="2547417" y="173505"/>
                </a:cubicBezTo>
                <a:cubicBezTo>
                  <a:pt x="2530108" y="181716"/>
                  <a:pt x="2519984" y="198762"/>
                  <a:pt x="2506374" y="211461"/>
                </a:cubicBezTo>
                <a:cubicBezTo>
                  <a:pt x="2502084" y="215560"/>
                  <a:pt x="2497951" y="222457"/>
                  <a:pt x="2492250" y="222134"/>
                </a:cubicBezTo>
                <a:cubicBezTo>
                  <a:pt x="2451592" y="219375"/>
                  <a:pt x="2470093" y="250686"/>
                  <a:pt x="2468033" y="272212"/>
                </a:cubicBezTo>
                <a:cubicBezTo>
                  <a:pt x="2444180" y="277631"/>
                  <a:pt x="2416637" y="279016"/>
                  <a:pt x="2403342" y="300346"/>
                </a:cubicBezTo>
                <a:cubicBezTo>
                  <a:pt x="2395530" y="312759"/>
                  <a:pt x="2378678" y="316785"/>
                  <a:pt x="2357030" y="308632"/>
                </a:cubicBezTo>
                <a:cubicBezTo>
                  <a:pt x="2343205" y="303452"/>
                  <a:pt x="2331936" y="304243"/>
                  <a:pt x="2323527" y="313115"/>
                </a:cubicBezTo>
                <a:cubicBezTo>
                  <a:pt x="2312978" y="324263"/>
                  <a:pt x="2318962" y="337461"/>
                  <a:pt x="2326138" y="351677"/>
                </a:cubicBezTo>
                <a:cubicBezTo>
                  <a:pt x="2327077" y="353538"/>
                  <a:pt x="2326320" y="355839"/>
                  <a:pt x="2326428" y="358943"/>
                </a:cubicBezTo>
                <a:cubicBezTo>
                  <a:pt x="2301679" y="350069"/>
                  <a:pt x="2282285" y="351838"/>
                  <a:pt x="2269360" y="372851"/>
                </a:cubicBezTo>
                <a:cubicBezTo>
                  <a:pt x="2272868" y="378559"/>
                  <a:pt x="2277914" y="386865"/>
                  <a:pt x="2283172" y="395087"/>
                </a:cubicBezTo>
                <a:cubicBezTo>
                  <a:pt x="2288705" y="403829"/>
                  <a:pt x="2294341" y="412416"/>
                  <a:pt x="2301899" y="424192"/>
                </a:cubicBezTo>
                <a:cubicBezTo>
                  <a:pt x="2315487" y="419223"/>
                  <a:pt x="2332608" y="418295"/>
                  <a:pt x="2339374" y="409787"/>
                </a:cubicBezTo>
                <a:cubicBezTo>
                  <a:pt x="2391460" y="343834"/>
                  <a:pt x="2466095" y="300556"/>
                  <a:pt x="2545940" y="262773"/>
                </a:cubicBezTo>
                <a:cubicBezTo>
                  <a:pt x="2553433" y="259240"/>
                  <a:pt x="2562873" y="258099"/>
                  <a:pt x="2572843" y="257622"/>
                </a:cubicBezTo>
                <a:lnTo>
                  <a:pt x="2600682" y="256535"/>
                </a:lnTo>
                <a:lnTo>
                  <a:pt x="2595919" y="267180"/>
                </a:lnTo>
                <a:cubicBezTo>
                  <a:pt x="2586477" y="278973"/>
                  <a:pt x="2570622" y="287909"/>
                  <a:pt x="2583396" y="312342"/>
                </a:cubicBezTo>
                <a:cubicBezTo>
                  <a:pt x="2607351" y="308170"/>
                  <a:pt x="2625397" y="298794"/>
                  <a:pt x="2639697" y="286050"/>
                </a:cubicBezTo>
                <a:lnTo>
                  <a:pt x="2672830" y="240492"/>
                </a:lnTo>
                <a:lnTo>
                  <a:pt x="2674122" y="239842"/>
                </a:lnTo>
                <a:lnTo>
                  <a:pt x="2707193" y="230516"/>
                </a:lnTo>
                <a:lnTo>
                  <a:pt x="2728754" y="207155"/>
                </a:lnTo>
                <a:lnTo>
                  <a:pt x="2730664" y="206152"/>
                </a:lnTo>
                <a:lnTo>
                  <a:pt x="2729302" y="206561"/>
                </a:lnTo>
                <a:lnTo>
                  <a:pt x="2729862" y="205955"/>
                </a:lnTo>
                <a:lnTo>
                  <a:pt x="2729437" y="206178"/>
                </a:lnTo>
                <a:lnTo>
                  <a:pt x="2749935" y="186421"/>
                </a:lnTo>
                <a:lnTo>
                  <a:pt x="2777531" y="182979"/>
                </a:lnTo>
                <a:cubicBezTo>
                  <a:pt x="2802225" y="173887"/>
                  <a:pt x="2812136" y="150230"/>
                  <a:pt x="2822494" y="124725"/>
                </a:cubicBezTo>
                <a:cubicBezTo>
                  <a:pt x="2869583" y="126947"/>
                  <a:pt x="2895752" y="102419"/>
                  <a:pt x="2921541" y="74493"/>
                </a:cubicBezTo>
                <a:cubicBezTo>
                  <a:pt x="2946547" y="47505"/>
                  <a:pt x="2979217" y="26301"/>
                  <a:pt x="3011414" y="5569"/>
                </a:cubicBezTo>
                <a:lnTo>
                  <a:pt x="3025446" y="0"/>
                </a:lnTo>
                <a:lnTo>
                  <a:pt x="3062453" y="0"/>
                </a:lnTo>
                <a:lnTo>
                  <a:pt x="3081965" y="7810"/>
                </a:lnTo>
                <a:cubicBezTo>
                  <a:pt x="3090560" y="12637"/>
                  <a:pt x="3099378" y="18919"/>
                  <a:pt x="3108391" y="26586"/>
                </a:cubicBezTo>
                <a:lnTo>
                  <a:pt x="3107914" y="38011"/>
                </a:lnTo>
                <a:lnTo>
                  <a:pt x="3097575" y="38105"/>
                </a:lnTo>
                <a:cubicBezTo>
                  <a:pt x="3093698" y="38171"/>
                  <a:pt x="3090193" y="38583"/>
                  <a:pt x="3088041" y="40291"/>
                </a:cubicBezTo>
                <a:cubicBezTo>
                  <a:pt x="3057509" y="64828"/>
                  <a:pt x="3028005" y="90388"/>
                  <a:pt x="2998231" y="115656"/>
                </a:cubicBezTo>
                <a:lnTo>
                  <a:pt x="3000978" y="114570"/>
                </a:lnTo>
                <a:cubicBezTo>
                  <a:pt x="2959826" y="131687"/>
                  <a:pt x="2917646" y="147781"/>
                  <a:pt x="2886599" y="176353"/>
                </a:cubicBezTo>
                <a:cubicBezTo>
                  <a:pt x="2870160" y="191431"/>
                  <a:pt x="2856262" y="208766"/>
                  <a:pt x="2838827" y="227671"/>
                </a:cubicBezTo>
                <a:cubicBezTo>
                  <a:pt x="2877378" y="243394"/>
                  <a:pt x="2888067" y="225266"/>
                  <a:pt x="2903068" y="213046"/>
                </a:cubicBezTo>
                <a:cubicBezTo>
                  <a:pt x="2920663" y="211872"/>
                  <a:pt x="2947189" y="239556"/>
                  <a:pt x="2957239" y="218420"/>
                </a:cubicBezTo>
                <a:cubicBezTo>
                  <a:pt x="2962624" y="207081"/>
                  <a:pt x="2955318" y="188625"/>
                  <a:pt x="2953763" y="173219"/>
                </a:cubicBezTo>
                <a:cubicBezTo>
                  <a:pt x="2966248" y="163136"/>
                  <a:pt x="2976943" y="180711"/>
                  <a:pt x="2993692" y="185709"/>
                </a:cubicBezTo>
                <a:cubicBezTo>
                  <a:pt x="3003551" y="180498"/>
                  <a:pt x="3016101" y="174051"/>
                  <a:pt x="3031867" y="165820"/>
                </a:cubicBezTo>
                <a:cubicBezTo>
                  <a:pt x="3035457" y="176072"/>
                  <a:pt x="3041537" y="185628"/>
                  <a:pt x="3039181" y="187761"/>
                </a:cubicBezTo>
                <a:cubicBezTo>
                  <a:pt x="3011848" y="212636"/>
                  <a:pt x="2992973" y="243266"/>
                  <a:pt x="2975935" y="275344"/>
                </a:cubicBezTo>
                <a:cubicBezTo>
                  <a:pt x="2975883" y="275422"/>
                  <a:pt x="2975772" y="275123"/>
                  <a:pt x="2975772" y="275123"/>
                </a:cubicBezTo>
                <a:cubicBezTo>
                  <a:pt x="2955638" y="274266"/>
                  <a:pt x="2940346" y="279221"/>
                  <a:pt x="2931079" y="293583"/>
                </a:cubicBezTo>
                <a:cubicBezTo>
                  <a:pt x="2925952" y="301501"/>
                  <a:pt x="2916516" y="306545"/>
                  <a:pt x="2909183" y="313104"/>
                </a:cubicBezTo>
                <a:lnTo>
                  <a:pt x="2908798" y="313361"/>
                </a:lnTo>
                <a:lnTo>
                  <a:pt x="2907280" y="310824"/>
                </a:lnTo>
                <a:lnTo>
                  <a:pt x="2907418" y="314283"/>
                </a:lnTo>
                <a:lnTo>
                  <a:pt x="2893525" y="323568"/>
                </a:lnTo>
                <a:cubicBezTo>
                  <a:pt x="2890830" y="326850"/>
                  <a:pt x="2889761" y="331020"/>
                  <a:pt x="2887623" y="339360"/>
                </a:cubicBezTo>
                <a:cubicBezTo>
                  <a:pt x="2897139" y="338748"/>
                  <a:pt x="2904420" y="336700"/>
                  <a:pt x="2908139" y="332263"/>
                </a:cubicBezTo>
                <a:lnTo>
                  <a:pt x="2907418" y="314283"/>
                </a:lnTo>
                <a:lnTo>
                  <a:pt x="2908798" y="313361"/>
                </a:lnTo>
                <a:lnTo>
                  <a:pt x="2925608" y="341460"/>
                </a:lnTo>
                <a:cubicBezTo>
                  <a:pt x="2900144" y="363764"/>
                  <a:pt x="2888035" y="400590"/>
                  <a:pt x="2839876" y="403940"/>
                </a:cubicBezTo>
                <a:cubicBezTo>
                  <a:pt x="2830446" y="400457"/>
                  <a:pt x="2821396" y="398097"/>
                  <a:pt x="2812890" y="397574"/>
                </a:cubicBezTo>
                <a:lnTo>
                  <a:pt x="2790122" y="402044"/>
                </a:lnTo>
                <a:lnTo>
                  <a:pt x="2788255" y="401277"/>
                </a:lnTo>
                <a:lnTo>
                  <a:pt x="2786342" y="407785"/>
                </a:lnTo>
                <a:lnTo>
                  <a:pt x="2783946" y="412479"/>
                </a:lnTo>
                <a:cubicBezTo>
                  <a:pt x="2774119" y="419906"/>
                  <a:pt x="2754724" y="421850"/>
                  <a:pt x="2763767" y="445225"/>
                </a:cubicBezTo>
                <a:cubicBezTo>
                  <a:pt x="2771146" y="438248"/>
                  <a:pt x="2777161" y="431680"/>
                  <a:pt x="2781385" y="424647"/>
                </a:cubicBezTo>
                <a:lnTo>
                  <a:pt x="2786342" y="407785"/>
                </a:lnTo>
                <a:lnTo>
                  <a:pt x="2789177" y="402230"/>
                </a:lnTo>
                <a:lnTo>
                  <a:pt x="2790122" y="402044"/>
                </a:lnTo>
                <a:lnTo>
                  <a:pt x="2802768" y="407239"/>
                </a:lnTo>
                <a:cubicBezTo>
                  <a:pt x="2816129" y="409100"/>
                  <a:pt x="2826690" y="401011"/>
                  <a:pt x="2840358" y="404150"/>
                </a:cubicBezTo>
                <a:cubicBezTo>
                  <a:pt x="2824310" y="420276"/>
                  <a:pt x="2807344" y="435675"/>
                  <a:pt x="2792588" y="452662"/>
                </a:cubicBezTo>
                <a:cubicBezTo>
                  <a:pt x="2779607" y="467690"/>
                  <a:pt x="2765843" y="480624"/>
                  <a:pt x="2762490" y="504320"/>
                </a:cubicBezTo>
                <a:cubicBezTo>
                  <a:pt x="2758996" y="528930"/>
                  <a:pt x="2742186" y="552966"/>
                  <a:pt x="2703342" y="550519"/>
                </a:cubicBezTo>
                <a:cubicBezTo>
                  <a:pt x="2686132" y="549480"/>
                  <a:pt x="2677373" y="556545"/>
                  <a:pt x="2679379" y="573376"/>
                </a:cubicBezTo>
                <a:cubicBezTo>
                  <a:pt x="2680128" y="579488"/>
                  <a:pt x="2677713" y="587308"/>
                  <a:pt x="2672971" y="589982"/>
                </a:cubicBezTo>
                <a:cubicBezTo>
                  <a:pt x="2618004" y="620110"/>
                  <a:pt x="2573752" y="660081"/>
                  <a:pt x="2532805" y="703266"/>
                </a:cubicBezTo>
                <a:cubicBezTo>
                  <a:pt x="2531264" y="704876"/>
                  <a:pt x="2527806" y="704983"/>
                  <a:pt x="2523842" y="704682"/>
                </a:cubicBezTo>
                <a:lnTo>
                  <a:pt x="2512213" y="703684"/>
                </a:lnTo>
                <a:lnTo>
                  <a:pt x="2511678" y="703431"/>
                </a:lnTo>
                <a:lnTo>
                  <a:pt x="2511874" y="703655"/>
                </a:lnTo>
                <a:lnTo>
                  <a:pt x="2511843" y="703652"/>
                </a:lnTo>
                <a:lnTo>
                  <a:pt x="2521696" y="755791"/>
                </a:lnTo>
                <a:lnTo>
                  <a:pt x="2520511" y="756471"/>
                </a:lnTo>
                <a:lnTo>
                  <a:pt x="2519452" y="758395"/>
                </a:lnTo>
                <a:lnTo>
                  <a:pt x="2508886" y="757037"/>
                </a:lnTo>
                <a:cubicBezTo>
                  <a:pt x="2504479" y="756525"/>
                  <a:pt x="2500446" y="756445"/>
                  <a:pt x="2497758" y="757908"/>
                </a:cubicBezTo>
                <a:lnTo>
                  <a:pt x="2480039" y="776262"/>
                </a:lnTo>
                <a:lnTo>
                  <a:pt x="2475938" y="775684"/>
                </a:lnTo>
                <a:lnTo>
                  <a:pt x="2476133" y="778680"/>
                </a:lnTo>
                <a:lnTo>
                  <a:pt x="2424195" y="789777"/>
                </a:lnTo>
                <a:cubicBezTo>
                  <a:pt x="2412435" y="792935"/>
                  <a:pt x="2406732" y="801253"/>
                  <a:pt x="2411497" y="814647"/>
                </a:cubicBezTo>
                <a:cubicBezTo>
                  <a:pt x="2415528" y="825643"/>
                  <a:pt x="2438110" y="835430"/>
                  <a:pt x="2451779" y="831974"/>
                </a:cubicBezTo>
                <a:cubicBezTo>
                  <a:pt x="2466430" y="828332"/>
                  <a:pt x="2474750" y="821225"/>
                  <a:pt x="2478268" y="811546"/>
                </a:cubicBezTo>
                <a:lnTo>
                  <a:pt x="2476133" y="778680"/>
                </a:lnTo>
                <a:lnTo>
                  <a:pt x="2478114" y="778257"/>
                </a:lnTo>
                <a:lnTo>
                  <a:pt x="2480039" y="776262"/>
                </a:lnTo>
                <a:lnTo>
                  <a:pt x="2504058" y="779650"/>
                </a:lnTo>
                <a:cubicBezTo>
                  <a:pt x="2506910" y="778423"/>
                  <a:pt x="2509276" y="776065"/>
                  <a:pt x="2511802" y="772295"/>
                </a:cubicBezTo>
                <a:lnTo>
                  <a:pt x="2519452" y="758395"/>
                </a:lnTo>
                <a:lnTo>
                  <a:pt x="2522256" y="758756"/>
                </a:lnTo>
                <a:lnTo>
                  <a:pt x="2521696" y="755791"/>
                </a:lnTo>
                <a:lnTo>
                  <a:pt x="2545481" y="742143"/>
                </a:lnTo>
                <a:lnTo>
                  <a:pt x="2511874" y="703655"/>
                </a:lnTo>
                <a:lnTo>
                  <a:pt x="2512213" y="703684"/>
                </a:lnTo>
                <a:lnTo>
                  <a:pt x="2545498" y="719429"/>
                </a:lnTo>
                <a:cubicBezTo>
                  <a:pt x="2577338" y="728922"/>
                  <a:pt x="2602930" y="719787"/>
                  <a:pt x="2619499" y="700024"/>
                </a:cubicBezTo>
                <a:cubicBezTo>
                  <a:pt x="2659092" y="652568"/>
                  <a:pt x="2733086" y="635692"/>
                  <a:pt x="2757278" y="575382"/>
                </a:cubicBezTo>
                <a:cubicBezTo>
                  <a:pt x="2791287" y="560572"/>
                  <a:pt x="2824532" y="544805"/>
                  <a:pt x="2859687" y="531545"/>
                </a:cubicBezTo>
                <a:cubicBezTo>
                  <a:pt x="2874699" y="525842"/>
                  <a:pt x="2890662" y="522682"/>
                  <a:pt x="2892153" y="505042"/>
                </a:cubicBezTo>
                <a:cubicBezTo>
                  <a:pt x="2895712" y="463300"/>
                  <a:pt x="2931280" y="449418"/>
                  <a:pt x="2967494" y="435967"/>
                </a:cubicBezTo>
                <a:cubicBezTo>
                  <a:pt x="2965135" y="440905"/>
                  <a:pt x="2962720" y="445692"/>
                  <a:pt x="2960469" y="450701"/>
                </a:cubicBezTo>
                <a:cubicBezTo>
                  <a:pt x="2959752" y="452244"/>
                  <a:pt x="2959573" y="454145"/>
                  <a:pt x="2959071" y="455831"/>
                </a:cubicBezTo>
                <a:cubicBezTo>
                  <a:pt x="2961715" y="454900"/>
                  <a:pt x="2966183" y="454737"/>
                  <a:pt x="2966629" y="452902"/>
                </a:cubicBezTo>
                <a:cubicBezTo>
                  <a:pt x="2967919" y="447701"/>
                  <a:pt x="2967494" y="441804"/>
                  <a:pt x="2967766" y="436260"/>
                </a:cubicBezTo>
                <a:cubicBezTo>
                  <a:pt x="2971002" y="425341"/>
                  <a:pt x="2977729" y="417648"/>
                  <a:pt x="2986255" y="411604"/>
                </a:cubicBezTo>
                <a:lnTo>
                  <a:pt x="3013265" y="397992"/>
                </a:lnTo>
                <a:lnTo>
                  <a:pt x="3016365" y="398099"/>
                </a:lnTo>
                <a:lnTo>
                  <a:pt x="3026431" y="413425"/>
                </a:lnTo>
                <a:cubicBezTo>
                  <a:pt x="3032553" y="410549"/>
                  <a:pt x="3038674" y="407671"/>
                  <a:pt x="3055983" y="399459"/>
                </a:cubicBezTo>
                <a:cubicBezTo>
                  <a:pt x="3043814" y="399032"/>
                  <a:pt x="3035440" y="398751"/>
                  <a:pt x="3028950" y="398533"/>
                </a:cubicBezTo>
                <a:lnTo>
                  <a:pt x="3016365" y="398099"/>
                </a:lnTo>
                <a:lnTo>
                  <a:pt x="3015541" y="396844"/>
                </a:lnTo>
                <a:lnTo>
                  <a:pt x="3013265" y="397992"/>
                </a:lnTo>
                <a:lnTo>
                  <a:pt x="3013219" y="397990"/>
                </a:lnTo>
                <a:cubicBezTo>
                  <a:pt x="3025258" y="386711"/>
                  <a:pt x="3036808" y="374995"/>
                  <a:pt x="3049660" y="364596"/>
                </a:cubicBezTo>
                <a:cubicBezTo>
                  <a:pt x="3054277" y="360940"/>
                  <a:pt x="3062716" y="356691"/>
                  <a:pt x="3068502" y="358754"/>
                </a:cubicBezTo>
                <a:cubicBezTo>
                  <a:pt x="3117956" y="377034"/>
                  <a:pt x="3132357" y="346341"/>
                  <a:pt x="3157971" y="329412"/>
                </a:cubicBezTo>
                <a:cubicBezTo>
                  <a:pt x="3194946" y="305019"/>
                  <a:pt x="3235283" y="283990"/>
                  <a:pt x="3274973" y="262530"/>
                </a:cubicBezTo>
                <a:cubicBezTo>
                  <a:pt x="3278661" y="260500"/>
                  <a:pt x="3288816" y="265814"/>
                  <a:pt x="3296090" y="267746"/>
                </a:cubicBezTo>
                <a:cubicBezTo>
                  <a:pt x="3295609" y="273600"/>
                  <a:pt x="3297148" y="279229"/>
                  <a:pt x="3294839" y="281057"/>
                </a:cubicBezTo>
                <a:cubicBezTo>
                  <a:pt x="3265131" y="304123"/>
                  <a:pt x="3237491" y="329692"/>
                  <a:pt x="3203871" y="348353"/>
                </a:cubicBezTo>
                <a:cubicBezTo>
                  <a:pt x="3172781" y="365558"/>
                  <a:pt x="3146789" y="385154"/>
                  <a:pt x="3132874" y="416284"/>
                </a:cubicBezTo>
                <a:lnTo>
                  <a:pt x="3117087" y="423670"/>
                </a:lnTo>
                <a:lnTo>
                  <a:pt x="3115329" y="423216"/>
                </a:lnTo>
                <a:lnTo>
                  <a:pt x="3116181" y="425099"/>
                </a:lnTo>
                <a:lnTo>
                  <a:pt x="3109848" y="464575"/>
                </a:lnTo>
                <a:cubicBezTo>
                  <a:pt x="3127608" y="466656"/>
                  <a:pt x="3131387" y="460757"/>
                  <a:pt x="3127469" y="450061"/>
                </a:cubicBezTo>
                <a:lnTo>
                  <a:pt x="3116181" y="425099"/>
                </a:lnTo>
                <a:lnTo>
                  <a:pt x="3116355" y="424013"/>
                </a:lnTo>
                <a:lnTo>
                  <a:pt x="3117087" y="423670"/>
                </a:lnTo>
                <a:lnTo>
                  <a:pt x="3145593" y="431035"/>
                </a:lnTo>
                <a:cubicBezTo>
                  <a:pt x="3174803" y="436759"/>
                  <a:pt x="3199969" y="434433"/>
                  <a:pt x="3213147" y="408198"/>
                </a:cubicBezTo>
                <a:cubicBezTo>
                  <a:pt x="3294754" y="353069"/>
                  <a:pt x="3376309" y="298017"/>
                  <a:pt x="3459703" y="241610"/>
                </a:cubicBezTo>
                <a:cubicBezTo>
                  <a:pt x="3470621" y="250913"/>
                  <a:pt x="3478403" y="257451"/>
                  <a:pt x="3488348" y="265881"/>
                </a:cubicBezTo>
                <a:cubicBezTo>
                  <a:pt x="3537172" y="261065"/>
                  <a:pt x="3563068" y="224343"/>
                  <a:pt x="3608331" y="213898"/>
                </a:cubicBezTo>
                <a:cubicBezTo>
                  <a:pt x="3648194" y="240487"/>
                  <a:pt x="3622888" y="274460"/>
                  <a:pt x="3654917" y="300426"/>
                </a:cubicBezTo>
                <a:cubicBezTo>
                  <a:pt x="3627790" y="321958"/>
                  <a:pt x="3603178" y="341352"/>
                  <a:pt x="3580039" y="359706"/>
                </a:cubicBezTo>
                <a:cubicBezTo>
                  <a:pt x="3582914" y="365665"/>
                  <a:pt x="3584199" y="369105"/>
                  <a:pt x="3584626" y="369166"/>
                </a:cubicBezTo>
                <a:cubicBezTo>
                  <a:pt x="3594799" y="369552"/>
                  <a:pt x="3604911" y="369561"/>
                  <a:pt x="3616248" y="369602"/>
                </a:cubicBezTo>
                <a:cubicBezTo>
                  <a:pt x="3628412" y="388942"/>
                  <a:pt x="3639327" y="409918"/>
                  <a:pt x="3667622" y="417677"/>
                </a:cubicBezTo>
                <a:cubicBezTo>
                  <a:pt x="3673025" y="419149"/>
                  <a:pt x="3682136" y="428593"/>
                  <a:pt x="3682752" y="433271"/>
                </a:cubicBezTo>
                <a:cubicBezTo>
                  <a:pt x="3684354" y="445340"/>
                  <a:pt x="3684815" y="459118"/>
                  <a:pt x="3700502" y="464307"/>
                </a:cubicBezTo>
                <a:cubicBezTo>
                  <a:pt x="3724920" y="472510"/>
                  <a:pt x="3749867" y="477588"/>
                  <a:pt x="3774154" y="481552"/>
                </a:cubicBezTo>
                <a:cubicBezTo>
                  <a:pt x="3783816" y="483170"/>
                  <a:pt x="3792226" y="477329"/>
                  <a:pt x="3801896" y="476371"/>
                </a:cubicBezTo>
                <a:cubicBezTo>
                  <a:pt x="3828402" y="473507"/>
                  <a:pt x="3832141" y="477236"/>
                  <a:pt x="3837423" y="510394"/>
                </a:cubicBezTo>
                <a:cubicBezTo>
                  <a:pt x="3870209" y="542928"/>
                  <a:pt x="3897689" y="535102"/>
                  <a:pt x="3926899" y="519786"/>
                </a:cubicBezTo>
                <a:cubicBezTo>
                  <a:pt x="3934060" y="544993"/>
                  <a:pt x="3908752" y="543491"/>
                  <a:pt x="3903945" y="560268"/>
                </a:cubicBezTo>
                <a:cubicBezTo>
                  <a:pt x="3909263" y="577734"/>
                  <a:pt x="3930432" y="600610"/>
                  <a:pt x="3915327" y="621855"/>
                </a:cubicBezTo>
                <a:cubicBezTo>
                  <a:pt x="3908475" y="631428"/>
                  <a:pt x="3917415" y="652098"/>
                  <a:pt x="3919989" y="667846"/>
                </a:cubicBezTo>
                <a:cubicBezTo>
                  <a:pt x="3926197" y="705217"/>
                  <a:pt x="3916855" y="733223"/>
                  <a:pt x="3881339" y="747028"/>
                </a:cubicBezTo>
                <a:cubicBezTo>
                  <a:pt x="3868920" y="751878"/>
                  <a:pt x="3858736" y="759678"/>
                  <a:pt x="3845830" y="767123"/>
                </a:cubicBezTo>
                <a:cubicBezTo>
                  <a:pt x="3850949" y="776486"/>
                  <a:pt x="3855680" y="785030"/>
                  <a:pt x="3862886" y="798031"/>
                </a:cubicBezTo>
                <a:cubicBezTo>
                  <a:pt x="3991668" y="767633"/>
                  <a:pt x="4120935" y="743508"/>
                  <a:pt x="4255890" y="724860"/>
                </a:cubicBezTo>
                <a:cubicBezTo>
                  <a:pt x="4231729" y="751515"/>
                  <a:pt x="4228809" y="751924"/>
                  <a:pt x="4182492" y="759983"/>
                </a:cubicBezTo>
                <a:cubicBezTo>
                  <a:pt x="4152249" y="765180"/>
                  <a:pt x="4123167" y="772837"/>
                  <a:pt x="4096874" y="778647"/>
                </a:cubicBezTo>
                <a:cubicBezTo>
                  <a:pt x="4086247" y="803216"/>
                  <a:pt x="4077301" y="823629"/>
                  <a:pt x="4067693" y="845734"/>
                </a:cubicBezTo>
                <a:cubicBezTo>
                  <a:pt x="4087047" y="856454"/>
                  <a:pt x="4104795" y="849496"/>
                  <a:pt x="4121428" y="854645"/>
                </a:cubicBezTo>
                <a:lnTo>
                  <a:pt x="4135016" y="863232"/>
                </a:lnTo>
                <a:lnTo>
                  <a:pt x="4014668" y="892090"/>
                </a:lnTo>
                <a:cubicBezTo>
                  <a:pt x="4009495" y="909181"/>
                  <a:pt x="4004741" y="928910"/>
                  <a:pt x="3997677" y="947437"/>
                </a:cubicBezTo>
                <a:cubicBezTo>
                  <a:pt x="3991529" y="963654"/>
                  <a:pt x="3964076" y="970039"/>
                  <a:pt x="3983368" y="998062"/>
                </a:cubicBezTo>
                <a:cubicBezTo>
                  <a:pt x="4006263" y="1007382"/>
                  <a:pt x="4023082" y="1001539"/>
                  <a:pt x="4040100" y="994929"/>
                </a:cubicBezTo>
                <a:cubicBezTo>
                  <a:pt x="4065099" y="985224"/>
                  <a:pt x="4090641" y="976105"/>
                  <a:pt x="4115968" y="966842"/>
                </a:cubicBezTo>
                <a:cubicBezTo>
                  <a:pt x="4115193" y="974070"/>
                  <a:pt x="4114526" y="981372"/>
                  <a:pt x="4113751" y="988601"/>
                </a:cubicBezTo>
                <a:cubicBezTo>
                  <a:pt x="4116963" y="989621"/>
                  <a:pt x="4120283" y="990712"/>
                  <a:pt x="4123494" y="991732"/>
                </a:cubicBezTo>
                <a:cubicBezTo>
                  <a:pt x="4124001" y="984437"/>
                  <a:pt x="4124457" y="977220"/>
                  <a:pt x="4125072" y="969997"/>
                </a:cubicBezTo>
                <a:cubicBezTo>
                  <a:pt x="4150126" y="984014"/>
                  <a:pt x="4173712" y="996265"/>
                  <a:pt x="4201322" y="992680"/>
                </a:cubicBezTo>
                <a:cubicBezTo>
                  <a:pt x="4233820" y="988537"/>
                  <a:pt x="4251169" y="973729"/>
                  <a:pt x="4253039" y="944554"/>
                </a:cubicBezTo>
                <a:cubicBezTo>
                  <a:pt x="4272310" y="944836"/>
                  <a:pt x="4289795" y="946396"/>
                  <a:pt x="4305946" y="944820"/>
                </a:cubicBezTo>
                <a:cubicBezTo>
                  <a:pt x="4322097" y="943246"/>
                  <a:pt x="4336915" y="938535"/>
                  <a:pt x="4360560" y="933427"/>
                </a:cubicBezTo>
                <a:cubicBezTo>
                  <a:pt x="4354598" y="962904"/>
                  <a:pt x="4323059" y="975880"/>
                  <a:pt x="4353690" y="1010007"/>
                </a:cubicBezTo>
                <a:cubicBezTo>
                  <a:pt x="4381821" y="1023382"/>
                  <a:pt x="4374603" y="980289"/>
                  <a:pt x="4402640" y="991468"/>
                </a:cubicBezTo>
                <a:cubicBezTo>
                  <a:pt x="4394090" y="962977"/>
                  <a:pt x="4427473" y="966610"/>
                  <a:pt x="4439635" y="947443"/>
                </a:cubicBezTo>
                <a:cubicBezTo>
                  <a:pt x="4427100" y="945930"/>
                  <a:pt x="4417802" y="946800"/>
                  <a:pt x="4409595" y="943234"/>
                </a:cubicBezTo>
                <a:cubicBezTo>
                  <a:pt x="4403533" y="940650"/>
                  <a:pt x="4393208" y="928824"/>
                  <a:pt x="4394297" y="927192"/>
                </a:cubicBezTo>
                <a:cubicBezTo>
                  <a:pt x="4409020" y="902551"/>
                  <a:pt x="4413468" y="874646"/>
                  <a:pt x="4408684" y="842606"/>
                </a:cubicBezTo>
                <a:cubicBezTo>
                  <a:pt x="4407905" y="837708"/>
                  <a:pt x="4421638" y="834856"/>
                  <a:pt x="4420806" y="830036"/>
                </a:cubicBezTo>
                <a:cubicBezTo>
                  <a:pt x="4419442" y="822278"/>
                  <a:pt x="4411571" y="813773"/>
                  <a:pt x="4404997" y="803326"/>
                </a:cubicBezTo>
                <a:cubicBezTo>
                  <a:pt x="4419528" y="794608"/>
                  <a:pt x="4440951" y="787231"/>
                  <a:pt x="4453039" y="772843"/>
                </a:cubicBezTo>
                <a:cubicBezTo>
                  <a:pt x="4465960" y="757439"/>
                  <a:pt x="4469280" y="734957"/>
                  <a:pt x="4478367" y="716433"/>
                </a:cubicBezTo>
                <a:cubicBezTo>
                  <a:pt x="4484424" y="704085"/>
                  <a:pt x="4493171" y="693305"/>
                  <a:pt x="4499907" y="683205"/>
                </a:cubicBezTo>
                <a:cubicBezTo>
                  <a:pt x="4527270" y="692363"/>
                  <a:pt x="4512484" y="704728"/>
                  <a:pt x="4519625" y="714093"/>
                </a:cubicBezTo>
                <a:cubicBezTo>
                  <a:pt x="4541155" y="706788"/>
                  <a:pt x="4541263" y="706860"/>
                  <a:pt x="4539958" y="672874"/>
                </a:cubicBezTo>
                <a:cubicBezTo>
                  <a:pt x="4527248" y="670458"/>
                  <a:pt x="4514645" y="668114"/>
                  <a:pt x="4501239" y="665570"/>
                </a:cubicBezTo>
                <a:cubicBezTo>
                  <a:pt x="4491379" y="646981"/>
                  <a:pt x="4495711" y="639320"/>
                  <a:pt x="4517781" y="644274"/>
                </a:cubicBezTo>
                <a:cubicBezTo>
                  <a:pt x="4532422" y="647528"/>
                  <a:pt x="4546960" y="650939"/>
                  <a:pt x="4566840" y="655444"/>
                </a:cubicBezTo>
                <a:cubicBezTo>
                  <a:pt x="4562083" y="683815"/>
                  <a:pt x="4557278" y="712490"/>
                  <a:pt x="4552225" y="742236"/>
                </a:cubicBezTo>
                <a:cubicBezTo>
                  <a:pt x="4586718" y="757274"/>
                  <a:pt x="4607117" y="746297"/>
                  <a:pt x="4629825" y="742359"/>
                </a:cubicBezTo>
                <a:cubicBezTo>
                  <a:pt x="4650890" y="738785"/>
                  <a:pt x="4671112" y="732741"/>
                  <a:pt x="4693408" y="732458"/>
                </a:cubicBezTo>
                <a:cubicBezTo>
                  <a:pt x="4706604" y="732279"/>
                  <a:pt x="4723046" y="741001"/>
                  <a:pt x="4738782" y="745885"/>
                </a:cubicBezTo>
                <a:cubicBezTo>
                  <a:pt x="4732536" y="765517"/>
                  <a:pt x="4730230" y="782277"/>
                  <a:pt x="4704796" y="782600"/>
                </a:cubicBezTo>
                <a:cubicBezTo>
                  <a:pt x="4680638" y="782875"/>
                  <a:pt x="4688165" y="816634"/>
                  <a:pt x="4655330" y="813816"/>
                </a:cubicBezTo>
                <a:cubicBezTo>
                  <a:pt x="4631343" y="811735"/>
                  <a:pt x="4609676" y="823215"/>
                  <a:pt x="4588959" y="831399"/>
                </a:cubicBezTo>
                <a:cubicBezTo>
                  <a:pt x="4568403" y="839579"/>
                  <a:pt x="4550306" y="851306"/>
                  <a:pt x="4526689" y="863842"/>
                </a:cubicBezTo>
                <a:cubicBezTo>
                  <a:pt x="4525683" y="870018"/>
                  <a:pt x="4522916" y="881867"/>
                  <a:pt x="4521861" y="894186"/>
                </a:cubicBezTo>
                <a:cubicBezTo>
                  <a:pt x="4520745" y="906126"/>
                  <a:pt x="4521556" y="918680"/>
                  <a:pt x="4521453" y="936572"/>
                </a:cubicBezTo>
                <a:cubicBezTo>
                  <a:pt x="4542916" y="937305"/>
                  <a:pt x="4557951" y="938802"/>
                  <a:pt x="4572148" y="938056"/>
                </a:cubicBezTo>
                <a:cubicBezTo>
                  <a:pt x="4584430" y="937380"/>
                  <a:pt x="4595546" y="934018"/>
                  <a:pt x="4608861" y="931560"/>
                </a:cubicBezTo>
                <a:cubicBezTo>
                  <a:pt x="4650661" y="976954"/>
                  <a:pt x="4617092" y="1019111"/>
                  <a:pt x="4646418" y="1063368"/>
                </a:cubicBezTo>
                <a:cubicBezTo>
                  <a:pt x="4687785" y="1073000"/>
                  <a:pt x="4713383" y="1055162"/>
                  <a:pt x="4744488" y="1044703"/>
                </a:cubicBezTo>
                <a:cubicBezTo>
                  <a:pt x="4762840" y="1055934"/>
                  <a:pt x="4781458" y="1067230"/>
                  <a:pt x="4800184" y="1078598"/>
                </a:cubicBezTo>
                <a:lnTo>
                  <a:pt x="4800010" y="1079401"/>
                </a:lnTo>
                <a:lnTo>
                  <a:pt x="4798713" y="1079637"/>
                </a:lnTo>
                <a:lnTo>
                  <a:pt x="4799819" y="1080281"/>
                </a:lnTo>
                <a:lnTo>
                  <a:pt x="4797551" y="1090747"/>
                </a:lnTo>
                <a:lnTo>
                  <a:pt x="4795606" y="1090362"/>
                </a:lnTo>
                <a:lnTo>
                  <a:pt x="4795117" y="1092615"/>
                </a:lnTo>
                <a:lnTo>
                  <a:pt x="4778029" y="1094167"/>
                </a:lnTo>
                <a:cubicBezTo>
                  <a:pt x="4763282" y="1096375"/>
                  <a:pt x="4759282" y="1101410"/>
                  <a:pt x="4743647" y="1122049"/>
                </a:cubicBezTo>
                <a:cubicBezTo>
                  <a:pt x="4765975" y="1120608"/>
                  <a:pt x="4784475" y="1119393"/>
                  <a:pt x="4792001" y="1106959"/>
                </a:cubicBezTo>
                <a:lnTo>
                  <a:pt x="4795117" y="1092615"/>
                </a:lnTo>
                <a:lnTo>
                  <a:pt x="4797187" y="1092427"/>
                </a:lnTo>
                <a:lnTo>
                  <a:pt x="4797551" y="1090747"/>
                </a:lnTo>
                <a:lnTo>
                  <a:pt x="4828177" y="1096798"/>
                </a:lnTo>
                <a:lnTo>
                  <a:pt x="4831900" y="1098967"/>
                </a:lnTo>
                <a:lnTo>
                  <a:pt x="4830419" y="1097241"/>
                </a:lnTo>
                <a:lnTo>
                  <a:pt x="4832194" y="1097592"/>
                </a:lnTo>
                <a:cubicBezTo>
                  <a:pt x="4855436" y="1126229"/>
                  <a:pt x="4848093" y="1161743"/>
                  <a:pt x="4885800" y="1189701"/>
                </a:cubicBezTo>
                <a:cubicBezTo>
                  <a:pt x="4913836" y="1192013"/>
                  <a:pt x="4943365" y="1194421"/>
                  <a:pt x="4978222" y="1197241"/>
                </a:cubicBezTo>
                <a:cubicBezTo>
                  <a:pt x="4977199" y="1217213"/>
                  <a:pt x="4974478" y="1231562"/>
                  <a:pt x="4976240" y="1246658"/>
                </a:cubicBezTo>
                <a:cubicBezTo>
                  <a:pt x="4977854" y="1260925"/>
                  <a:pt x="4983120" y="1273278"/>
                  <a:pt x="4992351" y="1283098"/>
                </a:cubicBezTo>
                <a:lnTo>
                  <a:pt x="5030463" y="1303386"/>
                </a:lnTo>
                <a:lnTo>
                  <a:pt x="5023441" y="1325964"/>
                </a:lnTo>
                <a:cubicBezTo>
                  <a:pt x="5025763" y="1345586"/>
                  <a:pt x="5038176" y="1358020"/>
                  <a:pt x="5059360" y="1364068"/>
                </a:cubicBezTo>
                <a:cubicBezTo>
                  <a:pt x="5072308" y="1367763"/>
                  <a:pt x="5086878" y="1372992"/>
                  <a:pt x="5098030" y="1371675"/>
                </a:cubicBezTo>
                <a:cubicBezTo>
                  <a:pt x="5158263" y="1364929"/>
                  <a:pt x="5226427" y="1378963"/>
                  <a:pt x="5282303" y="1360778"/>
                </a:cubicBezTo>
                <a:cubicBezTo>
                  <a:pt x="5303150" y="1354028"/>
                  <a:pt x="5327180" y="1361413"/>
                  <a:pt x="5347767" y="1384461"/>
                </a:cubicBezTo>
                <a:cubicBezTo>
                  <a:pt x="5333443" y="1413637"/>
                  <a:pt x="5291432" y="1415474"/>
                  <a:pt x="5271249" y="1438496"/>
                </a:cubicBezTo>
                <a:cubicBezTo>
                  <a:pt x="5252264" y="1459959"/>
                  <a:pt x="5235436" y="1483085"/>
                  <a:pt x="5216859" y="1506504"/>
                </a:cubicBezTo>
                <a:cubicBezTo>
                  <a:pt x="5169171" y="1485808"/>
                  <a:pt x="5135676" y="1490745"/>
                  <a:pt x="5113506" y="1527484"/>
                </a:cubicBezTo>
                <a:cubicBezTo>
                  <a:pt x="5164962" y="1535762"/>
                  <a:pt x="5214352" y="1553439"/>
                  <a:pt x="5253073" y="1525494"/>
                </a:cubicBezTo>
                <a:cubicBezTo>
                  <a:pt x="5268030" y="1537380"/>
                  <a:pt x="5282826" y="1549270"/>
                  <a:pt x="5298809" y="1561952"/>
                </a:cubicBezTo>
                <a:cubicBezTo>
                  <a:pt x="5311734" y="1546775"/>
                  <a:pt x="5324396" y="1531758"/>
                  <a:pt x="5340552" y="1512674"/>
                </a:cubicBezTo>
                <a:cubicBezTo>
                  <a:pt x="5345545" y="1535762"/>
                  <a:pt x="5349135" y="1551852"/>
                  <a:pt x="5352977" y="1570130"/>
                </a:cubicBezTo>
                <a:cubicBezTo>
                  <a:pt x="5338195" y="1582722"/>
                  <a:pt x="5322365" y="1596186"/>
                  <a:pt x="5306486" y="1609955"/>
                </a:cubicBezTo>
                <a:lnTo>
                  <a:pt x="5306081" y="1609931"/>
                </a:lnTo>
                <a:lnTo>
                  <a:pt x="5306311" y="1609052"/>
                </a:lnTo>
                <a:lnTo>
                  <a:pt x="5305390" y="1609891"/>
                </a:lnTo>
                <a:lnTo>
                  <a:pt x="5277523" y="1608274"/>
                </a:lnTo>
                <a:cubicBezTo>
                  <a:pt x="5268423" y="1608673"/>
                  <a:pt x="5260582" y="1611442"/>
                  <a:pt x="5256121" y="1620814"/>
                </a:cubicBezTo>
                <a:cubicBezTo>
                  <a:pt x="5252073" y="1629452"/>
                  <a:pt x="5240243" y="1634583"/>
                  <a:pt x="5258243" y="1652876"/>
                </a:cubicBezTo>
                <a:lnTo>
                  <a:pt x="5305390" y="1609891"/>
                </a:lnTo>
                <a:lnTo>
                  <a:pt x="5306081" y="1609931"/>
                </a:lnTo>
                <a:lnTo>
                  <a:pt x="5284602" y="1692011"/>
                </a:lnTo>
                <a:cubicBezTo>
                  <a:pt x="5324354" y="1703596"/>
                  <a:pt x="5356671" y="1689455"/>
                  <a:pt x="5396143" y="1706129"/>
                </a:cubicBezTo>
                <a:cubicBezTo>
                  <a:pt x="5373869" y="1739991"/>
                  <a:pt x="5294662" y="1715672"/>
                  <a:pt x="5305475" y="1781146"/>
                </a:cubicBezTo>
                <a:cubicBezTo>
                  <a:pt x="5320420" y="1783481"/>
                  <a:pt x="5334330" y="1784564"/>
                  <a:pt x="5348337" y="1788070"/>
                </a:cubicBezTo>
                <a:cubicBezTo>
                  <a:pt x="5363573" y="1791835"/>
                  <a:pt x="5378902" y="1797794"/>
                  <a:pt x="5394965" y="1803119"/>
                </a:cubicBezTo>
                <a:cubicBezTo>
                  <a:pt x="5395428" y="1811062"/>
                  <a:pt x="5398774" y="1819580"/>
                  <a:pt x="5395765" y="1823859"/>
                </a:cubicBezTo>
                <a:cubicBezTo>
                  <a:pt x="5378332" y="1848826"/>
                  <a:pt x="5376826" y="1853884"/>
                  <a:pt x="5383643" y="1892444"/>
                </a:cubicBezTo>
                <a:cubicBezTo>
                  <a:pt x="5438943" y="1889592"/>
                  <a:pt x="5477922" y="1870128"/>
                  <a:pt x="5483552" y="1822245"/>
                </a:cubicBezTo>
                <a:cubicBezTo>
                  <a:pt x="5525736" y="1812216"/>
                  <a:pt x="5529653" y="1846485"/>
                  <a:pt x="5547279" y="1864639"/>
                </a:cubicBezTo>
                <a:cubicBezTo>
                  <a:pt x="5560085" y="1851741"/>
                  <a:pt x="5575642" y="1840788"/>
                  <a:pt x="5584737" y="1825751"/>
                </a:cubicBezTo>
                <a:cubicBezTo>
                  <a:pt x="5595903" y="1807379"/>
                  <a:pt x="5608897" y="1796065"/>
                  <a:pt x="5638266" y="1798479"/>
                </a:cubicBezTo>
                <a:cubicBezTo>
                  <a:pt x="5650844" y="1799460"/>
                  <a:pt x="5662404" y="1788199"/>
                  <a:pt x="5670278" y="1779194"/>
                </a:cubicBezTo>
                <a:cubicBezTo>
                  <a:pt x="5683682" y="1764000"/>
                  <a:pt x="5693903" y="1746345"/>
                  <a:pt x="5711283" y="1721454"/>
                </a:cubicBezTo>
                <a:cubicBezTo>
                  <a:pt x="5718664" y="1741196"/>
                  <a:pt x="5724896" y="1750292"/>
                  <a:pt x="5724004" y="1756994"/>
                </a:cubicBezTo>
                <a:cubicBezTo>
                  <a:pt x="5721975" y="1774275"/>
                  <a:pt x="5717267" y="1790667"/>
                  <a:pt x="5712719" y="1807055"/>
                </a:cubicBezTo>
                <a:cubicBezTo>
                  <a:pt x="5707627" y="1825660"/>
                  <a:pt x="5726499" y="1836340"/>
                  <a:pt x="5740089" y="1849110"/>
                </a:cubicBezTo>
                <a:cubicBezTo>
                  <a:pt x="5740232" y="1865931"/>
                  <a:pt x="5722249" y="1857416"/>
                  <a:pt x="5711859" y="1859691"/>
                </a:cubicBezTo>
                <a:cubicBezTo>
                  <a:pt x="5690068" y="1864353"/>
                  <a:pt x="5673195" y="1873078"/>
                  <a:pt x="5676996" y="1897954"/>
                </a:cubicBezTo>
                <a:cubicBezTo>
                  <a:pt x="5762824" y="1944089"/>
                  <a:pt x="5779318" y="1949702"/>
                  <a:pt x="5851895" y="1957588"/>
                </a:cubicBezTo>
                <a:cubicBezTo>
                  <a:pt x="5851895" y="1957588"/>
                  <a:pt x="5888448" y="2010146"/>
                  <a:pt x="5889103" y="2011032"/>
                </a:cubicBezTo>
                <a:cubicBezTo>
                  <a:pt x="5878824" y="2022474"/>
                  <a:pt x="5866774" y="2033071"/>
                  <a:pt x="5858279" y="2046039"/>
                </a:cubicBezTo>
                <a:cubicBezTo>
                  <a:pt x="5851288" y="2056755"/>
                  <a:pt x="5848498" y="2070273"/>
                  <a:pt x="5842246" y="2086647"/>
                </a:cubicBezTo>
                <a:cubicBezTo>
                  <a:pt x="5882099" y="2088982"/>
                  <a:pt x="5917112" y="2106274"/>
                  <a:pt x="5952974" y="2132327"/>
                </a:cubicBezTo>
                <a:cubicBezTo>
                  <a:pt x="5911409" y="2153098"/>
                  <a:pt x="5871268" y="2173134"/>
                  <a:pt x="5829017" y="2194233"/>
                </a:cubicBezTo>
                <a:cubicBezTo>
                  <a:pt x="5828702" y="2241620"/>
                  <a:pt x="5828702" y="2241620"/>
                  <a:pt x="5811238" y="2267802"/>
                </a:cubicBezTo>
                <a:cubicBezTo>
                  <a:pt x="5826233" y="2284764"/>
                  <a:pt x="5839968" y="2302681"/>
                  <a:pt x="5856485" y="2318525"/>
                </a:cubicBezTo>
                <a:cubicBezTo>
                  <a:pt x="5873112" y="2334443"/>
                  <a:pt x="5868415" y="2345454"/>
                  <a:pt x="5861087" y="2355272"/>
                </a:cubicBezTo>
                <a:cubicBezTo>
                  <a:pt x="5851113" y="2368826"/>
                  <a:pt x="5835855" y="2360893"/>
                  <a:pt x="5820798" y="2349391"/>
                </a:cubicBezTo>
                <a:cubicBezTo>
                  <a:pt x="5818747" y="2347798"/>
                  <a:pt x="5815859" y="2346994"/>
                  <a:pt x="5810491" y="2344537"/>
                </a:cubicBezTo>
                <a:cubicBezTo>
                  <a:pt x="5799123" y="2354579"/>
                  <a:pt x="5787349" y="2365696"/>
                  <a:pt x="5774761" y="2375934"/>
                </a:cubicBezTo>
                <a:cubicBezTo>
                  <a:pt x="5763798" y="2384900"/>
                  <a:pt x="5751863" y="2392991"/>
                  <a:pt x="5739206" y="2402397"/>
                </a:cubicBezTo>
                <a:cubicBezTo>
                  <a:pt x="5778970" y="2426339"/>
                  <a:pt x="5799710" y="2404813"/>
                  <a:pt x="5827369" y="2403954"/>
                </a:cubicBezTo>
                <a:cubicBezTo>
                  <a:pt x="5836623" y="2441894"/>
                  <a:pt x="5834781" y="2443022"/>
                  <a:pt x="5806917" y="2441387"/>
                </a:cubicBezTo>
                <a:cubicBezTo>
                  <a:pt x="5770686" y="2439223"/>
                  <a:pt x="5755833" y="2462657"/>
                  <a:pt x="5727016" y="2470152"/>
                </a:cubicBezTo>
                <a:cubicBezTo>
                  <a:pt x="5750521" y="2483923"/>
                  <a:pt x="5768673" y="2484018"/>
                  <a:pt x="5787986" y="2480736"/>
                </a:cubicBezTo>
                <a:cubicBezTo>
                  <a:pt x="5809263" y="2477080"/>
                  <a:pt x="5853481" y="2491306"/>
                  <a:pt x="5881857" y="2503611"/>
                </a:cubicBezTo>
                <a:cubicBezTo>
                  <a:pt x="5899345" y="2511234"/>
                  <a:pt x="5918015" y="2513584"/>
                  <a:pt x="5936159" y="2519288"/>
                </a:cubicBezTo>
                <a:cubicBezTo>
                  <a:pt x="5947722" y="2522960"/>
                  <a:pt x="5959098" y="2528077"/>
                  <a:pt x="5971267" y="2532939"/>
                </a:cubicBezTo>
                <a:cubicBezTo>
                  <a:pt x="5956783" y="2567956"/>
                  <a:pt x="5889575" y="2545017"/>
                  <a:pt x="5890365" y="2594713"/>
                </a:cubicBezTo>
                <a:cubicBezTo>
                  <a:pt x="5918731" y="2612399"/>
                  <a:pt x="5945012" y="2620611"/>
                  <a:pt x="5972905" y="2614969"/>
                </a:cubicBezTo>
                <a:cubicBezTo>
                  <a:pt x="6003080" y="2608941"/>
                  <a:pt x="6034240" y="2604467"/>
                  <a:pt x="6065293" y="2599923"/>
                </a:cubicBezTo>
                <a:cubicBezTo>
                  <a:pt x="6083607" y="2597207"/>
                  <a:pt x="6102311" y="2595539"/>
                  <a:pt x="6123715" y="2593090"/>
                </a:cubicBezTo>
                <a:cubicBezTo>
                  <a:pt x="6124651" y="2615492"/>
                  <a:pt x="6125334" y="2632673"/>
                  <a:pt x="6126064" y="2652582"/>
                </a:cubicBezTo>
                <a:cubicBezTo>
                  <a:pt x="6085392" y="2660813"/>
                  <a:pt x="6039950" y="2664291"/>
                  <a:pt x="6002638" y="2678919"/>
                </a:cubicBezTo>
                <a:cubicBezTo>
                  <a:pt x="5954810" y="2697645"/>
                  <a:pt x="5902428" y="2705924"/>
                  <a:pt x="5848587" y="2712893"/>
                </a:cubicBezTo>
                <a:cubicBezTo>
                  <a:pt x="5839242" y="2714068"/>
                  <a:pt x="5829446" y="2716851"/>
                  <a:pt x="5823421" y="2722150"/>
                </a:cubicBezTo>
                <a:cubicBezTo>
                  <a:pt x="5790779" y="2750781"/>
                  <a:pt x="5759111" y="2780287"/>
                  <a:pt x="5727659" y="2809935"/>
                </a:cubicBezTo>
                <a:cubicBezTo>
                  <a:pt x="5723370" y="2814034"/>
                  <a:pt x="5719271" y="2819943"/>
                  <a:pt x="5719593" y="2825996"/>
                </a:cubicBezTo>
                <a:cubicBezTo>
                  <a:pt x="5722870" y="2880830"/>
                  <a:pt x="5668131" y="2911785"/>
                  <a:pt x="5687059" y="2972794"/>
                </a:cubicBezTo>
                <a:cubicBezTo>
                  <a:pt x="5687735" y="2974815"/>
                  <a:pt x="5690701" y="2976906"/>
                  <a:pt x="5694444" y="2980863"/>
                </a:cubicBezTo>
                <a:cubicBezTo>
                  <a:pt x="5706677" y="2977459"/>
                  <a:pt x="5719439" y="2973961"/>
                  <a:pt x="5731885" y="2970475"/>
                </a:cubicBezTo>
                <a:cubicBezTo>
                  <a:pt x="5759913" y="2990069"/>
                  <a:pt x="5770973" y="3010130"/>
                  <a:pt x="5759252" y="3033071"/>
                </a:cubicBezTo>
                <a:cubicBezTo>
                  <a:pt x="5745163" y="3060494"/>
                  <a:pt x="5739022" y="3091871"/>
                  <a:pt x="5721615" y="3118203"/>
                </a:cubicBezTo>
                <a:cubicBezTo>
                  <a:pt x="5690630" y="3164890"/>
                  <a:pt x="5672013" y="3218704"/>
                  <a:pt x="5665846" y="3278129"/>
                </a:cubicBezTo>
                <a:cubicBezTo>
                  <a:pt x="5695927" y="3299315"/>
                  <a:pt x="5697263" y="3299645"/>
                  <a:pt x="5706994" y="3284358"/>
                </a:cubicBezTo>
                <a:cubicBezTo>
                  <a:pt x="5709166" y="3280867"/>
                  <a:pt x="5708421" y="3274981"/>
                  <a:pt x="5711628" y="3272742"/>
                </a:cubicBezTo>
                <a:cubicBezTo>
                  <a:pt x="5764449" y="3235795"/>
                  <a:pt x="5779320" y="3174991"/>
                  <a:pt x="5802375" y="3119423"/>
                </a:cubicBezTo>
                <a:cubicBezTo>
                  <a:pt x="5814360" y="3090485"/>
                  <a:pt x="5826142" y="3062084"/>
                  <a:pt x="5854500" y="3043842"/>
                </a:cubicBezTo>
                <a:cubicBezTo>
                  <a:pt x="5864390" y="3037418"/>
                  <a:pt x="5868042" y="3024474"/>
                  <a:pt x="5878119" y="3016602"/>
                </a:cubicBezTo>
                <a:cubicBezTo>
                  <a:pt x="5874024" y="3069887"/>
                  <a:pt x="5849949" y="3113213"/>
                  <a:pt x="5830277" y="3158578"/>
                </a:cubicBezTo>
                <a:cubicBezTo>
                  <a:pt x="5818625" y="3185381"/>
                  <a:pt x="5805039" y="3211118"/>
                  <a:pt x="5793870" y="3238131"/>
                </a:cubicBezTo>
                <a:cubicBezTo>
                  <a:pt x="5784486" y="3260835"/>
                  <a:pt x="5790039" y="3285418"/>
                  <a:pt x="5812131" y="3309246"/>
                </a:cubicBezTo>
                <a:cubicBezTo>
                  <a:pt x="5830237" y="3318743"/>
                  <a:pt x="5839062" y="3312280"/>
                  <a:pt x="5846272" y="3304740"/>
                </a:cubicBezTo>
                <a:cubicBezTo>
                  <a:pt x="5857451" y="3293113"/>
                  <a:pt x="5867385" y="3280320"/>
                  <a:pt x="5879111" y="3266475"/>
                </a:cubicBezTo>
                <a:cubicBezTo>
                  <a:pt x="5886219" y="3288729"/>
                  <a:pt x="5892570" y="3357625"/>
                  <a:pt x="5886464" y="3370278"/>
                </a:cubicBezTo>
                <a:cubicBezTo>
                  <a:pt x="5883284" y="3376913"/>
                  <a:pt x="5872954" y="3379565"/>
                  <a:pt x="5865951" y="3383762"/>
                </a:cubicBezTo>
                <a:cubicBezTo>
                  <a:pt x="5869488" y="3373324"/>
                  <a:pt x="5872870" y="3363119"/>
                  <a:pt x="5876252" y="3352914"/>
                </a:cubicBezTo>
                <a:cubicBezTo>
                  <a:pt x="5872877" y="3351674"/>
                  <a:pt x="5869394" y="3350361"/>
                  <a:pt x="5866018" y="3349119"/>
                </a:cubicBezTo>
                <a:cubicBezTo>
                  <a:pt x="5865904" y="3360493"/>
                  <a:pt x="5865949" y="3371861"/>
                  <a:pt x="5865835" y="3383235"/>
                </a:cubicBezTo>
                <a:cubicBezTo>
                  <a:pt x="5859374" y="3384988"/>
                  <a:pt x="5847294" y="3385125"/>
                  <a:pt x="5847252" y="3388689"/>
                </a:cubicBezTo>
                <a:cubicBezTo>
                  <a:pt x="5844743" y="3465035"/>
                  <a:pt x="5815821" y="3528701"/>
                  <a:pt x="5782713" y="3590473"/>
                </a:cubicBezTo>
                <a:cubicBezTo>
                  <a:pt x="5776842" y="3601375"/>
                  <a:pt x="5767859" y="3610875"/>
                  <a:pt x="5765203" y="3623024"/>
                </a:cubicBezTo>
                <a:cubicBezTo>
                  <a:pt x="5752988" y="3680546"/>
                  <a:pt x="5724481" y="3728885"/>
                  <a:pt x="5688963" y="3772100"/>
                </a:cubicBezTo>
                <a:cubicBezTo>
                  <a:pt x="5670527" y="3794603"/>
                  <a:pt x="5673239" y="3823914"/>
                  <a:pt x="5665077" y="3849453"/>
                </a:cubicBezTo>
                <a:cubicBezTo>
                  <a:pt x="5662101" y="3858581"/>
                  <a:pt x="5667441" y="3862480"/>
                  <a:pt x="5699374" y="3880187"/>
                </a:cubicBezTo>
                <a:cubicBezTo>
                  <a:pt x="5726048" y="3854200"/>
                  <a:pt x="5742373" y="3820859"/>
                  <a:pt x="5759234" y="3787877"/>
                </a:cubicBezTo>
                <a:cubicBezTo>
                  <a:pt x="5766999" y="3772737"/>
                  <a:pt x="5774854" y="3759791"/>
                  <a:pt x="5800386" y="3761892"/>
                </a:cubicBezTo>
                <a:cubicBezTo>
                  <a:pt x="5815844" y="3763222"/>
                  <a:pt x="5819073" y="3750445"/>
                  <a:pt x="5825196" y="3738701"/>
                </a:cubicBezTo>
                <a:cubicBezTo>
                  <a:pt x="5838609" y="3712288"/>
                  <a:pt x="5862244" y="3691793"/>
                  <a:pt x="5885506" y="3671387"/>
                </a:cubicBezTo>
                <a:cubicBezTo>
                  <a:pt x="5856843" y="3734664"/>
                  <a:pt x="5828662" y="3798151"/>
                  <a:pt x="5799244" y="3860926"/>
                </a:cubicBezTo>
                <a:cubicBezTo>
                  <a:pt x="5777310" y="3907813"/>
                  <a:pt x="5756618" y="3955640"/>
                  <a:pt x="5729301" y="3999161"/>
                </a:cubicBezTo>
                <a:cubicBezTo>
                  <a:pt x="5718487" y="4016307"/>
                  <a:pt x="5726245" y="4039218"/>
                  <a:pt x="5716279" y="4053226"/>
                </a:cubicBezTo>
                <a:cubicBezTo>
                  <a:pt x="5685036" y="4097497"/>
                  <a:pt x="5672940" y="4152740"/>
                  <a:pt x="5644043" y="4197229"/>
                </a:cubicBezTo>
                <a:cubicBezTo>
                  <a:pt x="5621466" y="4232012"/>
                  <a:pt x="5612689" y="4273641"/>
                  <a:pt x="5589022" y="4307024"/>
                </a:cubicBezTo>
                <a:cubicBezTo>
                  <a:pt x="5587882" y="4308733"/>
                  <a:pt x="5586427" y="4310681"/>
                  <a:pt x="5586623" y="4312720"/>
                </a:cubicBezTo>
                <a:cubicBezTo>
                  <a:pt x="5593285" y="4363414"/>
                  <a:pt x="5565134" y="4396051"/>
                  <a:pt x="5544850" y="4434160"/>
                </a:cubicBezTo>
                <a:cubicBezTo>
                  <a:pt x="5525545" y="4470339"/>
                  <a:pt x="5514204" y="4511381"/>
                  <a:pt x="5491306" y="4546175"/>
                </a:cubicBezTo>
                <a:cubicBezTo>
                  <a:pt x="5471877" y="4575536"/>
                  <a:pt x="5456594" y="4607551"/>
                  <a:pt x="5439321" y="4638350"/>
                </a:cubicBezTo>
                <a:cubicBezTo>
                  <a:pt x="5434215" y="4647405"/>
                  <a:pt x="5429596" y="4656897"/>
                  <a:pt x="5422603" y="4664580"/>
                </a:cubicBezTo>
                <a:cubicBezTo>
                  <a:pt x="5356322" y="4737342"/>
                  <a:pt x="5316162" y="4827190"/>
                  <a:pt x="5264586" y="4909647"/>
                </a:cubicBezTo>
                <a:cubicBezTo>
                  <a:pt x="5231789" y="4962085"/>
                  <a:pt x="5206761" y="5020379"/>
                  <a:pt x="5165703" y="5066297"/>
                </a:cubicBezTo>
                <a:cubicBezTo>
                  <a:pt x="5118800" y="5118643"/>
                  <a:pt x="5090237" y="5184570"/>
                  <a:pt x="5031031" y="5227587"/>
                </a:cubicBezTo>
                <a:cubicBezTo>
                  <a:pt x="5019842" y="5235728"/>
                  <a:pt x="5007292" y="5251042"/>
                  <a:pt x="5010872" y="5263646"/>
                </a:cubicBezTo>
                <a:cubicBezTo>
                  <a:pt x="5018951" y="5292609"/>
                  <a:pt x="4989324" y="5284746"/>
                  <a:pt x="4979995" y="5295699"/>
                </a:cubicBezTo>
                <a:cubicBezTo>
                  <a:pt x="4970507" y="5306658"/>
                  <a:pt x="4960320" y="5317263"/>
                  <a:pt x="4953684" y="5330012"/>
                </a:cubicBezTo>
                <a:cubicBezTo>
                  <a:pt x="4945142" y="5346317"/>
                  <a:pt x="4932302" y="5363235"/>
                  <a:pt x="4934772" y="5382170"/>
                </a:cubicBezTo>
                <a:cubicBezTo>
                  <a:pt x="4939160" y="5415967"/>
                  <a:pt x="4921924" y="5434106"/>
                  <a:pt x="4899002" y="5458669"/>
                </a:cubicBezTo>
                <a:cubicBezTo>
                  <a:pt x="4898697" y="5438820"/>
                  <a:pt x="4898468" y="5426095"/>
                  <a:pt x="4898154" y="5405791"/>
                </a:cubicBezTo>
                <a:cubicBezTo>
                  <a:pt x="4857976" y="5420751"/>
                  <a:pt x="4837897" y="5443617"/>
                  <a:pt x="4818956" y="5467580"/>
                </a:cubicBezTo>
                <a:cubicBezTo>
                  <a:pt x="4800949" y="5490143"/>
                  <a:pt x="4784600" y="5513252"/>
                  <a:pt x="4750473" y="5521472"/>
                </a:cubicBezTo>
                <a:cubicBezTo>
                  <a:pt x="4721539" y="5528441"/>
                  <a:pt x="4709951" y="5552816"/>
                  <a:pt x="4701433" y="5576322"/>
                </a:cubicBezTo>
                <a:cubicBezTo>
                  <a:pt x="4688298" y="5612351"/>
                  <a:pt x="4667010" y="5641933"/>
                  <a:pt x="4641541" y="5669847"/>
                </a:cubicBezTo>
                <a:cubicBezTo>
                  <a:pt x="4624839" y="5688118"/>
                  <a:pt x="4613003" y="5710531"/>
                  <a:pt x="4602283" y="5732905"/>
                </a:cubicBezTo>
                <a:cubicBezTo>
                  <a:pt x="4598540" y="5740848"/>
                  <a:pt x="4604423" y="5754202"/>
                  <a:pt x="4606003" y="5765135"/>
                </a:cubicBezTo>
                <a:lnTo>
                  <a:pt x="4605733" y="5764842"/>
                </a:lnTo>
                <a:cubicBezTo>
                  <a:pt x="4546303" y="5774820"/>
                  <a:pt x="4521767" y="5819072"/>
                  <a:pt x="4475696" y="5849634"/>
                </a:cubicBezTo>
                <a:cubicBezTo>
                  <a:pt x="4512592" y="5868070"/>
                  <a:pt x="4513189" y="5833332"/>
                  <a:pt x="4541957" y="5843652"/>
                </a:cubicBezTo>
                <a:cubicBezTo>
                  <a:pt x="4530776" y="5873015"/>
                  <a:pt x="4508875" y="5889277"/>
                  <a:pt x="4474944" y="5887636"/>
                </a:cubicBezTo>
                <a:cubicBezTo>
                  <a:pt x="4430516" y="5885393"/>
                  <a:pt x="4402065" y="5901440"/>
                  <a:pt x="4377575" y="5924619"/>
                </a:cubicBezTo>
                <a:cubicBezTo>
                  <a:pt x="4346383" y="5953880"/>
                  <a:pt x="4315840" y="5983799"/>
                  <a:pt x="4284159" y="6012622"/>
                </a:cubicBezTo>
                <a:cubicBezTo>
                  <a:pt x="4262796" y="6032049"/>
                  <a:pt x="4239755" y="6050021"/>
                  <a:pt x="4214223" y="6071495"/>
                </a:cubicBezTo>
                <a:cubicBezTo>
                  <a:pt x="4233031" y="6078540"/>
                  <a:pt x="4246856" y="6083720"/>
                  <a:pt x="4263521" y="6090008"/>
                </a:cubicBezTo>
                <a:cubicBezTo>
                  <a:pt x="4261082" y="6096464"/>
                  <a:pt x="4261278" y="6104341"/>
                  <a:pt x="4256687" y="6106555"/>
                </a:cubicBezTo>
                <a:cubicBezTo>
                  <a:pt x="4229576" y="6120127"/>
                  <a:pt x="4222119" y="6152311"/>
                  <a:pt x="4188343" y="6159305"/>
                </a:cubicBezTo>
                <a:cubicBezTo>
                  <a:pt x="4186329" y="6159758"/>
                  <a:pt x="4183212" y="6158128"/>
                  <a:pt x="4175297" y="6155991"/>
                </a:cubicBezTo>
                <a:cubicBezTo>
                  <a:pt x="4167937" y="6141820"/>
                  <a:pt x="4183898" y="6131019"/>
                  <a:pt x="4182114" y="6117316"/>
                </a:cubicBezTo>
                <a:lnTo>
                  <a:pt x="4174097" y="6104359"/>
                </a:lnTo>
                <a:lnTo>
                  <a:pt x="4174470" y="6104251"/>
                </a:lnTo>
                <a:lnTo>
                  <a:pt x="4174578" y="6102676"/>
                </a:lnTo>
                <a:lnTo>
                  <a:pt x="4186291" y="6104502"/>
                </a:lnTo>
                <a:cubicBezTo>
                  <a:pt x="4189577" y="6100743"/>
                  <a:pt x="4190108" y="6094813"/>
                  <a:pt x="4191665" y="6089677"/>
                </a:cubicBezTo>
                <a:cubicBezTo>
                  <a:pt x="4186093" y="6090562"/>
                  <a:pt x="4179271" y="6090053"/>
                  <a:pt x="4175271" y="6092548"/>
                </a:cubicBezTo>
                <a:lnTo>
                  <a:pt x="4174578" y="6102676"/>
                </a:lnTo>
                <a:lnTo>
                  <a:pt x="4172894" y="6102414"/>
                </a:lnTo>
                <a:lnTo>
                  <a:pt x="4174097" y="6104359"/>
                </a:lnTo>
                <a:lnTo>
                  <a:pt x="4119348" y="6120209"/>
                </a:lnTo>
                <a:cubicBezTo>
                  <a:pt x="4075206" y="6135472"/>
                  <a:pt x="4060998" y="6150558"/>
                  <a:pt x="4049641" y="6182638"/>
                </a:cubicBezTo>
                <a:cubicBezTo>
                  <a:pt x="4097790" y="6217111"/>
                  <a:pt x="4111687" y="6164303"/>
                  <a:pt x="4150918" y="6176438"/>
                </a:cubicBezTo>
                <a:cubicBezTo>
                  <a:pt x="4152017" y="6181325"/>
                  <a:pt x="4155339" y="6188480"/>
                  <a:pt x="4153704" y="6189298"/>
                </a:cubicBezTo>
                <a:cubicBezTo>
                  <a:pt x="4120080" y="6204700"/>
                  <a:pt x="4085856" y="6219367"/>
                  <a:pt x="4051796" y="6234254"/>
                </a:cubicBezTo>
                <a:cubicBezTo>
                  <a:pt x="4041657" y="6238717"/>
                  <a:pt x="4030706" y="6242301"/>
                  <a:pt x="4021545" y="6247866"/>
                </a:cubicBezTo>
                <a:cubicBezTo>
                  <a:pt x="3988645" y="6268016"/>
                  <a:pt x="3960594" y="6294434"/>
                  <a:pt x="3912545" y="6295051"/>
                </a:cubicBezTo>
                <a:cubicBezTo>
                  <a:pt x="3869775" y="6331632"/>
                  <a:pt x="3804700" y="6338404"/>
                  <a:pt x="3750315" y="6359492"/>
                </a:cubicBezTo>
                <a:cubicBezTo>
                  <a:pt x="3702111" y="6378079"/>
                  <a:pt x="3648396" y="6389061"/>
                  <a:pt x="3598120" y="6404919"/>
                </a:cubicBezTo>
                <a:cubicBezTo>
                  <a:pt x="3574253" y="6412462"/>
                  <a:pt x="3552250" y="6423043"/>
                  <a:pt x="3530024" y="6433026"/>
                </a:cubicBezTo>
                <a:cubicBezTo>
                  <a:pt x="3485566" y="6452766"/>
                  <a:pt x="3438026" y="6466856"/>
                  <a:pt x="3387015" y="6477285"/>
                </a:cubicBezTo>
                <a:cubicBezTo>
                  <a:pt x="3336586" y="6487540"/>
                  <a:pt x="3292045" y="6508571"/>
                  <a:pt x="3245843" y="6526025"/>
                </a:cubicBezTo>
                <a:cubicBezTo>
                  <a:pt x="3195095" y="6545160"/>
                  <a:pt x="3141760" y="6559539"/>
                  <a:pt x="3083941" y="6567334"/>
                </a:cubicBezTo>
                <a:cubicBezTo>
                  <a:pt x="3072154" y="6568902"/>
                  <a:pt x="3061127" y="6572014"/>
                  <a:pt x="3050307" y="6575546"/>
                </a:cubicBezTo>
                <a:lnTo>
                  <a:pt x="3021621" y="6585043"/>
                </a:lnTo>
                <a:lnTo>
                  <a:pt x="3020047" y="6583777"/>
                </a:lnTo>
                <a:lnTo>
                  <a:pt x="3020051" y="6583765"/>
                </a:lnTo>
                <a:lnTo>
                  <a:pt x="3020044" y="6583774"/>
                </a:lnTo>
                <a:lnTo>
                  <a:pt x="3019944" y="6583694"/>
                </a:lnTo>
                <a:cubicBezTo>
                  <a:pt x="3019944" y="6583694"/>
                  <a:pt x="3018433" y="6585493"/>
                  <a:pt x="3018433" y="6585493"/>
                </a:cubicBezTo>
                <a:lnTo>
                  <a:pt x="3018540" y="6585537"/>
                </a:lnTo>
                <a:lnTo>
                  <a:pt x="3017915" y="6586270"/>
                </a:lnTo>
                <a:lnTo>
                  <a:pt x="3019253" y="6585827"/>
                </a:lnTo>
                <a:lnTo>
                  <a:pt x="3019331" y="6585859"/>
                </a:lnTo>
                <a:lnTo>
                  <a:pt x="3013224" y="6603628"/>
                </a:lnTo>
                <a:cubicBezTo>
                  <a:pt x="3009330" y="6609000"/>
                  <a:pt x="3003172" y="6612807"/>
                  <a:pt x="2992816" y="6614094"/>
                </a:cubicBezTo>
                <a:cubicBezTo>
                  <a:pt x="2942209" y="6620415"/>
                  <a:pt x="2893995" y="6632484"/>
                  <a:pt x="2842213" y="6635663"/>
                </a:cubicBezTo>
                <a:cubicBezTo>
                  <a:pt x="2788095" y="6639080"/>
                  <a:pt x="2742518" y="6661664"/>
                  <a:pt x="2682285" y="6650675"/>
                </a:cubicBezTo>
                <a:cubicBezTo>
                  <a:pt x="2641613" y="6667775"/>
                  <a:pt x="2600940" y="6684875"/>
                  <a:pt x="2553135" y="6704963"/>
                </a:cubicBezTo>
                <a:cubicBezTo>
                  <a:pt x="2545842" y="6701895"/>
                  <a:pt x="2528522" y="6694720"/>
                  <a:pt x="2508844" y="6686646"/>
                </a:cubicBezTo>
                <a:cubicBezTo>
                  <a:pt x="2515030" y="6675505"/>
                  <a:pt x="2519458" y="6667233"/>
                  <a:pt x="2524404" y="6658184"/>
                </a:cubicBezTo>
                <a:cubicBezTo>
                  <a:pt x="2515588" y="6650395"/>
                  <a:pt x="2507311" y="6642966"/>
                  <a:pt x="2499469" y="6636051"/>
                </a:cubicBezTo>
                <a:cubicBezTo>
                  <a:pt x="2454609" y="6636326"/>
                  <a:pt x="2416277" y="6644547"/>
                  <a:pt x="2380077" y="6664743"/>
                </a:cubicBezTo>
                <a:cubicBezTo>
                  <a:pt x="2393553" y="6674181"/>
                  <a:pt x="2403526" y="6681169"/>
                  <a:pt x="2413338" y="6688163"/>
                </a:cubicBezTo>
                <a:cubicBezTo>
                  <a:pt x="2411161" y="6691426"/>
                  <a:pt x="2410198" y="6697070"/>
                  <a:pt x="2406644" y="6697730"/>
                </a:cubicBezTo>
                <a:cubicBezTo>
                  <a:pt x="2362181" y="6705342"/>
                  <a:pt x="2362019" y="6705121"/>
                  <a:pt x="2341844" y="6728597"/>
                </a:cubicBezTo>
                <a:cubicBezTo>
                  <a:pt x="2291362" y="6727030"/>
                  <a:pt x="2238114" y="6725639"/>
                  <a:pt x="2184531" y="6723351"/>
                </a:cubicBezTo>
                <a:cubicBezTo>
                  <a:pt x="2174678" y="6722952"/>
                  <a:pt x="2163356" y="6720788"/>
                  <a:pt x="2153696" y="6716366"/>
                </a:cubicBezTo>
                <a:cubicBezTo>
                  <a:pt x="2132337" y="6706610"/>
                  <a:pt x="2112770" y="6704672"/>
                  <a:pt x="2091487" y="6702038"/>
                </a:cubicBezTo>
                <a:cubicBezTo>
                  <a:pt x="2047852" y="6696506"/>
                  <a:pt x="2002988" y="6690717"/>
                  <a:pt x="1965306" y="6649418"/>
                </a:cubicBezTo>
                <a:cubicBezTo>
                  <a:pt x="1956239" y="6639440"/>
                  <a:pt x="1935851" y="6633363"/>
                  <a:pt x="1920946" y="6630268"/>
                </a:cubicBezTo>
                <a:cubicBezTo>
                  <a:pt x="1897492" y="6625289"/>
                  <a:pt x="1874216" y="6624244"/>
                  <a:pt x="1846908" y="6621071"/>
                </a:cubicBezTo>
                <a:cubicBezTo>
                  <a:pt x="1832249" y="6554828"/>
                  <a:pt x="1767169" y="6517031"/>
                  <a:pt x="1719436" y="6467231"/>
                </a:cubicBezTo>
                <a:cubicBezTo>
                  <a:pt x="1701738" y="6471591"/>
                  <a:pt x="1686162" y="6475571"/>
                  <a:pt x="1665605" y="6480718"/>
                </a:cubicBezTo>
                <a:cubicBezTo>
                  <a:pt x="1650851" y="6468295"/>
                  <a:pt x="1634206" y="6454274"/>
                  <a:pt x="1613618" y="6437061"/>
                </a:cubicBezTo>
                <a:cubicBezTo>
                  <a:pt x="1607237" y="6440326"/>
                  <a:pt x="1600117" y="6443997"/>
                  <a:pt x="1589517" y="6449386"/>
                </a:cubicBezTo>
                <a:cubicBezTo>
                  <a:pt x="1574216" y="6436150"/>
                  <a:pt x="1557998" y="6422189"/>
                  <a:pt x="1540104" y="6406773"/>
                </a:cubicBezTo>
                <a:cubicBezTo>
                  <a:pt x="1531578" y="6412087"/>
                  <a:pt x="1524683" y="6416356"/>
                  <a:pt x="1516157" y="6421671"/>
                </a:cubicBezTo>
                <a:cubicBezTo>
                  <a:pt x="1492956" y="6404175"/>
                  <a:pt x="1460506" y="6399143"/>
                  <a:pt x="1444372" y="6369185"/>
                </a:cubicBezTo>
                <a:cubicBezTo>
                  <a:pt x="1440570" y="6362048"/>
                  <a:pt x="1428668" y="6354220"/>
                  <a:pt x="1419714" y="6350607"/>
                </a:cubicBezTo>
                <a:cubicBezTo>
                  <a:pt x="1384651" y="6336423"/>
                  <a:pt x="1384663" y="6337106"/>
                  <a:pt x="1402828" y="6317341"/>
                </a:cubicBezTo>
                <a:cubicBezTo>
                  <a:pt x="1405492" y="6314514"/>
                  <a:pt x="1406534" y="6310383"/>
                  <a:pt x="1408389" y="6306905"/>
                </a:cubicBezTo>
                <a:cubicBezTo>
                  <a:pt x="1405541" y="6302536"/>
                  <a:pt x="1403625" y="6296542"/>
                  <a:pt x="1399638" y="6293884"/>
                </a:cubicBezTo>
                <a:cubicBezTo>
                  <a:pt x="1369423" y="6274067"/>
                  <a:pt x="1336468" y="6261626"/>
                  <a:pt x="1311217" y="6230864"/>
                </a:cubicBezTo>
                <a:cubicBezTo>
                  <a:pt x="1291792" y="6207242"/>
                  <a:pt x="1256939" y="6192975"/>
                  <a:pt x="1238372" y="6163865"/>
                </a:cubicBezTo>
                <a:cubicBezTo>
                  <a:pt x="1232292" y="6154309"/>
                  <a:pt x="1209495" y="6147409"/>
                  <a:pt x="1194303" y="6143113"/>
                </a:cubicBezTo>
                <a:cubicBezTo>
                  <a:pt x="1174619" y="6137617"/>
                  <a:pt x="1161156" y="6149630"/>
                  <a:pt x="1164240" y="6167179"/>
                </a:cubicBezTo>
                <a:cubicBezTo>
                  <a:pt x="1165844" y="6176443"/>
                  <a:pt x="1170381" y="6185979"/>
                  <a:pt x="1172411" y="6195304"/>
                </a:cubicBezTo>
                <a:cubicBezTo>
                  <a:pt x="1176193" y="6213206"/>
                  <a:pt x="1168168" y="6222670"/>
                  <a:pt x="1151608" y="6219258"/>
                </a:cubicBezTo>
                <a:cubicBezTo>
                  <a:pt x="1133978" y="6215582"/>
                  <a:pt x="1120631" y="6207353"/>
                  <a:pt x="1118392" y="6189469"/>
                </a:cubicBezTo>
                <a:cubicBezTo>
                  <a:pt x="1117579" y="6182754"/>
                  <a:pt x="1115697" y="6175773"/>
                  <a:pt x="1113534" y="6165012"/>
                </a:cubicBezTo>
                <a:cubicBezTo>
                  <a:pt x="1100568" y="6163212"/>
                  <a:pt x="1087299" y="6159300"/>
                  <a:pt x="1076517" y="6160528"/>
                </a:cubicBezTo>
                <a:cubicBezTo>
                  <a:pt x="1065363" y="6161845"/>
                  <a:pt x="1054709" y="6161248"/>
                  <a:pt x="1049832" y="6150587"/>
                </a:cubicBezTo>
                <a:cubicBezTo>
                  <a:pt x="1043021" y="6135828"/>
                  <a:pt x="1054503" y="6132149"/>
                  <a:pt x="1068001" y="6131049"/>
                </a:cubicBezTo>
                <a:cubicBezTo>
                  <a:pt x="1085063" y="6129745"/>
                  <a:pt x="1102778" y="6129326"/>
                  <a:pt x="1118138" y="6125202"/>
                </a:cubicBezTo>
                <a:cubicBezTo>
                  <a:pt x="1130530" y="6121793"/>
                  <a:pt x="1134684" y="6107164"/>
                  <a:pt x="1122964" y="6097662"/>
                </a:cubicBezTo>
                <a:cubicBezTo>
                  <a:pt x="1090237" y="6071342"/>
                  <a:pt x="1089077" y="6042505"/>
                  <a:pt x="1081055" y="6013691"/>
                </a:cubicBezTo>
                <a:cubicBezTo>
                  <a:pt x="1106430" y="5998287"/>
                  <a:pt x="1148179" y="6055658"/>
                  <a:pt x="1169872" y="6021969"/>
                </a:cubicBezTo>
                <a:cubicBezTo>
                  <a:pt x="1126498" y="5986639"/>
                  <a:pt x="1120321" y="5983530"/>
                  <a:pt x="1064187" y="5969661"/>
                </a:cubicBezTo>
                <a:cubicBezTo>
                  <a:pt x="1065969" y="5959288"/>
                  <a:pt x="1067649" y="5949069"/>
                  <a:pt x="1069861" y="5935952"/>
                </a:cubicBezTo>
                <a:cubicBezTo>
                  <a:pt x="1094841" y="5937010"/>
                  <a:pt x="1130706" y="5954423"/>
                  <a:pt x="1137457" y="5921431"/>
                </a:cubicBezTo>
                <a:cubicBezTo>
                  <a:pt x="1138436" y="5916695"/>
                  <a:pt x="1154220" y="5915437"/>
                  <a:pt x="1163671" y="5917139"/>
                </a:cubicBezTo>
                <a:cubicBezTo>
                  <a:pt x="1184388" y="5920854"/>
                  <a:pt x="1205370" y="5927441"/>
                  <a:pt x="1225957" y="5932753"/>
                </a:cubicBezTo>
                <a:cubicBezTo>
                  <a:pt x="1233410" y="5909210"/>
                  <a:pt x="1210673" y="5896852"/>
                  <a:pt x="1195368" y="5892256"/>
                </a:cubicBezTo>
                <a:cubicBezTo>
                  <a:pt x="1154056" y="5879742"/>
                  <a:pt x="1112222" y="5870809"/>
                  <a:pt x="1070831" y="5862846"/>
                </a:cubicBezTo>
                <a:cubicBezTo>
                  <a:pt x="1044608" y="5857814"/>
                  <a:pt x="1018554" y="5856266"/>
                  <a:pt x="992707" y="5854404"/>
                </a:cubicBezTo>
                <a:cubicBezTo>
                  <a:pt x="979998" y="5853504"/>
                  <a:pt x="968207" y="5850410"/>
                  <a:pt x="957220" y="5845088"/>
                </a:cubicBezTo>
                <a:lnTo>
                  <a:pt x="928043" y="5823503"/>
                </a:lnTo>
                <a:lnTo>
                  <a:pt x="934948" y="5818586"/>
                </a:lnTo>
                <a:cubicBezTo>
                  <a:pt x="937478" y="5816835"/>
                  <a:pt x="940089" y="5815546"/>
                  <a:pt x="942997" y="5815970"/>
                </a:cubicBezTo>
                <a:cubicBezTo>
                  <a:pt x="958257" y="5818066"/>
                  <a:pt x="974113" y="5823703"/>
                  <a:pt x="989651" y="5826545"/>
                </a:cubicBezTo>
                <a:cubicBezTo>
                  <a:pt x="993282" y="5827171"/>
                  <a:pt x="999893" y="5821928"/>
                  <a:pt x="999229" y="5820587"/>
                </a:cubicBezTo>
                <a:cubicBezTo>
                  <a:pt x="996095" y="5815016"/>
                  <a:pt x="990236" y="5805831"/>
                  <a:pt x="986286" y="5805218"/>
                </a:cubicBezTo>
                <a:cubicBezTo>
                  <a:pt x="945135" y="5798762"/>
                  <a:pt x="904952" y="5795758"/>
                  <a:pt x="869198" y="5805249"/>
                </a:cubicBezTo>
                <a:cubicBezTo>
                  <a:pt x="867873" y="5805600"/>
                  <a:pt x="868030" y="5808400"/>
                  <a:pt x="866067" y="5814610"/>
                </a:cubicBezTo>
                <a:lnTo>
                  <a:pt x="888069" y="5822879"/>
                </a:lnTo>
                <a:lnTo>
                  <a:pt x="873357" y="5828538"/>
                </a:lnTo>
                <a:cubicBezTo>
                  <a:pt x="870746" y="5832802"/>
                  <a:pt x="871620" y="5839194"/>
                  <a:pt x="876570" y="5848109"/>
                </a:cubicBezTo>
                <a:cubicBezTo>
                  <a:pt x="884986" y="5863265"/>
                  <a:pt x="892872" y="5878516"/>
                  <a:pt x="899812" y="5891451"/>
                </a:cubicBezTo>
                <a:cubicBezTo>
                  <a:pt x="894460" y="5895740"/>
                  <a:pt x="893224" y="5898059"/>
                  <a:pt x="891253" y="5897980"/>
                </a:cubicBezTo>
                <a:cubicBezTo>
                  <a:pt x="813069" y="5894997"/>
                  <a:pt x="812962" y="5894926"/>
                  <a:pt x="828494" y="5832431"/>
                </a:cubicBezTo>
                <a:cubicBezTo>
                  <a:pt x="831572" y="5820115"/>
                  <a:pt x="818859" y="5805798"/>
                  <a:pt x="800938" y="5800692"/>
                </a:cubicBezTo>
                <a:cubicBezTo>
                  <a:pt x="788633" y="5797200"/>
                  <a:pt x="776421" y="5792870"/>
                  <a:pt x="764161" y="5788846"/>
                </a:cubicBezTo>
                <a:lnTo>
                  <a:pt x="764502" y="5789365"/>
                </a:lnTo>
                <a:lnTo>
                  <a:pt x="764437" y="5789507"/>
                </a:lnTo>
                <a:lnTo>
                  <a:pt x="744622" y="5763967"/>
                </a:lnTo>
                <a:cubicBezTo>
                  <a:pt x="722142" y="5740879"/>
                  <a:pt x="694389" y="5729144"/>
                  <a:pt x="657855" y="5728602"/>
                </a:cubicBezTo>
                <a:cubicBezTo>
                  <a:pt x="623516" y="5728037"/>
                  <a:pt x="587155" y="5727470"/>
                  <a:pt x="549348" y="5705731"/>
                </a:cubicBezTo>
                <a:cubicBezTo>
                  <a:pt x="540689" y="5700742"/>
                  <a:pt x="526738" y="5706254"/>
                  <a:pt x="515413" y="5706895"/>
                </a:cubicBezTo>
                <a:cubicBezTo>
                  <a:pt x="502461" y="5682203"/>
                  <a:pt x="509552" y="5671104"/>
                  <a:pt x="534710" y="5670261"/>
                </a:cubicBezTo>
                <a:cubicBezTo>
                  <a:pt x="528410" y="5657303"/>
                  <a:pt x="522113" y="5644571"/>
                  <a:pt x="515868" y="5631761"/>
                </a:cubicBezTo>
                <a:cubicBezTo>
                  <a:pt x="533894" y="5613139"/>
                  <a:pt x="568783" y="5623614"/>
                  <a:pt x="590947" y="5607190"/>
                </a:cubicBezTo>
                <a:cubicBezTo>
                  <a:pt x="577109" y="5589427"/>
                  <a:pt x="557777" y="5574064"/>
                  <a:pt x="540402" y="5557871"/>
                </a:cubicBezTo>
                <a:cubicBezTo>
                  <a:pt x="532336" y="5550359"/>
                  <a:pt x="518584" y="5546237"/>
                  <a:pt x="512856" y="5538487"/>
                </a:cubicBezTo>
                <a:cubicBezTo>
                  <a:pt x="468002" y="5477137"/>
                  <a:pt x="410238" y="5467345"/>
                  <a:pt x="349439" y="5466305"/>
                </a:cubicBezTo>
                <a:cubicBezTo>
                  <a:pt x="344808" y="5466248"/>
                  <a:pt x="339278" y="5463569"/>
                  <a:pt x="329488" y="5460743"/>
                </a:cubicBezTo>
                <a:cubicBezTo>
                  <a:pt x="331657" y="5451189"/>
                  <a:pt x="333783" y="5442168"/>
                  <a:pt x="335801" y="5433073"/>
                </a:cubicBezTo>
                <a:cubicBezTo>
                  <a:pt x="339643" y="5433616"/>
                  <a:pt x="343377" y="5434085"/>
                  <a:pt x="347167" y="5434705"/>
                </a:cubicBezTo>
                <a:cubicBezTo>
                  <a:pt x="343875" y="5432172"/>
                  <a:pt x="340742" y="5429633"/>
                  <a:pt x="337449" y="5427101"/>
                </a:cubicBezTo>
                <a:cubicBezTo>
                  <a:pt x="370156" y="5416811"/>
                  <a:pt x="402310" y="5405479"/>
                  <a:pt x="435947" y="5396595"/>
                </a:cubicBezTo>
                <a:cubicBezTo>
                  <a:pt x="466033" y="5388600"/>
                  <a:pt x="506943" y="5402417"/>
                  <a:pt x="546554" y="5382475"/>
                </a:cubicBezTo>
                <a:cubicBezTo>
                  <a:pt x="520199" y="5376009"/>
                  <a:pt x="507707" y="5370933"/>
                  <a:pt x="496469" y="5370509"/>
                </a:cubicBezTo>
                <a:cubicBezTo>
                  <a:pt x="465684" y="5369283"/>
                  <a:pt x="435896" y="5367263"/>
                  <a:pt x="402901" y="5355582"/>
                </a:cubicBezTo>
                <a:cubicBezTo>
                  <a:pt x="383511" y="5348710"/>
                  <a:pt x="362786" y="5353409"/>
                  <a:pt x="342372" y="5351804"/>
                </a:cubicBezTo>
                <a:cubicBezTo>
                  <a:pt x="322227" y="5350266"/>
                  <a:pt x="299426" y="5352009"/>
                  <a:pt x="294940" y="5321625"/>
                </a:cubicBezTo>
                <a:cubicBezTo>
                  <a:pt x="294515" y="5318760"/>
                  <a:pt x="275463" y="5309981"/>
                  <a:pt x="267107" y="5309907"/>
                </a:cubicBezTo>
                <a:cubicBezTo>
                  <a:pt x="252682" y="5309828"/>
                  <a:pt x="239723" y="5314319"/>
                  <a:pt x="227844" y="5316723"/>
                </a:cubicBezTo>
                <a:cubicBezTo>
                  <a:pt x="210109" y="5301301"/>
                  <a:pt x="221626" y="5284736"/>
                  <a:pt x="200724" y="5270794"/>
                </a:cubicBezTo>
                <a:lnTo>
                  <a:pt x="268775" y="5235727"/>
                </a:lnTo>
                <a:lnTo>
                  <a:pt x="268804" y="5235727"/>
                </a:lnTo>
                <a:lnTo>
                  <a:pt x="268647" y="5235947"/>
                </a:lnTo>
                <a:lnTo>
                  <a:pt x="269214" y="5235723"/>
                </a:lnTo>
                <a:lnTo>
                  <a:pt x="304668" y="5235389"/>
                </a:lnTo>
                <a:cubicBezTo>
                  <a:pt x="309498" y="5234683"/>
                  <a:pt x="311343" y="5227718"/>
                  <a:pt x="314623" y="5223733"/>
                </a:cubicBezTo>
                <a:lnTo>
                  <a:pt x="318128" y="5224945"/>
                </a:lnTo>
                <a:lnTo>
                  <a:pt x="321998" y="5228315"/>
                </a:lnTo>
                <a:cubicBezTo>
                  <a:pt x="323126" y="5228955"/>
                  <a:pt x="324973" y="5228054"/>
                  <a:pt x="326513" y="5227846"/>
                </a:cubicBezTo>
                <a:lnTo>
                  <a:pt x="318128" y="5224945"/>
                </a:lnTo>
                <a:lnTo>
                  <a:pt x="316483" y="5223513"/>
                </a:lnTo>
                <a:cubicBezTo>
                  <a:pt x="306325" y="5212135"/>
                  <a:pt x="313853" y="5207615"/>
                  <a:pt x="319599" y="5201569"/>
                </a:cubicBezTo>
                <a:cubicBezTo>
                  <a:pt x="323152" y="5197876"/>
                  <a:pt x="326304" y="5189651"/>
                  <a:pt x="323581" y="5186264"/>
                </a:cubicBezTo>
                <a:cubicBezTo>
                  <a:pt x="319498" y="5181183"/>
                  <a:pt x="310186" y="5178339"/>
                  <a:pt x="302944" y="5175193"/>
                </a:cubicBezTo>
                <a:cubicBezTo>
                  <a:pt x="300797" y="5174209"/>
                  <a:pt x="297287" y="5174338"/>
                  <a:pt x="295548" y="5175311"/>
                </a:cubicBezTo>
                <a:cubicBezTo>
                  <a:pt x="269942" y="5189663"/>
                  <a:pt x="234817" y="5180940"/>
                  <a:pt x="204636" y="5183709"/>
                </a:cubicBezTo>
                <a:cubicBezTo>
                  <a:pt x="182321" y="5185775"/>
                  <a:pt x="159776" y="5185499"/>
                  <a:pt x="137011" y="5184066"/>
                </a:cubicBezTo>
                <a:lnTo>
                  <a:pt x="69749" y="5177639"/>
                </a:lnTo>
                <a:lnTo>
                  <a:pt x="68692" y="5164680"/>
                </a:lnTo>
                <a:cubicBezTo>
                  <a:pt x="71243" y="5151458"/>
                  <a:pt x="81382" y="5139888"/>
                  <a:pt x="67474" y="5121181"/>
                </a:cubicBezTo>
                <a:cubicBezTo>
                  <a:pt x="63055" y="5115203"/>
                  <a:pt x="78506" y="5101374"/>
                  <a:pt x="85490" y="5090204"/>
                </a:cubicBezTo>
                <a:cubicBezTo>
                  <a:pt x="74177" y="5073790"/>
                  <a:pt x="58072" y="5063159"/>
                  <a:pt x="30365" y="5067355"/>
                </a:cubicBezTo>
                <a:cubicBezTo>
                  <a:pt x="56683" y="5012728"/>
                  <a:pt x="133035" y="5038061"/>
                  <a:pt x="175688" y="5015660"/>
                </a:cubicBezTo>
                <a:cubicBezTo>
                  <a:pt x="175514" y="5003083"/>
                  <a:pt x="175336" y="4990279"/>
                  <a:pt x="175009" y="4972100"/>
                </a:cubicBezTo>
                <a:cubicBezTo>
                  <a:pt x="203839" y="4983023"/>
                  <a:pt x="224033" y="5010861"/>
                  <a:pt x="251329" y="5007515"/>
                </a:cubicBezTo>
                <a:cubicBezTo>
                  <a:pt x="273048" y="5004827"/>
                  <a:pt x="295323" y="5003408"/>
                  <a:pt x="320828" y="5001112"/>
                </a:cubicBezTo>
                <a:cubicBezTo>
                  <a:pt x="314202" y="4949431"/>
                  <a:pt x="365633" y="4956345"/>
                  <a:pt x="403930" y="4952143"/>
                </a:cubicBezTo>
                <a:cubicBezTo>
                  <a:pt x="401491" y="4923125"/>
                  <a:pt x="394985" y="4913509"/>
                  <a:pt x="378201" y="4912529"/>
                </a:cubicBezTo>
                <a:cubicBezTo>
                  <a:pt x="365308" y="4911788"/>
                  <a:pt x="353039" y="4913146"/>
                  <a:pt x="340253" y="4912475"/>
                </a:cubicBezTo>
                <a:cubicBezTo>
                  <a:pt x="328374" y="4911848"/>
                  <a:pt x="316202" y="4909791"/>
                  <a:pt x="302067" y="4908108"/>
                </a:cubicBezTo>
                <a:cubicBezTo>
                  <a:pt x="308049" y="4885606"/>
                  <a:pt x="350231" y="4899149"/>
                  <a:pt x="341094" y="4867572"/>
                </a:cubicBezTo>
                <a:cubicBezTo>
                  <a:pt x="339959" y="4863672"/>
                  <a:pt x="354844" y="4859792"/>
                  <a:pt x="362826" y="4856696"/>
                </a:cubicBezTo>
                <a:cubicBezTo>
                  <a:pt x="388830" y="4846651"/>
                  <a:pt x="388885" y="4846801"/>
                  <a:pt x="379725" y="4811055"/>
                </a:cubicBezTo>
                <a:cubicBezTo>
                  <a:pt x="421420" y="4785656"/>
                  <a:pt x="464142" y="4761280"/>
                  <a:pt x="536590" y="4770763"/>
                </a:cubicBezTo>
                <a:cubicBezTo>
                  <a:pt x="516164" y="4750740"/>
                  <a:pt x="503326" y="4738247"/>
                  <a:pt x="488263" y="4723486"/>
                </a:cubicBezTo>
                <a:cubicBezTo>
                  <a:pt x="499571" y="4718903"/>
                  <a:pt x="510419" y="4715476"/>
                  <a:pt x="520122" y="4710497"/>
                </a:cubicBezTo>
                <a:cubicBezTo>
                  <a:pt x="545116" y="4697533"/>
                  <a:pt x="577596" y="4689449"/>
                  <a:pt x="591756" y="4668921"/>
                </a:cubicBezTo>
                <a:cubicBezTo>
                  <a:pt x="605085" y="4649637"/>
                  <a:pt x="617413" y="4627887"/>
                  <a:pt x="626801" y="4605411"/>
                </a:cubicBezTo>
                <a:cubicBezTo>
                  <a:pt x="631443" y="4594250"/>
                  <a:pt x="632849" y="4580707"/>
                  <a:pt x="632024" y="4567471"/>
                </a:cubicBezTo>
                <a:cubicBezTo>
                  <a:pt x="630907" y="4549776"/>
                  <a:pt x="626103" y="4531305"/>
                  <a:pt x="623599" y="4516388"/>
                </a:cubicBezTo>
                <a:cubicBezTo>
                  <a:pt x="642148" y="4506084"/>
                  <a:pt x="650849" y="4525246"/>
                  <a:pt x="662813" y="4527614"/>
                </a:cubicBezTo>
                <a:cubicBezTo>
                  <a:pt x="665748" y="4525082"/>
                  <a:pt x="670244" y="4523478"/>
                  <a:pt x="671407" y="4520099"/>
                </a:cubicBezTo>
                <a:cubicBezTo>
                  <a:pt x="682743" y="4489101"/>
                  <a:pt x="696034" y="4458585"/>
                  <a:pt x="687302" y="4422456"/>
                </a:cubicBezTo>
                <a:lnTo>
                  <a:pt x="674187" y="4392897"/>
                </a:lnTo>
                <a:lnTo>
                  <a:pt x="672044" y="4387638"/>
                </a:lnTo>
                <a:lnTo>
                  <a:pt x="672775" y="4386417"/>
                </a:lnTo>
                <a:lnTo>
                  <a:pt x="671859" y="4385548"/>
                </a:lnTo>
                <a:lnTo>
                  <a:pt x="672017" y="4385686"/>
                </a:lnTo>
                <a:cubicBezTo>
                  <a:pt x="693735" y="4379966"/>
                  <a:pt x="703390" y="4366425"/>
                  <a:pt x="694615" y="4343172"/>
                </a:cubicBezTo>
                <a:lnTo>
                  <a:pt x="674814" y="4301499"/>
                </a:lnTo>
                <a:lnTo>
                  <a:pt x="675965" y="4300647"/>
                </a:lnTo>
                <a:lnTo>
                  <a:pt x="675127" y="4299740"/>
                </a:lnTo>
                <a:lnTo>
                  <a:pt x="671630" y="4293376"/>
                </a:lnTo>
                <a:cubicBezTo>
                  <a:pt x="659425" y="4262896"/>
                  <a:pt x="696444" y="4237971"/>
                  <a:pt x="663884" y="4209068"/>
                </a:cubicBezTo>
                <a:cubicBezTo>
                  <a:pt x="636894" y="4185116"/>
                  <a:pt x="642236" y="4153768"/>
                  <a:pt x="610528" y="4133853"/>
                </a:cubicBezTo>
                <a:cubicBezTo>
                  <a:pt x="606008" y="4131062"/>
                  <a:pt x="606031" y="4120525"/>
                  <a:pt x="601165" y="4104482"/>
                </a:cubicBezTo>
                <a:cubicBezTo>
                  <a:pt x="581548" y="4141127"/>
                  <a:pt x="571372" y="4175987"/>
                  <a:pt x="577956" y="4213494"/>
                </a:cubicBezTo>
                <a:cubicBezTo>
                  <a:pt x="588211" y="4271637"/>
                  <a:pt x="586434" y="4326580"/>
                  <a:pt x="588882" y="4382658"/>
                </a:cubicBezTo>
                <a:cubicBezTo>
                  <a:pt x="589061" y="4386593"/>
                  <a:pt x="585443" y="4389681"/>
                  <a:pt x="582402" y="4395173"/>
                </a:cubicBezTo>
                <a:cubicBezTo>
                  <a:pt x="576333" y="4392136"/>
                  <a:pt x="567672" y="4389951"/>
                  <a:pt x="564240" y="4385529"/>
                </a:cubicBezTo>
                <a:cubicBezTo>
                  <a:pt x="559825" y="4379778"/>
                  <a:pt x="558513" y="4371942"/>
                  <a:pt x="557970" y="4365519"/>
                </a:cubicBezTo>
                <a:cubicBezTo>
                  <a:pt x="556311" y="4347236"/>
                  <a:pt x="557535" y="4329530"/>
                  <a:pt x="554434" y="4311073"/>
                </a:cubicBezTo>
                <a:cubicBezTo>
                  <a:pt x="546541" y="4262926"/>
                  <a:pt x="534699" y="4214165"/>
                  <a:pt x="546720" y="4169535"/>
                </a:cubicBezTo>
                <a:cubicBezTo>
                  <a:pt x="517353" y="4196757"/>
                  <a:pt x="494889" y="4226003"/>
                  <a:pt x="506547" y="4273406"/>
                </a:cubicBezTo>
                <a:cubicBezTo>
                  <a:pt x="511603" y="4294066"/>
                  <a:pt x="511597" y="4314381"/>
                  <a:pt x="513629" y="4332574"/>
                </a:cubicBezTo>
                <a:cubicBezTo>
                  <a:pt x="499004" y="4342127"/>
                  <a:pt x="487225" y="4349986"/>
                  <a:pt x="475915" y="4357373"/>
                </a:cubicBezTo>
                <a:cubicBezTo>
                  <a:pt x="475786" y="4356165"/>
                  <a:pt x="475678" y="4353061"/>
                  <a:pt x="475250" y="4349969"/>
                </a:cubicBezTo>
                <a:cubicBezTo>
                  <a:pt x="472093" y="4322493"/>
                  <a:pt x="467707" y="4294759"/>
                  <a:pt x="466207" y="4267603"/>
                </a:cubicBezTo>
                <a:cubicBezTo>
                  <a:pt x="465491" y="4254440"/>
                  <a:pt x="461267" y="4243035"/>
                  <a:pt x="453846" y="4232921"/>
                </a:cubicBezTo>
                <a:lnTo>
                  <a:pt x="423593" y="4207089"/>
                </a:lnTo>
                <a:lnTo>
                  <a:pt x="424371" y="4205459"/>
                </a:lnTo>
                <a:lnTo>
                  <a:pt x="423264" y="4202661"/>
                </a:lnTo>
                <a:lnTo>
                  <a:pt x="433675" y="4166537"/>
                </a:lnTo>
                <a:cubicBezTo>
                  <a:pt x="423920" y="4170077"/>
                  <a:pt x="416911" y="4174692"/>
                  <a:pt x="414683" y="4180979"/>
                </a:cubicBezTo>
                <a:lnTo>
                  <a:pt x="423264" y="4202661"/>
                </a:lnTo>
                <a:lnTo>
                  <a:pt x="422305" y="4205989"/>
                </a:lnTo>
                <a:lnTo>
                  <a:pt x="423593" y="4207089"/>
                </a:lnTo>
                <a:lnTo>
                  <a:pt x="412794" y="4229701"/>
                </a:lnTo>
                <a:cubicBezTo>
                  <a:pt x="413892" y="4238965"/>
                  <a:pt x="419468" y="4249336"/>
                  <a:pt x="428079" y="4260581"/>
                </a:cubicBezTo>
                <a:cubicBezTo>
                  <a:pt x="382271" y="4273244"/>
                  <a:pt x="370277" y="4310597"/>
                  <a:pt x="356386" y="4348928"/>
                </a:cubicBezTo>
                <a:cubicBezTo>
                  <a:pt x="341436" y="4343334"/>
                  <a:pt x="327128" y="4337944"/>
                  <a:pt x="310303" y="4331660"/>
                </a:cubicBezTo>
                <a:cubicBezTo>
                  <a:pt x="283891" y="4289572"/>
                  <a:pt x="296663" y="4254086"/>
                  <a:pt x="311935" y="4224421"/>
                </a:cubicBezTo>
                <a:cubicBezTo>
                  <a:pt x="319727" y="4209356"/>
                  <a:pt x="321994" y="4194872"/>
                  <a:pt x="319703" y="4180013"/>
                </a:cubicBezTo>
                <a:lnTo>
                  <a:pt x="300371" y="4133942"/>
                </a:lnTo>
                <a:lnTo>
                  <a:pt x="300775" y="4133795"/>
                </a:lnTo>
                <a:lnTo>
                  <a:pt x="300358" y="4132558"/>
                </a:lnTo>
                <a:lnTo>
                  <a:pt x="328666" y="4113791"/>
                </a:lnTo>
                <a:cubicBezTo>
                  <a:pt x="352497" y="4089889"/>
                  <a:pt x="357137" y="4055539"/>
                  <a:pt x="351221" y="4015222"/>
                </a:cubicBezTo>
                <a:cubicBezTo>
                  <a:pt x="349164" y="4001502"/>
                  <a:pt x="346220" y="3985843"/>
                  <a:pt x="351194" y="3975353"/>
                </a:cubicBezTo>
                <a:cubicBezTo>
                  <a:pt x="371036" y="3933469"/>
                  <a:pt x="372337" y="3884607"/>
                  <a:pt x="379371" y="3837886"/>
                </a:cubicBezTo>
                <a:cubicBezTo>
                  <a:pt x="380989" y="3827290"/>
                  <a:pt x="385872" y="3817637"/>
                  <a:pt x="385779" y="3806574"/>
                </a:cubicBezTo>
                <a:cubicBezTo>
                  <a:pt x="385496" y="3782025"/>
                  <a:pt x="380238" y="3756067"/>
                  <a:pt x="382149" y="3732196"/>
                </a:cubicBezTo>
                <a:cubicBezTo>
                  <a:pt x="383839" y="3710759"/>
                  <a:pt x="396819" y="3692700"/>
                  <a:pt x="397227" y="3671082"/>
                </a:cubicBezTo>
                <a:cubicBezTo>
                  <a:pt x="398575" y="3610015"/>
                  <a:pt x="419987" y="3557841"/>
                  <a:pt x="437266" y="3503697"/>
                </a:cubicBezTo>
                <a:cubicBezTo>
                  <a:pt x="444269" y="3481762"/>
                  <a:pt x="446548" y="3457575"/>
                  <a:pt x="452261" y="3435006"/>
                </a:cubicBezTo>
                <a:cubicBezTo>
                  <a:pt x="459516" y="3406392"/>
                  <a:pt x="454172" y="3378693"/>
                  <a:pt x="427750" y="3347823"/>
                </a:cubicBezTo>
                <a:cubicBezTo>
                  <a:pt x="406277" y="3322835"/>
                  <a:pt x="404750" y="3300151"/>
                  <a:pt x="419572" y="3277931"/>
                </a:cubicBezTo>
                <a:cubicBezTo>
                  <a:pt x="435533" y="3254002"/>
                  <a:pt x="434687" y="3221895"/>
                  <a:pt x="431608" y="3186837"/>
                </a:cubicBezTo>
                <a:cubicBezTo>
                  <a:pt x="411459" y="3188103"/>
                  <a:pt x="394464" y="3193044"/>
                  <a:pt x="377041" y="3189056"/>
                </a:cubicBezTo>
                <a:cubicBezTo>
                  <a:pt x="357428" y="3184618"/>
                  <a:pt x="337458" y="3172082"/>
                  <a:pt x="316582" y="3162536"/>
                </a:cubicBezTo>
                <a:cubicBezTo>
                  <a:pt x="327200" y="3102040"/>
                  <a:pt x="329967" y="3040011"/>
                  <a:pt x="356804" y="2987639"/>
                </a:cubicBezTo>
                <a:cubicBezTo>
                  <a:pt x="362257" y="2977132"/>
                  <a:pt x="362421" y="2962648"/>
                  <a:pt x="361381" y="2949270"/>
                </a:cubicBezTo>
                <a:cubicBezTo>
                  <a:pt x="359526" y="2923111"/>
                  <a:pt x="364332" y="2903304"/>
                  <a:pt x="387494" y="2889117"/>
                </a:cubicBezTo>
                <a:cubicBezTo>
                  <a:pt x="410077" y="2875331"/>
                  <a:pt x="412981" y="2847406"/>
                  <a:pt x="410774" y="2819442"/>
                </a:cubicBezTo>
                <a:cubicBezTo>
                  <a:pt x="409172" y="2798504"/>
                  <a:pt x="415957" y="2782263"/>
                  <a:pt x="423625" y="2764700"/>
                </a:cubicBezTo>
                <a:cubicBezTo>
                  <a:pt x="440739" y="2725040"/>
                  <a:pt x="464600" y="2687633"/>
                  <a:pt x="459653" y="2637634"/>
                </a:cubicBezTo>
                <a:cubicBezTo>
                  <a:pt x="458808" y="2629100"/>
                  <a:pt x="462166" y="2620564"/>
                  <a:pt x="466627" y="2614109"/>
                </a:cubicBezTo>
                <a:cubicBezTo>
                  <a:pt x="495206" y="2572665"/>
                  <a:pt x="509089" y="2525011"/>
                  <a:pt x="515961" y="2472232"/>
                </a:cubicBezTo>
                <a:cubicBezTo>
                  <a:pt x="520973" y="2434376"/>
                  <a:pt x="542803" y="2402350"/>
                  <a:pt x="557510" y="2367932"/>
                </a:cubicBezTo>
                <a:cubicBezTo>
                  <a:pt x="561594" y="2358307"/>
                  <a:pt x="569916" y="2350499"/>
                  <a:pt x="571379" y="2340137"/>
                </a:cubicBezTo>
                <a:cubicBezTo>
                  <a:pt x="583641" y="2255704"/>
                  <a:pt x="627277" y="2187483"/>
                  <a:pt x="660548" y="2114032"/>
                </a:cubicBezTo>
                <a:cubicBezTo>
                  <a:pt x="668222" y="2096925"/>
                  <a:pt x="676967" y="2080081"/>
                  <a:pt x="681530" y="2061571"/>
                </a:cubicBezTo>
                <a:cubicBezTo>
                  <a:pt x="701349" y="1980045"/>
                  <a:pt x="742778" y="1910466"/>
                  <a:pt x="780390" y="1838675"/>
                </a:cubicBezTo>
                <a:cubicBezTo>
                  <a:pt x="792892" y="1814796"/>
                  <a:pt x="803351" y="1789780"/>
                  <a:pt x="816177" y="1766117"/>
                </a:cubicBezTo>
                <a:cubicBezTo>
                  <a:pt x="823080" y="1753434"/>
                  <a:pt x="829184" y="1737748"/>
                  <a:pt x="842278" y="1731888"/>
                </a:cubicBezTo>
                <a:cubicBezTo>
                  <a:pt x="876070" y="1716935"/>
                  <a:pt x="885986" y="1688299"/>
                  <a:pt x="891950" y="1656018"/>
                </a:cubicBezTo>
                <a:cubicBezTo>
                  <a:pt x="893112" y="1649609"/>
                  <a:pt x="895455" y="1643763"/>
                  <a:pt x="896457" y="1637359"/>
                </a:cubicBezTo>
                <a:cubicBezTo>
                  <a:pt x="900337" y="1610537"/>
                  <a:pt x="936681" y="1607163"/>
                  <a:pt x="939847" y="1579078"/>
                </a:cubicBezTo>
                <a:cubicBezTo>
                  <a:pt x="942778" y="1552744"/>
                  <a:pt x="960337" y="1534820"/>
                  <a:pt x="974712" y="1514436"/>
                </a:cubicBezTo>
                <a:cubicBezTo>
                  <a:pt x="1030236" y="1435397"/>
                  <a:pt x="1094713" y="1363005"/>
                  <a:pt x="1148184" y="1282372"/>
                </a:cubicBezTo>
                <a:cubicBezTo>
                  <a:pt x="1197096" y="1208578"/>
                  <a:pt x="1258660" y="1142885"/>
                  <a:pt x="1319755" y="1077666"/>
                </a:cubicBezTo>
                <a:cubicBezTo>
                  <a:pt x="1369518" y="1024533"/>
                  <a:pt x="1425977" y="976764"/>
                  <a:pt x="1481144" y="928134"/>
                </a:cubicBezTo>
                <a:cubicBezTo>
                  <a:pt x="1507914" y="904568"/>
                  <a:pt x="1528477" y="876075"/>
                  <a:pt x="1553521" y="851131"/>
                </a:cubicBezTo>
                <a:cubicBezTo>
                  <a:pt x="1602456" y="802274"/>
                  <a:pt x="1654329" y="756946"/>
                  <a:pt x="1712630" y="716919"/>
                </a:cubicBezTo>
                <a:cubicBezTo>
                  <a:pt x="1733606" y="702508"/>
                  <a:pt x="1750355" y="683933"/>
                  <a:pt x="1769867" y="667985"/>
                </a:cubicBezTo>
                <a:cubicBezTo>
                  <a:pt x="1805588" y="638938"/>
                  <a:pt x="1839680" y="608132"/>
                  <a:pt x="1878981" y="582820"/>
                </a:cubicBezTo>
                <a:cubicBezTo>
                  <a:pt x="1903922" y="566900"/>
                  <a:pt x="1916748" y="537402"/>
                  <a:pt x="1955199" y="535770"/>
                </a:cubicBezTo>
                <a:cubicBezTo>
                  <a:pt x="1959187" y="535624"/>
                  <a:pt x="1962615" y="530951"/>
                  <a:pt x="1963878" y="527190"/>
                </a:cubicBezTo>
                <a:cubicBezTo>
                  <a:pt x="1978869" y="484878"/>
                  <a:pt x="2024343" y="471318"/>
                  <a:pt x="2060661" y="448843"/>
                </a:cubicBezTo>
                <a:cubicBezTo>
                  <a:pt x="2087818" y="431933"/>
                  <a:pt x="2113120" y="412439"/>
                  <a:pt x="2134379" y="390135"/>
                </a:cubicBezTo>
                <a:cubicBezTo>
                  <a:pt x="2190893" y="330616"/>
                  <a:pt x="2263303" y="287874"/>
                  <a:pt x="2338901" y="247821"/>
                </a:cubicBezTo>
                <a:cubicBezTo>
                  <a:pt x="2369582" y="231465"/>
                  <a:pt x="2399664" y="214373"/>
                  <a:pt x="2428552" y="196036"/>
                </a:cubicBezTo>
                <a:cubicBezTo>
                  <a:pt x="2463127" y="174308"/>
                  <a:pt x="2495040" y="149569"/>
                  <a:pt x="2530266" y="128499"/>
                </a:cubicBezTo>
                <a:close/>
              </a:path>
            </a:pathLst>
          </a:custGeom>
          <a:ln w="6350">
            <a:solidFill>
              <a:schemeClr val="accent1">
                <a:lumMod val="40000"/>
                <a:lumOff val="60000"/>
                <a:alpha val="84000"/>
              </a:schemeClr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310315-4EE1-E304-48FA-33304EDF106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203" y="144623"/>
            <a:ext cx="1219202" cy="91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137241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верхние углы 7">
            <a:extLst>
              <a:ext uri="{FF2B5EF4-FFF2-40B4-BE49-F238E27FC236}">
                <a16:creationId xmlns:a16="http://schemas.microsoft.com/office/drawing/2014/main" id="{BCF0BD2A-FE4D-9778-FD1E-37A798CE3F3B}"/>
              </a:ext>
            </a:extLst>
          </p:cNvPr>
          <p:cNvSpPr/>
          <p:nvPr/>
        </p:nvSpPr>
        <p:spPr>
          <a:xfrm rot="16200000">
            <a:off x="6529072" y="860260"/>
            <a:ext cx="5194300" cy="5979157"/>
          </a:xfrm>
          <a:prstGeom prst="round2SameRect">
            <a:avLst>
              <a:gd name="adj1" fmla="val 4751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27F65B-4A19-6C1F-2592-BA783AC1E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939" y="361796"/>
            <a:ext cx="6468861" cy="927348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1"/>
                </a:solidFill>
              </a:rPr>
              <a:t>МЕЖДИСЦИПЛИНАРНЫЙ ПОДХОД В ПОДГОТОВКЕ КАДРОВ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94E9D648-4E86-031A-6D15-EE9777B8C4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0165470"/>
              </p:ext>
            </p:extLst>
          </p:nvPr>
        </p:nvGraphicFramePr>
        <p:xfrm>
          <a:off x="351216" y="1600251"/>
          <a:ext cx="4195384" cy="2266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21BB4F-D6AC-B2A4-5D26-46A0502F25F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39" y="3721238"/>
            <a:ext cx="5993346" cy="28789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6B90A1-8072-CCB6-1039-E08B14B31282}"/>
              </a:ext>
            </a:extLst>
          </p:cNvPr>
          <p:cNvSpPr txBox="1"/>
          <p:nvPr/>
        </p:nvSpPr>
        <p:spPr>
          <a:xfrm>
            <a:off x="6189726" y="1393740"/>
            <a:ext cx="5612446" cy="496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9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bg1"/>
                </a:solidFill>
              </a:rPr>
              <a:t>Модернизация содержания профессиональных образовательных программ высшего образования с учетом современных достижений науки и потребностей практики.</a:t>
            </a:r>
          </a:p>
          <a:p>
            <a:pPr marL="285750" indent="-285750" algn="just">
              <a:lnSpc>
                <a:spcPct val="9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bg1"/>
                </a:solidFill>
              </a:rPr>
              <a:t>Территориальные, социокультурные и экономические отличия регионов.</a:t>
            </a:r>
          </a:p>
          <a:p>
            <a:pPr marL="285750" indent="-285750" algn="just">
              <a:lnSpc>
                <a:spcPct val="9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bg1"/>
                </a:solidFill>
              </a:rPr>
              <a:t>Новые требования к подготовке специалистов с учетом содержания доработанного  «Профессионального стандарта педагог-дефектолог».</a:t>
            </a:r>
          </a:p>
          <a:p>
            <a:pPr marL="285750" indent="-285750" algn="just">
              <a:lnSpc>
                <a:spcPct val="9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bg1"/>
                </a:solidFill>
              </a:rPr>
              <a:t>Рост количества лиц с ОВЗ с сочетанием психологических нарушений и тяжелыми множественными нарушениями развития.</a:t>
            </a:r>
          </a:p>
          <a:p>
            <a:pPr marL="285750" indent="-285750" algn="just">
              <a:lnSpc>
                <a:spcPct val="9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bg1"/>
                </a:solidFill>
              </a:rPr>
              <a:t>Расширение спектра профессиональной деятельности дефектолога.</a:t>
            </a:r>
          </a:p>
          <a:p>
            <a:pPr marL="285750" indent="-285750" algn="just">
              <a:lnSpc>
                <a:spcPct val="9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bg1"/>
                </a:solidFill>
              </a:rPr>
              <a:t>Баланс теоретической и практической частей образовательных программ.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2DB941E-7DF1-B65F-CC39-F6FDAB6812C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203" y="144623"/>
            <a:ext cx="1219202" cy="91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455192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27F65B-4A19-6C1F-2592-BA783AC1E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939" y="361796"/>
            <a:ext cx="6468861" cy="527204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1"/>
                </a:solidFill>
              </a:rPr>
              <a:t>ВЫВОДЫ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8FAE81-271F-5944-4AD3-DF9AA43C9E18}"/>
              </a:ext>
            </a:extLst>
          </p:cNvPr>
          <p:cNvSpPr txBox="1"/>
          <p:nvPr/>
        </p:nvSpPr>
        <p:spPr>
          <a:xfrm>
            <a:off x="805656" y="1049917"/>
            <a:ext cx="10580687" cy="798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85000"/>
              </a:lnSpc>
              <a:spcAft>
                <a:spcPts val="1200"/>
              </a:spcAft>
            </a:pPr>
            <a:r>
              <a:rPr lang="ru-RU" dirty="0"/>
              <a:t>Дети с нарушениями интеллекта - самая многочисленная категория обучающихся с ОВЗ, второе ранговое место занимают дети с ЗПР, третье дети с НОДА. Количество детей с нарушениями речи и РАС и не превышает 6%.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04CAFC6-3928-1642-9451-A811DA83E2CE}"/>
              </a:ext>
            </a:extLst>
          </p:cNvPr>
          <p:cNvSpPr txBox="1"/>
          <p:nvPr/>
        </p:nvSpPr>
        <p:spPr>
          <a:xfrm>
            <a:off x="869098" y="3167527"/>
            <a:ext cx="107332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Образовательные организации, реализующие меньшее количество АООП имеют лучшие образовательные показатели и большую дифференциацию учебной деятельности </a:t>
            </a:r>
            <a:br>
              <a:rPr lang="ru-RU" dirty="0"/>
            </a:br>
            <a:r>
              <a:rPr lang="ru-RU" dirty="0"/>
              <a:t>и коррекционных курсов.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2B92AC2-F25A-6A50-15D5-BA03A9D591B7}"/>
              </a:ext>
            </a:extLst>
          </p:cNvPr>
          <p:cNvSpPr txBox="1"/>
          <p:nvPr/>
        </p:nvSpPr>
        <p:spPr>
          <a:xfrm>
            <a:off x="805655" y="4288657"/>
            <a:ext cx="10796645" cy="1034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85000"/>
              </a:lnSpc>
              <a:spcAft>
                <a:spcPts val="1200"/>
              </a:spcAft>
            </a:pPr>
            <a:r>
              <a:rPr lang="ru-RU" dirty="0"/>
              <a:t>Отсутствие эффективных механизмов сетевого партнерства с учреждениями здравоохранения приводит к невозможности учета данных о состоянии здоровья обучающихся и педагогическим ошибкам при определении условий, форм </a:t>
            </a:r>
            <a:br>
              <a:rPr lang="ru-RU" dirty="0"/>
            </a:br>
            <a:r>
              <a:rPr lang="ru-RU" dirty="0"/>
              <a:t>и режима обучения.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F385F44-D200-E79B-69F2-0492F6481B0A}"/>
              </a:ext>
            </a:extLst>
          </p:cNvPr>
          <p:cNvSpPr txBox="1"/>
          <p:nvPr/>
        </p:nvSpPr>
        <p:spPr>
          <a:xfrm>
            <a:off x="805656" y="2046397"/>
            <a:ext cx="108600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Здоровьесберегающая среда образовательной организации для детей с ОВЗ требует создания специальных медико-гигиенических, организационных </a:t>
            </a:r>
            <a:br>
              <a:rPr lang="ru-RU" dirty="0"/>
            </a:br>
            <a:r>
              <a:rPr lang="ru-RU" dirty="0"/>
              <a:t>и психолого-педагогических условий.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A1588DE-7505-1E70-FB11-8C2D9E4AFEAF}"/>
              </a:ext>
            </a:extLst>
          </p:cNvPr>
          <p:cNvSpPr txBox="1"/>
          <p:nvPr/>
        </p:nvSpPr>
        <p:spPr>
          <a:xfrm>
            <a:off x="805655" y="5520586"/>
            <a:ext cx="108600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800"/>
              </a:spcBef>
            </a:pPr>
            <a:r>
              <a:rPr lang="ru-RU" dirty="0"/>
              <a:t>Высокая практическая потребность в междисциплинарных научных исследованиях по разработке </a:t>
            </a:r>
            <a:r>
              <a:rPr lang="ru-RU" dirty="0" err="1"/>
              <a:t>здоровьесберегающих</a:t>
            </a:r>
            <a:r>
              <a:rPr lang="ru-RU" dirty="0"/>
              <a:t> технологий для детей с ОВЗ различных </a:t>
            </a:r>
            <a:br>
              <a:rPr lang="ru-RU" dirty="0"/>
            </a:br>
            <a:r>
              <a:rPr lang="ru-RU" dirty="0"/>
              <a:t>психолого-педагогических категорий.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F042DCDE-4747-E893-5BFF-96B7151E4E56}"/>
              </a:ext>
            </a:extLst>
          </p:cNvPr>
          <p:cNvGrpSpPr/>
          <p:nvPr/>
        </p:nvGrpSpPr>
        <p:grpSpPr>
          <a:xfrm>
            <a:off x="87514" y="1142408"/>
            <a:ext cx="593725" cy="166670"/>
            <a:chOff x="0" y="1885165"/>
            <a:chExt cx="569912" cy="166670"/>
          </a:xfrm>
          <a:solidFill>
            <a:schemeClr val="accent1">
              <a:lumMod val="75000"/>
            </a:schemeClr>
          </a:solidFill>
        </p:grpSpPr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4E55008D-0C5D-5E39-9F83-C0DEB2EA7A7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968500"/>
              <a:ext cx="479425" cy="0"/>
            </a:xfrm>
            <a:prstGeom prst="line">
              <a:avLst/>
            </a:prstGeom>
            <a:grpFill/>
            <a:ln w="19050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E6666389-B124-A56C-CB4E-9BD13D40A601}"/>
                </a:ext>
              </a:extLst>
            </p:cNvPr>
            <p:cNvSpPr/>
            <p:nvPr/>
          </p:nvSpPr>
          <p:spPr>
            <a:xfrm>
              <a:off x="403242" y="1885165"/>
              <a:ext cx="166670" cy="166670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D20988A2-F2BA-A7CE-E83F-24A2FA612CE1}"/>
              </a:ext>
            </a:extLst>
          </p:cNvPr>
          <p:cNvGrpSpPr/>
          <p:nvPr/>
        </p:nvGrpSpPr>
        <p:grpSpPr>
          <a:xfrm>
            <a:off x="87514" y="2156820"/>
            <a:ext cx="593725" cy="166670"/>
            <a:chOff x="0" y="1885165"/>
            <a:chExt cx="569912" cy="166670"/>
          </a:xfrm>
          <a:solidFill>
            <a:schemeClr val="accent1">
              <a:lumMod val="75000"/>
            </a:schemeClr>
          </a:solidFill>
        </p:grpSpPr>
        <p:cxnSp>
          <p:nvCxnSpPr>
            <p:cNvPr id="32" name="Прямая соединительная линия 31">
              <a:extLst>
                <a:ext uri="{FF2B5EF4-FFF2-40B4-BE49-F238E27FC236}">
                  <a16:creationId xmlns:a16="http://schemas.microsoft.com/office/drawing/2014/main" id="{ABDE2EF0-613F-A56F-274F-1A2153889E7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968500"/>
              <a:ext cx="479425" cy="0"/>
            </a:xfrm>
            <a:prstGeom prst="line">
              <a:avLst/>
            </a:prstGeom>
            <a:grpFill/>
            <a:ln w="19050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8D4FB47F-2F00-A49B-7869-8878397CD4EC}"/>
                </a:ext>
              </a:extLst>
            </p:cNvPr>
            <p:cNvSpPr/>
            <p:nvPr/>
          </p:nvSpPr>
          <p:spPr>
            <a:xfrm>
              <a:off x="403242" y="1885165"/>
              <a:ext cx="166670" cy="166670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6C9BF6D5-1508-29A2-0AE2-65F7FB69570C}"/>
              </a:ext>
            </a:extLst>
          </p:cNvPr>
          <p:cNvGrpSpPr/>
          <p:nvPr/>
        </p:nvGrpSpPr>
        <p:grpSpPr>
          <a:xfrm>
            <a:off x="87514" y="3276008"/>
            <a:ext cx="593725" cy="166670"/>
            <a:chOff x="0" y="1885165"/>
            <a:chExt cx="569912" cy="166670"/>
          </a:xfrm>
          <a:solidFill>
            <a:schemeClr val="accent1">
              <a:lumMod val="75000"/>
            </a:schemeClr>
          </a:solidFill>
        </p:grpSpPr>
        <p:cxnSp>
          <p:nvCxnSpPr>
            <p:cNvPr id="35" name="Прямая соединительная линия 34">
              <a:extLst>
                <a:ext uri="{FF2B5EF4-FFF2-40B4-BE49-F238E27FC236}">
                  <a16:creationId xmlns:a16="http://schemas.microsoft.com/office/drawing/2014/main" id="{ABC9D35B-D8D2-709C-5FF3-11B6B9DEFB2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968500"/>
              <a:ext cx="479425" cy="0"/>
            </a:xfrm>
            <a:prstGeom prst="line">
              <a:avLst/>
            </a:prstGeom>
            <a:grpFill/>
            <a:ln w="19050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4A1B03C7-1219-3BC2-881C-FD647BCE7A8D}"/>
                </a:ext>
              </a:extLst>
            </p:cNvPr>
            <p:cNvSpPr/>
            <p:nvPr/>
          </p:nvSpPr>
          <p:spPr>
            <a:xfrm>
              <a:off x="403242" y="1885165"/>
              <a:ext cx="166670" cy="166670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7A8DF865-BD0B-9B36-D387-31EF5CC6BD1E}"/>
              </a:ext>
            </a:extLst>
          </p:cNvPr>
          <p:cNvGrpSpPr/>
          <p:nvPr/>
        </p:nvGrpSpPr>
        <p:grpSpPr>
          <a:xfrm>
            <a:off x="87514" y="4342808"/>
            <a:ext cx="593725" cy="166670"/>
            <a:chOff x="0" y="1885165"/>
            <a:chExt cx="569912" cy="166670"/>
          </a:xfrm>
          <a:solidFill>
            <a:schemeClr val="accent1">
              <a:lumMod val="75000"/>
            </a:schemeClr>
          </a:solidFill>
        </p:grpSpPr>
        <p:cxnSp>
          <p:nvCxnSpPr>
            <p:cNvPr id="38" name="Прямая соединительная линия 37">
              <a:extLst>
                <a:ext uri="{FF2B5EF4-FFF2-40B4-BE49-F238E27FC236}">
                  <a16:creationId xmlns:a16="http://schemas.microsoft.com/office/drawing/2014/main" id="{5F5F22ED-445F-991B-78E0-E5B72C1B372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968500"/>
              <a:ext cx="479425" cy="0"/>
            </a:xfrm>
            <a:prstGeom prst="line">
              <a:avLst/>
            </a:prstGeom>
            <a:grpFill/>
            <a:ln w="19050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D9D43A78-C183-33C8-8946-5EC6641A13CB}"/>
                </a:ext>
              </a:extLst>
            </p:cNvPr>
            <p:cNvSpPr/>
            <p:nvPr/>
          </p:nvSpPr>
          <p:spPr>
            <a:xfrm>
              <a:off x="403242" y="1885165"/>
              <a:ext cx="166670" cy="166670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B7B94215-8783-E18D-9C95-1AF9A1D2E575}"/>
              </a:ext>
            </a:extLst>
          </p:cNvPr>
          <p:cNvGrpSpPr/>
          <p:nvPr/>
        </p:nvGrpSpPr>
        <p:grpSpPr>
          <a:xfrm>
            <a:off x="87514" y="5639755"/>
            <a:ext cx="593725" cy="166670"/>
            <a:chOff x="0" y="1885165"/>
            <a:chExt cx="569912" cy="166670"/>
          </a:xfrm>
          <a:solidFill>
            <a:schemeClr val="accent1">
              <a:lumMod val="75000"/>
            </a:schemeClr>
          </a:solidFill>
        </p:grpSpPr>
        <p:cxnSp>
          <p:nvCxnSpPr>
            <p:cNvPr id="41" name="Прямая соединительная линия 40">
              <a:extLst>
                <a:ext uri="{FF2B5EF4-FFF2-40B4-BE49-F238E27FC236}">
                  <a16:creationId xmlns:a16="http://schemas.microsoft.com/office/drawing/2014/main" id="{E36159B0-FA43-C67D-D727-EF021E424DB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968500"/>
              <a:ext cx="479425" cy="0"/>
            </a:xfrm>
            <a:prstGeom prst="line">
              <a:avLst/>
            </a:prstGeom>
            <a:grpFill/>
            <a:ln w="19050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2CFA8D65-C5F1-E01B-7633-BB5A7BB0B864}"/>
                </a:ext>
              </a:extLst>
            </p:cNvPr>
            <p:cNvSpPr/>
            <p:nvPr/>
          </p:nvSpPr>
          <p:spPr>
            <a:xfrm>
              <a:off x="403242" y="1885165"/>
              <a:ext cx="166670" cy="166670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3B68C0FB-F5EB-AE2C-4E91-9791A5B6AB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203" y="144623"/>
            <a:ext cx="1219202" cy="91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402986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9B9E0B-FCA4-77D3-D08E-9C77FC082797}"/>
              </a:ext>
            </a:extLst>
          </p:cNvPr>
          <p:cNvSpPr txBox="1"/>
          <p:nvPr/>
        </p:nvSpPr>
        <p:spPr>
          <a:xfrm>
            <a:off x="3276600" y="1488540"/>
            <a:ext cx="5638801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5400" b="1" dirty="0">
                <a:solidFill>
                  <a:srgbClr val="8B3C67"/>
                </a:solidFill>
              </a:rPr>
              <a:t>Спасибо </a:t>
            </a:r>
            <a:br>
              <a:rPr lang="ru-RU" sz="5400" b="1" dirty="0">
                <a:solidFill>
                  <a:srgbClr val="8B3C67"/>
                </a:solidFill>
              </a:rPr>
            </a:br>
            <a:r>
              <a:rPr lang="ru-RU" sz="5400" b="1" dirty="0">
                <a:solidFill>
                  <a:srgbClr val="8B3C67"/>
                </a:solidFill>
              </a:rPr>
              <a:t>за внимание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79CF812-89FA-889C-6F9C-4296FBF9084A}"/>
              </a:ext>
            </a:extLst>
          </p:cNvPr>
          <p:cNvSpPr/>
          <p:nvPr/>
        </p:nvSpPr>
        <p:spPr>
          <a:xfrm>
            <a:off x="2895601" y="3712120"/>
            <a:ext cx="64007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ru-RU" sz="2800" b="1" dirty="0">
                <a:solidFill>
                  <a:srgbClr val="8B3C67"/>
                </a:solidFill>
              </a:rPr>
              <a:t>Лазуренко Светлана Борисовна</a:t>
            </a:r>
            <a:r>
              <a:rPr lang="ru-RU" sz="2800" dirty="0">
                <a:solidFill>
                  <a:srgbClr val="8B3C67"/>
                </a:solidFill>
              </a:rPr>
              <a:t>, </a:t>
            </a:r>
            <a:br>
              <a:rPr lang="ru-RU" sz="2800" dirty="0">
                <a:solidFill>
                  <a:srgbClr val="8B3C67"/>
                </a:solidFill>
              </a:rPr>
            </a:br>
            <a:r>
              <a:rPr lang="ru-RU" sz="2800" dirty="0">
                <a:solidFill>
                  <a:srgbClr val="8B3C67"/>
                </a:solidFill>
              </a:rPr>
              <a:t>д. п. н., член-корр. РАО,</a:t>
            </a:r>
            <a:br>
              <a:rPr lang="ru-RU" sz="2800" dirty="0">
                <a:solidFill>
                  <a:srgbClr val="8B3C67"/>
                </a:solidFill>
              </a:rPr>
            </a:br>
            <a:r>
              <a:rPr lang="ru-RU" sz="2800" dirty="0">
                <a:solidFill>
                  <a:srgbClr val="8B3C67"/>
                </a:solidFill>
              </a:rPr>
              <a:t>ведущий научный сотрудник ФГБНУ «ИКП РАО»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B6B4031-2BF8-FFA4-005F-AB352B6DE92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203" y="144623"/>
            <a:ext cx="1219202" cy="91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488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AA7FF52-04E8-5B7D-328B-AAE4AC7E2E5C}"/>
              </a:ext>
            </a:extLst>
          </p:cNvPr>
          <p:cNvSpPr/>
          <p:nvPr/>
        </p:nvSpPr>
        <p:spPr>
          <a:xfrm>
            <a:off x="773861" y="1809875"/>
            <a:ext cx="814399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  <a:buClr>
                <a:srgbClr val="1D7781"/>
              </a:buClr>
            </a:pPr>
            <a:r>
              <a:rPr lang="ru-RU" sz="2000" dirty="0"/>
              <a:t>Порядок и правила приема в образовательную организацию</a:t>
            </a:r>
          </a:p>
          <a:p>
            <a:pPr>
              <a:lnSpc>
                <a:spcPct val="90000"/>
              </a:lnSpc>
              <a:spcAft>
                <a:spcPts val="1200"/>
              </a:spcAft>
              <a:buClr>
                <a:srgbClr val="1D7781"/>
              </a:buClr>
            </a:pPr>
            <a:r>
              <a:rPr lang="ru-RU" sz="2000" dirty="0"/>
              <a:t>Специфика организации процесса обучения по АООП </a:t>
            </a:r>
          </a:p>
          <a:p>
            <a:pPr>
              <a:lnSpc>
                <a:spcPct val="90000"/>
              </a:lnSpc>
              <a:spcAft>
                <a:spcPts val="1200"/>
              </a:spcAft>
              <a:buClr>
                <a:srgbClr val="1D7781"/>
              </a:buClr>
            </a:pPr>
            <a:r>
              <a:rPr lang="ru-RU" sz="2000" dirty="0"/>
              <a:t>Объем учебной нагрузки и ее распределение по основным видам учебной деятельности</a:t>
            </a:r>
          </a:p>
          <a:p>
            <a:pPr>
              <a:lnSpc>
                <a:spcPct val="90000"/>
              </a:lnSpc>
              <a:spcAft>
                <a:spcPts val="1200"/>
              </a:spcAft>
              <a:buClr>
                <a:srgbClr val="1D7781"/>
              </a:buClr>
            </a:pPr>
            <a:r>
              <a:rPr lang="ru-RU" sz="2000" dirty="0"/>
              <a:t>Характеристика специальных условий обучения и оснащения техническими средствами для коллективного и индивидуального пользования </a:t>
            </a:r>
          </a:p>
          <a:p>
            <a:pPr>
              <a:lnSpc>
                <a:spcPct val="90000"/>
              </a:lnSpc>
              <a:spcAft>
                <a:spcPts val="1200"/>
              </a:spcAft>
              <a:buClr>
                <a:srgbClr val="1D7781"/>
              </a:buClr>
            </a:pPr>
            <a:r>
              <a:rPr lang="ru-RU" sz="2000" dirty="0"/>
              <a:t>Нормы обеспечения и правила организации доступной и развивающей образовательной среды </a:t>
            </a:r>
          </a:p>
          <a:p>
            <a:pPr>
              <a:lnSpc>
                <a:spcPct val="90000"/>
              </a:lnSpc>
              <a:spcAft>
                <a:spcPts val="1200"/>
              </a:spcAft>
              <a:buClr>
                <a:srgbClr val="1D7781"/>
              </a:buClr>
            </a:pPr>
            <a:r>
              <a:rPr lang="ru-RU" sz="2000" dirty="0"/>
              <a:t>Укомплектованностью педагогическими и медицинскими кадрами</a:t>
            </a:r>
          </a:p>
          <a:p>
            <a:pPr>
              <a:lnSpc>
                <a:spcPct val="90000"/>
              </a:lnSpc>
              <a:spcAft>
                <a:spcPts val="1200"/>
              </a:spcAft>
              <a:buClr>
                <a:srgbClr val="1D7781"/>
              </a:buClr>
            </a:pPr>
            <a:r>
              <a:rPr lang="ru-RU" sz="2000" dirty="0"/>
              <a:t>Нормы аккредитации и контроля образовательной деятельности 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13747E93-3643-59F0-2556-4A15C48A0DAB}"/>
              </a:ext>
            </a:extLst>
          </p:cNvPr>
          <p:cNvGrpSpPr/>
          <p:nvPr/>
        </p:nvGrpSpPr>
        <p:grpSpPr>
          <a:xfrm>
            <a:off x="90488" y="1885165"/>
            <a:ext cx="503237" cy="166670"/>
            <a:chOff x="0" y="1885165"/>
            <a:chExt cx="569912" cy="166670"/>
          </a:xfrm>
          <a:solidFill>
            <a:schemeClr val="accent1"/>
          </a:solidFill>
        </p:grpSpPr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723E32CB-060D-F013-FDEE-09EB6EFE5EA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968500"/>
              <a:ext cx="479425" cy="0"/>
            </a:xfrm>
            <a:prstGeom prst="line">
              <a:avLst/>
            </a:prstGeom>
            <a:grpFill/>
            <a:ln w="19050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CA7B0FC9-00CA-F25C-E919-30AD7B65C861}"/>
                </a:ext>
              </a:extLst>
            </p:cNvPr>
            <p:cNvSpPr/>
            <p:nvPr/>
          </p:nvSpPr>
          <p:spPr>
            <a:xfrm>
              <a:off x="403242" y="1885165"/>
              <a:ext cx="166670" cy="166670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CC566DFC-E071-3F7F-2C63-672AF611A8A5}"/>
              </a:ext>
            </a:extLst>
          </p:cNvPr>
          <p:cNvGrpSpPr/>
          <p:nvPr/>
        </p:nvGrpSpPr>
        <p:grpSpPr>
          <a:xfrm>
            <a:off x="90488" y="2296249"/>
            <a:ext cx="503237" cy="166670"/>
            <a:chOff x="0" y="1885165"/>
            <a:chExt cx="569912" cy="166670"/>
          </a:xfrm>
          <a:solidFill>
            <a:schemeClr val="accent1"/>
          </a:solidFill>
        </p:grpSpPr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58EBD14F-E0BE-E721-FE4D-0966DE0C970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968500"/>
              <a:ext cx="479425" cy="0"/>
            </a:xfrm>
            <a:prstGeom prst="line">
              <a:avLst/>
            </a:prstGeom>
            <a:grpFill/>
            <a:ln w="19050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F6600D59-A537-5BCD-240E-21BB251FCA5E}"/>
                </a:ext>
              </a:extLst>
            </p:cNvPr>
            <p:cNvSpPr/>
            <p:nvPr/>
          </p:nvSpPr>
          <p:spPr>
            <a:xfrm>
              <a:off x="403242" y="1885165"/>
              <a:ext cx="166670" cy="166670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9FFC9A31-01D3-358D-407E-C3D6CEBA9CE3}"/>
              </a:ext>
            </a:extLst>
          </p:cNvPr>
          <p:cNvGrpSpPr/>
          <p:nvPr/>
        </p:nvGrpSpPr>
        <p:grpSpPr>
          <a:xfrm>
            <a:off x="90488" y="2735001"/>
            <a:ext cx="503237" cy="166670"/>
            <a:chOff x="0" y="1885165"/>
            <a:chExt cx="569912" cy="166670"/>
          </a:xfrm>
          <a:solidFill>
            <a:schemeClr val="accent1"/>
          </a:solidFill>
        </p:grpSpPr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F7485541-086A-38C1-AE71-1F05E048352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968500"/>
              <a:ext cx="479425" cy="0"/>
            </a:xfrm>
            <a:prstGeom prst="line">
              <a:avLst/>
            </a:prstGeom>
            <a:grpFill/>
            <a:ln w="19050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E79C9376-E27F-A7E7-C45A-284106885286}"/>
                </a:ext>
              </a:extLst>
            </p:cNvPr>
            <p:cNvSpPr/>
            <p:nvPr/>
          </p:nvSpPr>
          <p:spPr>
            <a:xfrm>
              <a:off x="403242" y="1885165"/>
              <a:ext cx="166670" cy="166670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432CC107-18FE-FE11-D154-EE3B17C0E263}"/>
              </a:ext>
            </a:extLst>
          </p:cNvPr>
          <p:cNvGrpSpPr/>
          <p:nvPr/>
        </p:nvGrpSpPr>
        <p:grpSpPr>
          <a:xfrm>
            <a:off x="90488" y="3463179"/>
            <a:ext cx="503237" cy="166670"/>
            <a:chOff x="0" y="1885165"/>
            <a:chExt cx="569912" cy="166670"/>
          </a:xfrm>
          <a:solidFill>
            <a:schemeClr val="accent1"/>
          </a:solidFill>
        </p:grpSpPr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2DE6D136-A4A1-D02D-E01F-2B5F0039BD9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968500"/>
              <a:ext cx="479425" cy="0"/>
            </a:xfrm>
            <a:prstGeom prst="line">
              <a:avLst/>
            </a:prstGeom>
            <a:grpFill/>
            <a:ln w="19050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C5EB00F9-84FE-A1D4-2A4C-D1C00487D335}"/>
                </a:ext>
              </a:extLst>
            </p:cNvPr>
            <p:cNvSpPr/>
            <p:nvPr/>
          </p:nvSpPr>
          <p:spPr>
            <a:xfrm>
              <a:off x="403242" y="1885165"/>
              <a:ext cx="166670" cy="166670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FF94B5DB-5EAF-77DB-6CBA-E264A2A24AEF}"/>
              </a:ext>
            </a:extLst>
          </p:cNvPr>
          <p:cNvGrpSpPr/>
          <p:nvPr/>
        </p:nvGrpSpPr>
        <p:grpSpPr>
          <a:xfrm>
            <a:off x="77788" y="4455422"/>
            <a:ext cx="503237" cy="166670"/>
            <a:chOff x="0" y="1885165"/>
            <a:chExt cx="569912" cy="166670"/>
          </a:xfrm>
          <a:solidFill>
            <a:schemeClr val="accent1"/>
          </a:solidFill>
        </p:grpSpPr>
        <p:cxnSp>
          <p:nvCxnSpPr>
            <p:cNvPr id="33" name="Прямая соединительная линия 32">
              <a:extLst>
                <a:ext uri="{FF2B5EF4-FFF2-40B4-BE49-F238E27FC236}">
                  <a16:creationId xmlns:a16="http://schemas.microsoft.com/office/drawing/2014/main" id="{9C6A9872-16FF-9D09-61C6-83E92292092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968500"/>
              <a:ext cx="479425" cy="0"/>
            </a:xfrm>
            <a:prstGeom prst="line">
              <a:avLst/>
            </a:prstGeom>
            <a:grpFill/>
            <a:ln w="19050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5799323E-6969-BCF9-B317-23F6C4FDA160}"/>
                </a:ext>
              </a:extLst>
            </p:cNvPr>
            <p:cNvSpPr/>
            <p:nvPr/>
          </p:nvSpPr>
          <p:spPr>
            <a:xfrm>
              <a:off x="403242" y="1885165"/>
              <a:ext cx="166670" cy="166670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55652A99-B01A-D393-3B49-269EF5D361D6}"/>
              </a:ext>
            </a:extLst>
          </p:cNvPr>
          <p:cNvGrpSpPr/>
          <p:nvPr/>
        </p:nvGrpSpPr>
        <p:grpSpPr>
          <a:xfrm>
            <a:off x="90488" y="5141736"/>
            <a:ext cx="503237" cy="166670"/>
            <a:chOff x="0" y="1885165"/>
            <a:chExt cx="569912" cy="166670"/>
          </a:xfrm>
          <a:solidFill>
            <a:schemeClr val="accent1"/>
          </a:solidFill>
        </p:grpSpPr>
        <p:cxnSp>
          <p:nvCxnSpPr>
            <p:cNvPr id="36" name="Прямая соединительная линия 35">
              <a:extLst>
                <a:ext uri="{FF2B5EF4-FFF2-40B4-BE49-F238E27FC236}">
                  <a16:creationId xmlns:a16="http://schemas.microsoft.com/office/drawing/2014/main" id="{1096BC6E-26A2-0890-C0A0-48F661B3284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968500"/>
              <a:ext cx="479425" cy="0"/>
            </a:xfrm>
            <a:prstGeom prst="line">
              <a:avLst/>
            </a:prstGeom>
            <a:grpFill/>
            <a:ln w="19050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50014EBC-8F4C-D024-07A1-CE516DCA2BEA}"/>
                </a:ext>
              </a:extLst>
            </p:cNvPr>
            <p:cNvSpPr/>
            <p:nvPr/>
          </p:nvSpPr>
          <p:spPr>
            <a:xfrm>
              <a:off x="403242" y="1885165"/>
              <a:ext cx="166670" cy="166670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D7697701-C49F-5135-08D2-5A3A522AC620}"/>
              </a:ext>
            </a:extLst>
          </p:cNvPr>
          <p:cNvGrpSpPr/>
          <p:nvPr/>
        </p:nvGrpSpPr>
        <p:grpSpPr>
          <a:xfrm>
            <a:off x="90488" y="5825570"/>
            <a:ext cx="503237" cy="166670"/>
            <a:chOff x="0" y="1885165"/>
            <a:chExt cx="569912" cy="166670"/>
          </a:xfrm>
          <a:solidFill>
            <a:schemeClr val="accent1"/>
          </a:solidFill>
        </p:grpSpPr>
        <p:cxnSp>
          <p:nvCxnSpPr>
            <p:cNvPr id="39" name="Прямая соединительная линия 38">
              <a:extLst>
                <a:ext uri="{FF2B5EF4-FFF2-40B4-BE49-F238E27FC236}">
                  <a16:creationId xmlns:a16="http://schemas.microsoft.com/office/drawing/2014/main" id="{C6F73521-06EA-6BAB-2B18-4BD624929EF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968500"/>
              <a:ext cx="479425" cy="0"/>
            </a:xfrm>
            <a:prstGeom prst="line">
              <a:avLst/>
            </a:prstGeom>
            <a:grpFill/>
            <a:ln w="19050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1768C02B-DDEC-0F53-DA0D-F9FE97CE7806}"/>
                </a:ext>
              </a:extLst>
            </p:cNvPr>
            <p:cNvSpPr/>
            <p:nvPr/>
          </p:nvSpPr>
          <p:spPr>
            <a:xfrm>
              <a:off x="403242" y="1885165"/>
              <a:ext cx="166670" cy="166670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C1D2C80-F09F-49B3-FC8F-371B87276A4C}"/>
              </a:ext>
            </a:extLst>
          </p:cNvPr>
          <p:cNvSpPr txBox="1">
            <a:spLocks/>
          </p:cNvSpPr>
          <p:nvPr/>
        </p:nvSpPr>
        <p:spPr>
          <a:xfrm>
            <a:off x="321922" y="304805"/>
            <a:ext cx="7840133" cy="85102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1"/>
                </a:solidFill>
                <a:latin typeface="+mn-lt"/>
              </a:rPr>
              <a:t>Законодательные нормы</a:t>
            </a:r>
            <a:br>
              <a:rPr lang="ru-RU" sz="2800" b="1" dirty="0">
                <a:solidFill>
                  <a:schemeClr val="accent1"/>
                </a:solidFill>
                <a:latin typeface="+mn-lt"/>
              </a:rPr>
            </a:br>
            <a:r>
              <a:rPr lang="ru-RU" sz="2800" b="1" dirty="0" err="1">
                <a:solidFill>
                  <a:schemeClr val="accent1"/>
                </a:solidFill>
                <a:latin typeface="+mn-lt"/>
              </a:rPr>
              <a:t>здоровьесбережения</a:t>
            </a:r>
            <a:r>
              <a:rPr lang="ru-RU" sz="2800" b="1" dirty="0">
                <a:solidFill>
                  <a:schemeClr val="accent1"/>
                </a:solidFill>
                <a:latin typeface="+mn-lt"/>
              </a:rPr>
              <a:t> детей с ОВЗ</a:t>
            </a:r>
          </a:p>
        </p:txBody>
      </p:sp>
      <p:sp>
        <p:nvSpPr>
          <p:cNvPr id="6" name="Скругленный прямоугольник 7">
            <a:extLst>
              <a:ext uri="{FF2B5EF4-FFF2-40B4-BE49-F238E27FC236}">
                <a16:creationId xmlns:a16="http://schemas.microsoft.com/office/drawing/2014/main" id="{91312F83-A7C1-B872-903F-6359FFCA6650}"/>
              </a:ext>
            </a:extLst>
          </p:cNvPr>
          <p:cNvSpPr/>
          <p:nvPr/>
        </p:nvSpPr>
        <p:spPr>
          <a:xfrm rot="10800000">
            <a:off x="10500852" y="-1"/>
            <a:ext cx="1283160" cy="1198526"/>
          </a:xfrm>
          <a:prstGeom prst="round2SameRect">
            <a:avLst>
              <a:gd name="adj1" fmla="val 19216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81B177F-3D17-8434-DE7A-CB1F3AFD33D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819702" y="304805"/>
            <a:ext cx="645460" cy="645460"/>
          </a:xfrm>
          <a:prstGeom prst="rect">
            <a:avLst/>
          </a:prstGeom>
        </p:spPr>
      </p:pic>
      <p:grpSp>
        <p:nvGrpSpPr>
          <p:cNvPr id="1943" name="Рисунок 1936">
            <a:extLst>
              <a:ext uri="{FF2B5EF4-FFF2-40B4-BE49-F238E27FC236}">
                <a16:creationId xmlns:a16="http://schemas.microsoft.com/office/drawing/2014/main" id="{8DFC5CF0-8205-C5F9-4156-EE6E261C2F60}"/>
              </a:ext>
            </a:extLst>
          </p:cNvPr>
          <p:cNvGrpSpPr/>
          <p:nvPr/>
        </p:nvGrpSpPr>
        <p:grpSpPr>
          <a:xfrm>
            <a:off x="8801100" y="2327020"/>
            <a:ext cx="2944346" cy="3754282"/>
            <a:chOff x="9053798" y="2282678"/>
            <a:chExt cx="2677286" cy="3413759"/>
          </a:xfrm>
        </p:grpSpPr>
        <p:sp>
          <p:nvSpPr>
            <p:cNvPr id="1944" name="Полилиния: фигура 1943">
              <a:extLst>
                <a:ext uri="{FF2B5EF4-FFF2-40B4-BE49-F238E27FC236}">
                  <a16:creationId xmlns:a16="http://schemas.microsoft.com/office/drawing/2014/main" id="{249E3494-E597-E935-C6B9-6E093FE21EDA}"/>
                </a:ext>
              </a:extLst>
            </p:cNvPr>
            <p:cNvSpPr/>
            <p:nvPr/>
          </p:nvSpPr>
          <p:spPr>
            <a:xfrm>
              <a:off x="9112567" y="2513945"/>
              <a:ext cx="2618517" cy="3182492"/>
            </a:xfrm>
            <a:custGeom>
              <a:avLst/>
              <a:gdLst>
                <a:gd name="connsiteX0" fmla="*/ 2395919 w 2618517"/>
                <a:gd name="connsiteY0" fmla="*/ 3182493 h 3182492"/>
                <a:gd name="connsiteX1" fmla="*/ 0 w 2618517"/>
                <a:gd name="connsiteY1" fmla="*/ 3182493 h 3182492"/>
                <a:gd name="connsiteX2" fmla="*/ 222504 w 2618517"/>
                <a:gd name="connsiteY2" fmla="*/ 0 h 3182492"/>
                <a:gd name="connsiteX3" fmla="*/ 2618518 w 2618517"/>
                <a:gd name="connsiteY3" fmla="*/ 0 h 3182492"/>
                <a:gd name="connsiteX4" fmla="*/ 2395919 w 2618517"/>
                <a:gd name="connsiteY4" fmla="*/ 3182493 h 318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8517" h="3182492">
                  <a:moveTo>
                    <a:pt x="2395919" y="3182493"/>
                  </a:moveTo>
                  <a:lnTo>
                    <a:pt x="0" y="3182493"/>
                  </a:lnTo>
                  <a:lnTo>
                    <a:pt x="222504" y="0"/>
                  </a:lnTo>
                  <a:lnTo>
                    <a:pt x="2618518" y="0"/>
                  </a:lnTo>
                  <a:lnTo>
                    <a:pt x="2395919" y="3182493"/>
                  </a:lnTo>
                  <a:close/>
                </a:path>
              </a:pathLst>
            </a:custGeom>
            <a:solidFill>
              <a:srgbClr val="8B3C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45" name="Полилиния: фигура 1944">
              <a:extLst>
                <a:ext uri="{FF2B5EF4-FFF2-40B4-BE49-F238E27FC236}">
                  <a16:creationId xmlns:a16="http://schemas.microsoft.com/office/drawing/2014/main" id="{B7AA3052-8310-B31B-2A2C-E6B25424CEBD}"/>
                </a:ext>
              </a:extLst>
            </p:cNvPr>
            <p:cNvSpPr/>
            <p:nvPr/>
          </p:nvSpPr>
          <p:spPr>
            <a:xfrm>
              <a:off x="9112567" y="2513945"/>
              <a:ext cx="2618517" cy="3182492"/>
            </a:xfrm>
            <a:custGeom>
              <a:avLst/>
              <a:gdLst>
                <a:gd name="connsiteX0" fmla="*/ 2395919 w 2618517"/>
                <a:gd name="connsiteY0" fmla="*/ 3182493 h 3182492"/>
                <a:gd name="connsiteX1" fmla="*/ 0 w 2618517"/>
                <a:gd name="connsiteY1" fmla="*/ 3182493 h 3182492"/>
                <a:gd name="connsiteX2" fmla="*/ 222504 w 2618517"/>
                <a:gd name="connsiteY2" fmla="*/ 0 h 3182492"/>
                <a:gd name="connsiteX3" fmla="*/ 2618518 w 2618517"/>
                <a:gd name="connsiteY3" fmla="*/ 0 h 3182492"/>
                <a:gd name="connsiteX4" fmla="*/ 2395919 w 2618517"/>
                <a:gd name="connsiteY4" fmla="*/ 3182493 h 318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8517" h="3182492">
                  <a:moveTo>
                    <a:pt x="2395919" y="3182493"/>
                  </a:moveTo>
                  <a:lnTo>
                    <a:pt x="0" y="3182493"/>
                  </a:lnTo>
                  <a:lnTo>
                    <a:pt x="222504" y="0"/>
                  </a:lnTo>
                  <a:lnTo>
                    <a:pt x="2618518" y="0"/>
                  </a:lnTo>
                  <a:lnTo>
                    <a:pt x="2395919" y="318249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46" name="Полилиния: фигура 1945">
              <a:extLst>
                <a:ext uri="{FF2B5EF4-FFF2-40B4-BE49-F238E27FC236}">
                  <a16:creationId xmlns:a16="http://schemas.microsoft.com/office/drawing/2014/main" id="{7402F142-6773-A935-1DFD-9ABAE689EE68}"/>
                </a:ext>
              </a:extLst>
            </p:cNvPr>
            <p:cNvSpPr/>
            <p:nvPr/>
          </p:nvSpPr>
          <p:spPr>
            <a:xfrm>
              <a:off x="9053798" y="2513945"/>
              <a:ext cx="2618517" cy="3182492"/>
            </a:xfrm>
            <a:custGeom>
              <a:avLst/>
              <a:gdLst>
                <a:gd name="connsiteX0" fmla="*/ 2396014 w 2618517"/>
                <a:gd name="connsiteY0" fmla="*/ 3182493 h 3182492"/>
                <a:gd name="connsiteX1" fmla="*/ 0 w 2618517"/>
                <a:gd name="connsiteY1" fmla="*/ 3182493 h 3182492"/>
                <a:gd name="connsiteX2" fmla="*/ 222599 w 2618517"/>
                <a:gd name="connsiteY2" fmla="*/ 0 h 3182492"/>
                <a:gd name="connsiteX3" fmla="*/ 2618518 w 2618517"/>
                <a:gd name="connsiteY3" fmla="*/ 0 h 3182492"/>
                <a:gd name="connsiteX4" fmla="*/ 2396014 w 2618517"/>
                <a:gd name="connsiteY4" fmla="*/ 3182493 h 318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8517" h="3182492">
                  <a:moveTo>
                    <a:pt x="2396014" y="3182493"/>
                  </a:moveTo>
                  <a:lnTo>
                    <a:pt x="0" y="3182493"/>
                  </a:lnTo>
                  <a:lnTo>
                    <a:pt x="222599" y="0"/>
                  </a:lnTo>
                  <a:lnTo>
                    <a:pt x="2618518" y="0"/>
                  </a:lnTo>
                  <a:lnTo>
                    <a:pt x="2396014" y="3182493"/>
                  </a:lnTo>
                  <a:close/>
                </a:path>
              </a:pathLst>
            </a:custGeom>
            <a:solidFill>
              <a:srgbClr val="8B3C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47" name="Полилиния: фигура 1946">
              <a:extLst>
                <a:ext uri="{FF2B5EF4-FFF2-40B4-BE49-F238E27FC236}">
                  <a16:creationId xmlns:a16="http://schemas.microsoft.com/office/drawing/2014/main" id="{E5EFE597-6BAC-4ADB-B542-4C7911775348}"/>
                </a:ext>
              </a:extLst>
            </p:cNvPr>
            <p:cNvSpPr/>
            <p:nvPr/>
          </p:nvSpPr>
          <p:spPr>
            <a:xfrm>
              <a:off x="9223914" y="2641008"/>
              <a:ext cx="2280856" cy="2893980"/>
            </a:xfrm>
            <a:custGeom>
              <a:avLst/>
              <a:gdLst>
                <a:gd name="connsiteX0" fmla="*/ 2116836 w 2280856"/>
                <a:gd name="connsiteY0" fmla="*/ 2867025 h 2893980"/>
                <a:gd name="connsiteX1" fmla="*/ 0 w 2280856"/>
                <a:gd name="connsiteY1" fmla="*/ 2893981 h 2893980"/>
                <a:gd name="connsiteX2" fmla="*/ 163925 w 2280856"/>
                <a:gd name="connsiteY2" fmla="*/ 26956 h 2893980"/>
                <a:gd name="connsiteX3" fmla="*/ 2280857 w 2280856"/>
                <a:gd name="connsiteY3" fmla="*/ 0 h 2893980"/>
                <a:gd name="connsiteX4" fmla="*/ 2116836 w 2280856"/>
                <a:gd name="connsiteY4" fmla="*/ 2867025 h 2893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0856" h="2893980">
                  <a:moveTo>
                    <a:pt x="2116836" y="2867025"/>
                  </a:moveTo>
                  <a:lnTo>
                    <a:pt x="0" y="2893981"/>
                  </a:lnTo>
                  <a:lnTo>
                    <a:pt x="163925" y="26956"/>
                  </a:lnTo>
                  <a:lnTo>
                    <a:pt x="2280857" y="0"/>
                  </a:lnTo>
                  <a:lnTo>
                    <a:pt x="2116836" y="2867025"/>
                  </a:ln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48" name="Полилиния: фигура 1947">
              <a:extLst>
                <a:ext uri="{FF2B5EF4-FFF2-40B4-BE49-F238E27FC236}">
                  <a16:creationId xmlns:a16="http://schemas.microsoft.com/office/drawing/2014/main" id="{269712D5-E73D-43C4-6C20-3E9D4BDDA7A6}"/>
                </a:ext>
              </a:extLst>
            </p:cNvPr>
            <p:cNvSpPr/>
            <p:nvPr/>
          </p:nvSpPr>
          <p:spPr>
            <a:xfrm>
              <a:off x="9177432" y="2631960"/>
              <a:ext cx="2373725" cy="2912173"/>
            </a:xfrm>
            <a:custGeom>
              <a:avLst/>
              <a:gdLst>
                <a:gd name="connsiteX0" fmla="*/ 2111407 w 2373725"/>
                <a:gd name="connsiteY0" fmla="*/ 2912174 h 2912173"/>
                <a:gd name="connsiteX1" fmla="*/ 0 w 2373725"/>
                <a:gd name="connsiteY1" fmla="*/ 2866549 h 2912173"/>
                <a:gd name="connsiteX2" fmla="*/ 262319 w 2373725"/>
                <a:gd name="connsiteY2" fmla="*/ 0 h 2912173"/>
                <a:gd name="connsiteX3" fmla="*/ 2373725 w 2373725"/>
                <a:gd name="connsiteY3" fmla="*/ 45529 h 2912173"/>
                <a:gd name="connsiteX4" fmla="*/ 2111407 w 2373725"/>
                <a:gd name="connsiteY4" fmla="*/ 2912174 h 2912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3725" h="2912173">
                  <a:moveTo>
                    <a:pt x="2111407" y="2912174"/>
                  </a:moveTo>
                  <a:lnTo>
                    <a:pt x="0" y="2866549"/>
                  </a:lnTo>
                  <a:lnTo>
                    <a:pt x="262319" y="0"/>
                  </a:lnTo>
                  <a:lnTo>
                    <a:pt x="2373725" y="45529"/>
                  </a:lnTo>
                  <a:lnTo>
                    <a:pt x="2111407" y="2912174"/>
                  </a:lnTo>
                  <a:close/>
                </a:path>
              </a:pathLst>
            </a:custGeom>
            <a:solidFill>
              <a:srgbClr val="DBDB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49" name="Полилиния: фигура 1948">
              <a:extLst>
                <a:ext uri="{FF2B5EF4-FFF2-40B4-BE49-F238E27FC236}">
                  <a16:creationId xmlns:a16="http://schemas.microsoft.com/office/drawing/2014/main" id="{25800717-F864-3C94-1FCE-40C00F14C219}"/>
                </a:ext>
              </a:extLst>
            </p:cNvPr>
            <p:cNvSpPr/>
            <p:nvPr/>
          </p:nvSpPr>
          <p:spPr>
            <a:xfrm>
              <a:off x="9206483" y="2654439"/>
              <a:ext cx="2315622" cy="2867215"/>
            </a:xfrm>
            <a:custGeom>
              <a:avLst/>
              <a:gdLst>
                <a:gd name="connsiteX0" fmla="*/ 2115122 w 2315622"/>
                <a:gd name="connsiteY0" fmla="*/ 2867216 h 2867215"/>
                <a:gd name="connsiteX1" fmla="*/ 0 w 2315622"/>
                <a:gd name="connsiteY1" fmla="*/ 2867216 h 2867215"/>
                <a:gd name="connsiteX2" fmla="*/ 200501 w 2315622"/>
                <a:gd name="connsiteY2" fmla="*/ 0 h 2867215"/>
                <a:gd name="connsiteX3" fmla="*/ 2315623 w 2315622"/>
                <a:gd name="connsiteY3" fmla="*/ 0 h 2867215"/>
                <a:gd name="connsiteX4" fmla="*/ 2115122 w 2315622"/>
                <a:gd name="connsiteY4" fmla="*/ 2867216 h 2867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5622" h="2867215">
                  <a:moveTo>
                    <a:pt x="2115122" y="2867216"/>
                  </a:moveTo>
                  <a:lnTo>
                    <a:pt x="0" y="2867216"/>
                  </a:lnTo>
                  <a:lnTo>
                    <a:pt x="200501" y="0"/>
                  </a:lnTo>
                  <a:lnTo>
                    <a:pt x="2315623" y="0"/>
                  </a:lnTo>
                  <a:lnTo>
                    <a:pt x="2115122" y="286721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50" name="Полилиния: фигура 1949">
              <a:extLst>
                <a:ext uri="{FF2B5EF4-FFF2-40B4-BE49-F238E27FC236}">
                  <a16:creationId xmlns:a16="http://schemas.microsoft.com/office/drawing/2014/main" id="{6F50806C-B508-25DD-E279-43CB318FDB03}"/>
                </a:ext>
              </a:extLst>
            </p:cNvPr>
            <p:cNvSpPr/>
            <p:nvPr/>
          </p:nvSpPr>
          <p:spPr>
            <a:xfrm>
              <a:off x="9636918" y="3347573"/>
              <a:ext cx="225933" cy="211169"/>
            </a:xfrm>
            <a:custGeom>
              <a:avLst/>
              <a:gdLst>
                <a:gd name="connsiteX0" fmla="*/ 211169 w 225933"/>
                <a:gd name="connsiteY0" fmla="*/ 211169 h 211169"/>
                <a:gd name="connsiteX1" fmla="*/ 0 w 225933"/>
                <a:gd name="connsiteY1" fmla="*/ 211169 h 211169"/>
                <a:gd name="connsiteX2" fmla="*/ 14764 w 225933"/>
                <a:gd name="connsiteY2" fmla="*/ 0 h 211169"/>
                <a:gd name="connsiteX3" fmla="*/ 225933 w 225933"/>
                <a:gd name="connsiteY3" fmla="*/ 0 h 211169"/>
                <a:gd name="connsiteX4" fmla="*/ 211169 w 225933"/>
                <a:gd name="connsiteY4" fmla="*/ 211169 h 211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933" h="211169">
                  <a:moveTo>
                    <a:pt x="211169" y="211169"/>
                  </a:moveTo>
                  <a:lnTo>
                    <a:pt x="0" y="211169"/>
                  </a:lnTo>
                  <a:lnTo>
                    <a:pt x="14764" y="0"/>
                  </a:lnTo>
                  <a:lnTo>
                    <a:pt x="225933" y="0"/>
                  </a:lnTo>
                  <a:lnTo>
                    <a:pt x="211169" y="211169"/>
                  </a:ln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51" name="Полилиния: фигура 1950">
              <a:extLst>
                <a:ext uri="{FF2B5EF4-FFF2-40B4-BE49-F238E27FC236}">
                  <a16:creationId xmlns:a16="http://schemas.microsoft.com/office/drawing/2014/main" id="{63D44251-3C81-848A-977E-1C42E82E1A47}"/>
                </a:ext>
              </a:extLst>
            </p:cNvPr>
            <p:cNvSpPr/>
            <p:nvPr/>
          </p:nvSpPr>
          <p:spPr>
            <a:xfrm>
              <a:off x="9974675" y="3347573"/>
              <a:ext cx="686371" cy="30956"/>
            </a:xfrm>
            <a:custGeom>
              <a:avLst/>
              <a:gdLst>
                <a:gd name="connsiteX0" fmla="*/ 684181 w 686371"/>
                <a:gd name="connsiteY0" fmla="*/ 30956 h 30956"/>
                <a:gd name="connsiteX1" fmla="*/ 0 w 686371"/>
                <a:gd name="connsiteY1" fmla="*/ 30956 h 30956"/>
                <a:gd name="connsiteX2" fmla="*/ 2191 w 686371"/>
                <a:gd name="connsiteY2" fmla="*/ 0 h 30956"/>
                <a:gd name="connsiteX3" fmla="*/ 686371 w 686371"/>
                <a:gd name="connsiteY3" fmla="*/ 0 h 30956"/>
                <a:gd name="connsiteX4" fmla="*/ 684181 w 686371"/>
                <a:gd name="connsiteY4" fmla="*/ 30956 h 3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6371" h="30956">
                  <a:moveTo>
                    <a:pt x="684181" y="30956"/>
                  </a:moveTo>
                  <a:lnTo>
                    <a:pt x="0" y="30956"/>
                  </a:lnTo>
                  <a:lnTo>
                    <a:pt x="2191" y="0"/>
                  </a:lnTo>
                  <a:lnTo>
                    <a:pt x="686371" y="0"/>
                  </a:lnTo>
                  <a:lnTo>
                    <a:pt x="684181" y="30956"/>
                  </a:ln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52" name="Полилиния: фигура 1951">
              <a:extLst>
                <a:ext uri="{FF2B5EF4-FFF2-40B4-BE49-F238E27FC236}">
                  <a16:creationId xmlns:a16="http://schemas.microsoft.com/office/drawing/2014/main" id="{FE2EF2A5-8FAF-1132-801A-6803622A9D6C}"/>
                </a:ext>
              </a:extLst>
            </p:cNvPr>
            <p:cNvSpPr/>
            <p:nvPr/>
          </p:nvSpPr>
          <p:spPr>
            <a:xfrm>
              <a:off x="9970484" y="3407581"/>
              <a:ext cx="1205769" cy="30956"/>
            </a:xfrm>
            <a:custGeom>
              <a:avLst/>
              <a:gdLst>
                <a:gd name="connsiteX0" fmla="*/ 1203674 w 1205769"/>
                <a:gd name="connsiteY0" fmla="*/ 30956 h 30956"/>
                <a:gd name="connsiteX1" fmla="*/ 0 w 1205769"/>
                <a:gd name="connsiteY1" fmla="*/ 30956 h 30956"/>
                <a:gd name="connsiteX2" fmla="*/ 2191 w 1205769"/>
                <a:gd name="connsiteY2" fmla="*/ 0 h 30956"/>
                <a:gd name="connsiteX3" fmla="*/ 1205770 w 1205769"/>
                <a:gd name="connsiteY3" fmla="*/ 0 h 30956"/>
                <a:gd name="connsiteX4" fmla="*/ 1203674 w 1205769"/>
                <a:gd name="connsiteY4" fmla="*/ 30956 h 3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5769" h="30956">
                  <a:moveTo>
                    <a:pt x="1203674" y="30956"/>
                  </a:moveTo>
                  <a:lnTo>
                    <a:pt x="0" y="30956"/>
                  </a:lnTo>
                  <a:lnTo>
                    <a:pt x="2191" y="0"/>
                  </a:lnTo>
                  <a:lnTo>
                    <a:pt x="1205770" y="0"/>
                  </a:lnTo>
                  <a:lnTo>
                    <a:pt x="1203674" y="30956"/>
                  </a:ln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53" name="Полилиния: фигура 1952">
              <a:extLst>
                <a:ext uri="{FF2B5EF4-FFF2-40B4-BE49-F238E27FC236}">
                  <a16:creationId xmlns:a16="http://schemas.microsoft.com/office/drawing/2014/main" id="{8D303B24-F91C-739E-928D-5B430F46ABD7}"/>
                </a:ext>
              </a:extLst>
            </p:cNvPr>
            <p:cNvSpPr/>
            <p:nvPr/>
          </p:nvSpPr>
          <p:spPr>
            <a:xfrm>
              <a:off x="9966293" y="3467683"/>
              <a:ext cx="1205769" cy="30956"/>
            </a:xfrm>
            <a:custGeom>
              <a:avLst/>
              <a:gdLst>
                <a:gd name="connsiteX0" fmla="*/ 1203579 w 1205769"/>
                <a:gd name="connsiteY0" fmla="*/ 30956 h 30956"/>
                <a:gd name="connsiteX1" fmla="*/ 0 w 1205769"/>
                <a:gd name="connsiteY1" fmla="*/ 30956 h 30956"/>
                <a:gd name="connsiteX2" fmla="*/ 2191 w 1205769"/>
                <a:gd name="connsiteY2" fmla="*/ 0 h 30956"/>
                <a:gd name="connsiteX3" fmla="*/ 1205770 w 1205769"/>
                <a:gd name="connsiteY3" fmla="*/ 0 h 30956"/>
                <a:gd name="connsiteX4" fmla="*/ 1203579 w 1205769"/>
                <a:gd name="connsiteY4" fmla="*/ 30956 h 3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5769" h="30956">
                  <a:moveTo>
                    <a:pt x="1203579" y="30956"/>
                  </a:moveTo>
                  <a:lnTo>
                    <a:pt x="0" y="30956"/>
                  </a:lnTo>
                  <a:lnTo>
                    <a:pt x="2191" y="0"/>
                  </a:lnTo>
                  <a:lnTo>
                    <a:pt x="1205770" y="0"/>
                  </a:lnTo>
                  <a:lnTo>
                    <a:pt x="1203579" y="30956"/>
                  </a:ln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54" name="Полилиния: фигура 1953">
              <a:extLst>
                <a:ext uri="{FF2B5EF4-FFF2-40B4-BE49-F238E27FC236}">
                  <a16:creationId xmlns:a16="http://schemas.microsoft.com/office/drawing/2014/main" id="{7666F02B-8498-5ACD-3E05-0C7D3973E38C}"/>
                </a:ext>
              </a:extLst>
            </p:cNvPr>
            <p:cNvSpPr/>
            <p:nvPr/>
          </p:nvSpPr>
          <p:spPr>
            <a:xfrm>
              <a:off x="9962102" y="3527786"/>
              <a:ext cx="1205769" cy="30956"/>
            </a:xfrm>
            <a:custGeom>
              <a:avLst/>
              <a:gdLst>
                <a:gd name="connsiteX0" fmla="*/ 1203579 w 1205769"/>
                <a:gd name="connsiteY0" fmla="*/ 30956 h 30956"/>
                <a:gd name="connsiteX1" fmla="*/ 0 w 1205769"/>
                <a:gd name="connsiteY1" fmla="*/ 30956 h 30956"/>
                <a:gd name="connsiteX2" fmla="*/ 2191 w 1205769"/>
                <a:gd name="connsiteY2" fmla="*/ 0 h 30956"/>
                <a:gd name="connsiteX3" fmla="*/ 1205770 w 1205769"/>
                <a:gd name="connsiteY3" fmla="*/ 0 h 30956"/>
                <a:gd name="connsiteX4" fmla="*/ 1203579 w 1205769"/>
                <a:gd name="connsiteY4" fmla="*/ 30956 h 3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5769" h="30956">
                  <a:moveTo>
                    <a:pt x="1203579" y="30956"/>
                  </a:moveTo>
                  <a:lnTo>
                    <a:pt x="0" y="30956"/>
                  </a:lnTo>
                  <a:lnTo>
                    <a:pt x="2191" y="0"/>
                  </a:lnTo>
                  <a:lnTo>
                    <a:pt x="1205770" y="0"/>
                  </a:lnTo>
                  <a:lnTo>
                    <a:pt x="1203579" y="30956"/>
                  </a:ln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55" name="Полилиния: фигура 1954">
              <a:extLst>
                <a:ext uri="{FF2B5EF4-FFF2-40B4-BE49-F238E27FC236}">
                  <a16:creationId xmlns:a16="http://schemas.microsoft.com/office/drawing/2014/main" id="{F3B28C55-2159-39D7-89DB-6528FDCE80BE}"/>
                </a:ext>
              </a:extLst>
            </p:cNvPr>
            <p:cNvSpPr/>
            <p:nvPr/>
          </p:nvSpPr>
          <p:spPr>
            <a:xfrm>
              <a:off x="9660636" y="3308711"/>
              <a:ext cx="220313" cy="252603"/>
            </a:xfrm>
            <a:custGeom>
              <a:avLst/>
              <a:gdLst>
                <a:gd name="connsiteX0" fmla="*/ 0 w 220313"/>
                <a:gd name="connsiteY0" fmla="*/ 133921 h 252603"/>
                <a:gd name="connsiteX1" fmla="*/ 21146 w 220313"/>
                <a:gd name="connsiteY1" fmla="*/ 154019 h 252603"/>
                <a:gd name="connsiteX2" fmla="*/ 41338 w 220313"/>
                <a:gd name="connsiteY2" fmla="*/ 174879 h 252603"/>
                <a:gd name="connsiteX3" fmla="*/ 79438 w 220313"/>
                <a:gd name="connsiteY3" fmla="*/ 218027 h 252603"/>
                <a:gd name="connsiteX4" fmla="*/ 55054 w 220313"/>
                <a:gd name="connsiteY4" fmla="*/ 219646 h 252603"/>
                <a:gd name="connsiteX5" fmla="*/ 128873 w 220313"/>
                <a:gd name="connsiteY5" fmla="*/ 104299 h 252603"/>
                <a:gd name="connsiteX6" fmla="*/ 171736 w 220313"/>
                <a:gd name="connsiteY6" fmla="*/ 50292 h 252603"/>
                <a:gd name="connsiteX7" fmla="*/ 220313 w 220313"/>
                <a:gd name="connsiteY7" fmla="*/ 0 h 252603"/>
                <a:gd name="connsiteX8" fmla="*/ 192310 w 220313"/>
                <a:gd name="connsiteY8" fmla="*/ 63341 h 252603"/>
                <a:gd name="connsiteX9" fmla="*/ 158591 w 220313"/>
                <a:gd name="connsiteY9" fmla="*/ 122968 h 252603"/>
                <a:gd name="connsiteX10" fmla="*/ 79343 w 220313"/>
                <a:gd name="connsiteY10" fmla="*/ 234887 h 252603"/>
                <a:gd name="connsiteX11" fmla="*/ 64865 w 220313"/>
                <a:gd name="connsiteY11" fmla="*/ 252603 h 252603"/>
                <a:gd name="connsiteX12" fmla="*/ 55340 w 220313"/>
                <a:gd name="connsiteY12" fmla="*/ 236410 h 252603"/>
                <a:gd name="connsiteX13" fmla="*/ 26765 w 220313"/>
                <a:gd name="connsiteY13" fmla="*/ 186309 h 252603"/>
                <a:gd name="connsiteX14" fmla="*/ 13144 w 220313"/>
                <a:gd name="connsiteY14" fmla="*/ 160496 h 252603"/>
                <a:gd name="connsiteX15" fmla="*/ 0 w 220313"/>
                <a:gd name="connsiteY15" fmla="*/ 133921 h 252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0313" h="252603">
                  <a:moveTo>
                    <a:pt x="0" y="133921"/>
                  </a:moveTo>
                  <a:cubicBezTo>
                    <a:pt x="7334" y="140398"/>
                    <a:pt x="14288" y="147256"/>
                    <a:pt x="21146" y="154019"/>
                  </a:cubicBezTo>
                  <a:cubicBezTo>
                    <a:pt x="28003" y="160782"/>
                    <a:pt x="34576" y="167926"/>
                    <a:pt x="41338" y="174879"/>
                  </a:cubicBezTo>
                  <a:cubicBezTo>
                    <a:pt x="54578" y="188976"/>
                    <a:pt x="67246" y="203454"/>
                    <a:pt x="79438" y="218027"/>
                  </a:cubicBezTo>
                  <a:lnTo>
                    <a:pt x="55054" y="219646"/>
                  </a:lnTo>
                  <a:cubicBezTo>
                    <a:pt x="77143" y="179642"/>
                    <a:pt x="101803" y="141113"/>
                    <a:pt x="128873" y="104299"/>
                  </a:cubicBezTo>
                  <a:cubicBezTo>
                    <a:pt x="142494" y="85820"/>
                    <a:pt x="156686" y="67818"/>
                    <a:pt x="171736" y="50292"/>
                  </a:cubicBezTo>
                  <a:cubicBezTo>
                    <a:pt x="186890" y="32556"/>
                    <a:pt x="203111" y="15764"/>
                    <a:pt x="220313" y="0"/>
                  </a:cubicBezTo>
                  <a:cubicBezTo>
                    <a:pt x="212427" y="21726"/>
                    <a:pt x="203063" y="42882"/>
                    <a:pt x="192310" y="63341"/>
                  </a:cubicBezTo>
                  <a:cubicBezTo>
                    <a:pt x="181927" y="83725"/>
                    <a:pt x="170593" y="103537"/>
                    <a:pt x="158591" y="122968"/>
                  </a:cubicBezTo>
                  <a:cubicBezTo>
                    <a:pt x="134645" y="161963"/>
                    <a:pt x="108175" y="199349"/>
                    <a:pt x="79343" y="234887"/>
                  </a:cubicBezTo>
                  <a:lnTo>
                    <a:pt x="64865" y="252603"/>
                  </a:lnTo>
                  <a:lnTo>
                    <a:pt x="55340" y="236410"/>
                  </a:lnTo>
                  <a:cubicBezTo>
                    <a:pt x="45815" y="219932"/>
                    <a:pt x="35528" y="203359"/>
                    <a:pt x="26765" y="186309"/>
                  </a:cubicBezTo>
                  <a:cubicBezTo>
                    <a:pt x="22193" y="177641"/>
                    <a:pt x="17240" y="169259"/>
                    <a:pt x="13144" y="160496"/>
                  </a:cubicBezTo>
                  <a:cubicBezTo>
                    <a:pt x="9049" y="151733"/>
                    <a:pt x="3905" y="142494"/>
                    <a:pt x="0" y="133921"/>
                  </a:cubicBezTo>
                  <a:close/>
                </a:path>
              </a:pathLst>
            </a:custGeom>
            <a:solidFill>
              <a:srgbClr val="8B3C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56" name="Полилиния: фигура 1955">
              <a:extLst>
                <a:ext uri="{FF2B5EF4-FFF2-40B4-BE49-F238E27FC236}">
                  <a16:creationId xmlns:a16="http://schemas.microsoft.com/office/drawing/2014/main" id="{98B13C33-53A8-2C9B-739D-89B5B97E523B}"/>
                </a:ext>
              </a:extLst>
            </p:cNvPr>
            <p:cNvSpPr/>
            <p:nvPr/>
          </p:nvSpPr>
          <p:spPr>
            <a:xfrm>
              <a:off x="9609296" y="3742384"/>
              <a:ext cx="225933" cy="211169"/>
            </a:xfrm>
            <a:custGeom>
              <a:avLst/>
              <a:gdLst>
                <a:gd name="connsiteX0" fmla="*/ 211169 w 225933"/>
                <a:gd name="connsiteY0" fmla="*/ 211169 h 211169"/>
                <a:gd name="connsiteX1" fmla="*/ 0 w 225933"/>
                <a:gd name="connsiteY1" fmla="*/ 211169 h 211169"/>
                <a:gd name="connsiteX2" fmla="*/ 14764 w 225933"/>
                <a:gd name="connsiteY2" fmla="*/ 0 h 211169"/>
                <a:gd name="connsiteX3" fmla="*/ 225933 w 225933"/>
                <a:gd name="connsiteY3" fmla="*/ 0 h 211169"/>
                <a:gd name="connsiteX4" fmla="*/ 211169 w 225933"/>
                <a:gd name="connsiteY4" fmla="*/ 211169 h 211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933" h="211169">
                  <a:moveTo>
                    <a:pt x="211169" y="211169"/>
                  </a:moveTo>
                  <a:lnTo>
                    <a:pt x="0" y="211169"/>
                  </a:lnTo>
                  <a:lnTo>
                    <a:pt x="14764" y="0"/>
                  </a:lnTo>
                  <a:lnTo>
                    <a:pt x="225933" y="0"/>
                  </a:lnTo>
                  <a:lnTo>
                    <a:pt x="211169" y="211169"/>
                  </a:ln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57" name="Полилиния: фигура 1956">
              <a:extLst>
                <a:ext uri="{FF2B5EF4-FFF2-40B4-BE49-F238E27FC236}">
                  <a16:creationId xmlns:a16="http://schemas.microsoft.com/office/drawing/2014/main" id="{12D1B687-33D0-1317-E47C-DF413E233B82}"/>
                </a:ext>
              </a:extLst>
            </p:cNvPr>
            <p:cNvSpPr/>
            <p:nvPr/>
          </p:nvSpPr>
          <p:spPr>
            <a:xfrm>
              <a:off x="9947052" y="3742384"/>
              <a:ext cx="686371" cy="30956"/>
            </a:xfrm>
            <a:custGeom>
              <a:avLst/>
              <a:gdLst>
                <a:gd name="connsiteX0" fmla="*/ 684181 w 686371"/>
                <a:gd name="connsiteY0" fmla="*/ 30956 h 30956"/>
                <a:gd name="connsiteX1" fmla="*/ 0 w 686371"/>
                <a:gd name="connsiteY1" fmla="*/ 30956 h 30956"/>
                <a:gd name="connsiteX2" fmla="*/ 2191 w 686371"/>
                <a:gd name="connsiteY2" fmla="*/ 0 h 30956"/>
                <a:gd name="connsiteX3" fmla="*/ 686372 w 686371"/>
                <a:gd name="connsiteY3" fmla="*/ 0 h 30956"/>
                <a:gd name="connsiteX4" fmla="*/ 684181 w 686371"/>
                <a:gd name="connsiteY4" fmla="*/ 30956 h 3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6371" h="30956">
                  <a:moveTo>
                    <a:pt x="684181" y="30956"/>
                  </a:moveTo>
                  <a:lnTo>
                    <a:pt x="0" y="30956"/>
                  </a:lnTo>
                  <a:lnTo>
                    <a:pt x="2191" y="0"/>
                  </a:lnTo>
                  <a:lnTo>
                    <a:pt x="686372" y="0"/>
                  </a:lnTo>
                  <a:lnTo>
                    <a:pt x="684181" y="30956"/>
                  </a:ln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58" name="Полилиния: фигура 1957">
              <a:extLst>
                <a:ext uri="{FF2B5EF4-FFF2-40B4-BE49-F238E27FC236}">
                  <a16:creationId xmlns:a16="http://schemas.microsoft.com/office/drawing/2014/main" id="{0E0EA1B0-585C-FF8B-4825-9768C13E062E}"/>
                </a:ext>
              </a:extLst>
            </p:cNvPr>
            <p:cNvSpPr/>
            <p:nvPr/>
          </p:nvSpPr>
          <p:spPr>
            <a:xfrm>
              <a:off x="9942861" y="3802487"/>
              <a:ext cx="1205769" cy="30956"/>
            </a:xfrm>
            <a:custGeom>
              <a:avLst/>
              <a:gdLst>
                <a:gd name="connsiteX0" fmla="*/ 1203674 w 1205769"/>
                <a:gd name="connsiteY0" fmla="*/ 30956 h 30956"/>
                <a:gd name="connsiteX1" fmla="*/ 0 w 1205769"/>
                <a:gd name="connsiteY1" fmla="*/ 30956 h 30956"/>
                <a:gd name="connsiteX2" fmla="*/ 2191 w 1205769"/>
                <a:gd name="connsiteY2" fmla="*/ 0 h 30956"/>
                <a:gd name="connsiteX3" fmla="*/ 1205770 w 1205769"/>
                <a:gd name="connsiteY3" fmla="*/ 0 h 30956"/>
                <a:gd name="connsiteX4" fmla="*/ 1203674 w 1205769"/>
                <a:gd name="connsiteY4" fmla="*/ 30956 h 3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5769" h="30956">
                  <a:moveTo>
                    <a:pt x="1203674" y="30956"/>
                  </a:moveTo>
                  <a:lnTo>
                    <a:pt x="0" y="30956"/>
                  </a:lnTo>
                  <a:lnTo>
                    <a:pt x="2191" y="0"/>
                  </a:lnTo>
                  <a:lnTo>
                    <a:pt x="1205770" y="0"/>
                  </a:lnTo>
                  <a:lnTo>
                    <a:pt x="1203674" y="30956"/>
                  </a:ln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59" name="Полилиния: фигура 1958">
              <a:extLst>
                <a:ext uri="{FF2B5EF4-FFF2-40B4-BE49-F238E27FC236}">
                  <a16:creationId xmlns:a16="http://schemas.microsoft.com/office/drawing/2014/main" id="{E0C6EB0B-698C-EE85-E63F-7948D9148982}"/>
                </a:ext>
              </a:extLst>
            </p:cNvPr>
            <p:cNvSpPr/>
            <p:nvPr/>
          </p:nvSpPr>
          <p:spPr>
            <a:xfrm>
              <a:off x="9938670" y="3862590"/>
              <a:ext cx="1205769" cy="30956"/>
            </a:xfrm>
            <a:custGeom>
              <a:avLst/>
              <a:gdLst>
                <a:gd name="connsiteX0" fmla="*/ 1203674 w 1205769"/>
                <a:gd name="connsiteY0" fmla="*/ 30956 h 30956"/>
                <a:gd name="connsiteX1" fmla="*/ 0 w 1205769"/>
                <a:gd name="connsiteY1" fmla="*/ 30956 h 30956"/>
                <a:gd name="connsiteX2" fmla="*/ 2191 w 1205769"/>
                <a:gd name="connsiteY2" fmla="*/ 0 h 30956"/>
                <a:gd name="connsiteX3" fmla="*/ 1205770 w 1205769"/>
                <a:gd name="connsiteY3" fmla="*/ 0 h 30956"/>
                <a:gd name="connsiteX4" fmla="*/ 1203674 w 1205769"/>
                <a:gd name="connsiteY4" fmla="*/ 30956 h 3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5769" h="30956">
                  <a:moveTo>
                    <a:pt x="1203674" y="30956"/>
                  </a:moveTo>
                  <a:lnTo>
                    <a:pt x="0" y="30956"/>
                  </a:lnTo>
                  <a:lnTo>
                    <a:pt x="2191" y="0"/>
                  </a:lnTo>
                  <a:lnTo>
                    <a:pt x="1205770" y="0"/>
                  </a:lnTo>
                  <a:lnTo>
                    <a:pt x="1203674" y="30956"/>
                  </a:ln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60" name="Полилиния: фигура 1959">
              <a:extLst>
                <a:ext uri="{FF2B5EF4-FFF2-40B4-BE49-F238E27FC236}">
                  <a16:creationId xmlns:a16="http://schemas.microsoft.com/office/drawing/2014/main" id="{2D95B394-CB3A-B079-892F-F3F38C57D1FE}"/>
                </a:ext>
              </a:extLst>
            </p:cNvPr>
            <p:cNvSpPr/>
            <p:nvPr/>
          </p:nvSpPr>
          <p:spPr>
            <a:xfrm>
              <a:off x="9934479" y="3922692"/>
              <a:ext cx="1205769" cy="30861"/>
            </a:xfrm>
            <a:custGeom>
              <a:avLst/>
              <a:gdLst>
                <a:gd name="connsiteX0" fmla="*/ 1203674 w 1205769"/>
                <a:gd name="connsiteY0" fmla="*/ 30861 h 30861"/>
                <a:gd name="connsiteX1" fmla="*/ 0 w 1205769"/>
                <a:gd name="connsiteY1" fmla="*/ 30861 h 30861"/>
                <a:gd name="connsiteX2" fmla="*/ 2191 w 1205769"/>
                <a:gd name="connsiteY2" fmla="*/ 0 h 30861"/>
                <a:gd name="connsiteX3" fmla="*/ 1205770 w 1205769"/>
                <a:gd name="connsiteY3" fmla="*/ 0 h 30861"/>
                <a:gd name="connsiteX4" fmla="*/ 1203674 w 1205769"/>
                <a:gd name="connsiteY4" fmla="*/ 30861 h 30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5769" h="30861">
                  <a:moveTo>
                    <a:pt x="1203674" y="30861"/>
                  </a:moveTo>
                  <a:lnTo>
                    <a:pt x="0" y="30861"/>
                  </a:lnTo>
                  <a:lnTo>
                    <a:pt x="2191" y="0"/>
                  </a:lnTo>
                  <a:lnTo>
                    <a:pt x="1205770" y="0"/>
                  </a:lnTo>
                  <a:lnTo>
                    <a:pt x="1203674" y="30861"/>
                  </a:ln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61" name="Полилиния: фигура 1960">
              <a:extLst>
                <a:ext uri="{FF2B5EF4-FFF2-40B4-BE49-F238E27FC236}">
                  <a16:creationId xmlns:a16="http://schemas.microsoft.com/office/drawing/2014/main" id="{16DAE4D0-5072-B99D-475D-E272DE157A40}"/>
                </a:ext>
              </a:extLst>
            </p:cNvPr>
            <p:cNvSpPr/>
            <p:nvPr/>
          </p:nvSpPr>
          <p:spPr>
            <a:xfrm>
              <a:off x="9633013" y="3703141"/>
              <a:ext cx="220313" cy="252507"/>
            </a:xfrm>
            <a:custGeom>
              <a:avLst/>
              <a:gdLst>
                <a:gd name="connsiteX0" fmla="*/ 0 w 220313"/>
                <a:gd name="connsiteY0" fmla="*/ 133921 h 252507"/>
                <a:gd name="connsiteX1" fmla="*/ 21146 w 220313"/>
                <a:gd name="connsiteY1" fmla="*/ 154019 h 252507"/>
                <a:gd name="connsiteX2" fmla="*/ 41338 w 220313"/>
                <a:gd name="connsiteY2" fmla="*/ 174879 h 252507"/>
                <a:gd name="connsiteX3" fmla="*/ 79438 w 220313"/>
                <a:gd name="connsiteY3" fmla="*/ 218027 h 252507"/>
                <a:gd name="connsiteX4" fmla="*/ 55150 w 220313"/>
                <a:gd name="connsiteY4" fmla="*/ 219551 h 252507"/>
                <a:gd name="connsiteX5" fmla="*/ 128969 w 220313"/>
                <a:gd name="connsiteY5" fmla="*/ 104203 h 252507"/>
                <a:gd name="connsiteX6" fmla="*/ 171736 w 220313"/>
                <a:gd name="connsiteY6" fmla="*/ 50292 h 252507"/>
                <a:gd name="connsiteX7" fmla="*/ 220313 w 220313"/>
                <a:gd name="connsiteY7" fmla="*/ 0 h 252507"/>
                <a:gd name="connsiteX8" fmla="*/ 192405 w 220313"/>
                <a:gd name="connsiteY8" fmla="*/ 63341 h 252507"/>
                <a:gd name="connsiteX9" fmla="*/ 158591 w 220313"/>
                <a:gd name="connsiteY9" fmla="*/ 122968 h 252507"/>
                <a:gd name="connsiteX10" fmla="*/ 79629 w 220313"/>
                <a:gd name="connsiteY10" fmla="*/ 234791 h 252507"/>
                <a:gd name="connsiteX11" fmla="*/ 65151 w 220313"/>
                <a:gd name="connsiteY11" fmla="*/ 252508 h 252507"/>
                <a:gd name="connsiteX12" fmla="*/ 55626 w 220313"/>
                <a:gd name="connsiteY12" fmla="*/ 236315 h 252507"/>
                <a:gd name="connsiteX13" fmla="*/ 26479 w 220313"/>
                <a:gd name="connsiteY13" fmla="*/ 186118 h 252507"/>
                <a:gd name="connsiteX14" fmla="*/ 12859 w 220313"/>
                <a:gd name="connsiteY14" fmla="*/ 160401 h 252507"/>
                <a:gd name="connsiteX15" fmla="*/ 0 w 220313"/>
                <a:gd name="connsiteY15" fmla="*/ 133921 h 25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0313" h="252507">
                  <a:moveTo>
                    <a:pt x="0" y="133921"/>
                  </a:moveTo>
                  <a:cubicBezTo>
                    <a:pt x="7334" y="140398"/>
                    <a:pt x="14288" y="147161"/>
                    <a:pt x="21146" y="154019"/>
                  </a:cubicBezTo>
                  <a:cubicBezTo>
                    <a:pt x="28004" y="160877"/>
                    <a:pt x="34576" y="167926"/>
                    <a:pt x="41338" y="174879"/>
                  </a:cubicBezTo>
                  <a:cubicBezTo>
                    <a:pt x="54578" y="188976"/>
                    <a:pt x="67246" y="203454"/>
                    <a:pt x="79438" y="218027"/>
                  </a:cubicBezTo>
                  <a:lnTo>
                    <a:pt x="55150" y="219551"/>
                  </a:lnTo>
                  <a:cubicBezTo>
                    <a:pt x="77191" y="179518"/>
                    <a:pt x="101851" y="140989"/>
                    <a:pt x="128969" y="104203"/>
                  </a:cubicBezTo>
                  <a:cubicBezTo>
                    <a:pt x="142494" y="85820"/>
                    <a:pt x="156686" y="67818"/>
                    <a:pt x="171736" y="50292"/>
                  </a:cubicBezTo>
                  <a:cubicBezTo>
                    <a:pt x="186871" y="32537"/>
                    <a:pt x="203092" y="15735"/>
                    <a:pt x="220313" y="0"/>
                  </a:cubicBezTo>
                  <a:cubicBezTo>
                    <a:pt x="212379" y="21688"/>
                    <a:pt x="203054" y="42843"/>
                    <a:pt x="192405" y="63341"/>
                  </a:cubicBezTo>
                  <a:cubicBezTo>
                    <a:pt x="181928" y="83725"/>
                    <a:pt x="170593" y="103537"/>
                    <a:pt x="158591" y="122968"/>
                  </a:cubicBezTo>
                  <a:cubicBezTo>
                    <a:pt x="134712" y="161906"/>
                    <a:pt x="108337" y="199263"/>
                    <a:pt x="79629" y="234791"/>
                  </a:cubicBezTo>
                  <a:lnTo>
                    <a:pt x="65151" y="252508"/>
                  </a:lnTo>
                  <a:lnTo>
                    <a:pt x="55626" y="236315"/>
                  </a:lnTo>
                  <a:cubicBezTo>
                    <a:pt x="45529" y="219837"/>
                    <a:pt x="35719" y="203168"/>
                    <a:pt x="26479" y="186118"/>
                  </a:cubicBezTo>
                  <a:cubicBezTo>
                    <a:pt x="21908" y="177546"/>
                    <a:pt x="16954" y="169069"/>
                    <a:pt x="12859" y="160401"/>
                  </a:cubicBezTo>
                  <a:cubicBezTo>
                    <a:pt x="8763" y="151733"/>
                    <a:pt x="3905" y="142970"/>
                    <a:pt x="0" y="133921"/>
                  </a:cubicBezTo>
                  <a:close/>
                </a:path>
              </a:pathLst>
            </a:custGeom>
            <a:solidFill>
              <a:srgbClr val="8B3C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62" name="Полилиния: фигура 1961">
              <a:extLst>
                <a:ext uri="{FF2B5EF4-FFF2-40B4-BE49-F238E27FC236}">
                  <a16:creationId xmlns:a16="http://schemas.microsoft.com/office/drawing/2014/main" id="{011276A4-2785-4643-6433-6F6A8A4C7EAB}"/>
                </a:ext>
              </a:extLst>
            </p:cNvPr>
            <p:cNvSpPr/>
            <p:nvPr/>
          </p:nvSpPr>
          <p:spPr>
            <a:xfrm>
              <a:off x="9581673" y="4137291"/>
              <a:ext cx="225933" cy="211169"/>
            </a:xfrm>
            <a:custGeom>
              <a:avLst/>
              <a:gdLst>
                <a:gd name="connsiteX0" fmla="*/ 211169 w 225933"/>
                <a:gd name="connsiteY0" fmla="*/ 211169 h 211169"/>
                <a:gd name="connsiteX1" fmla="*/ 0 w 225933"/>
                <a:gd name="connsiteY1" fmla="*/ 211169 h 211169"/>
                <a:gd name="connsiteX2" fmla="*/ 14764 w 225933"/>
                <a:gd name="connsiteY2" fmla="*/ 0 h 211169"/>
                <a:gd name="connsiteX3" fmla="*/ 225933 w 225933"/>
                <a:gd name="connsiteY3" fmla="*/ 0 h 211169"/>
                <a:gd name="connsiteX4" fmla="*/ 211169 w 225933"/>
                <a:gd name="connsiteY4" fmla="*/ 211169 h 211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933" h="211169">
                  <a:moveTo>
                    <a:pt x="211169" y="211169"/>
                  </a:moveTo>
                  <a:lnTo>
                    <a:pt x="0" y="211169"/>
                  </a:lnTo>
                  <a:lnTo>
                    <a:pt x="14764" y="0"/>
                  </a:lnTo>
                  <a:lnTo>
                    <a:pt x="225933" y="0"/>
                  </a:lnTo>
                  <a:lnTo>
                    <a:pt x="211169" y="211169"/>
                  </a:ln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63" name="Полилиния: фигура 1962">
              <a:extLst>
                <a:ext uri="{FF2B5EF4-FFF2-40B4-BE49-F238E27FC236}">
                  <a16:creationId xmlns:a16="http://schemas.microsoft.com/office/drawing/2014/main" id="{874C1041-C2CF-7CA8-B005-6125D05CD9FB}"/>
                </a:ext>
              </a:extLst>
            </p:cNvPr>
            <p:cNvSpPr/>
            <p:nvPr/>
          </p:nvSpPr>
          <p:spPr>
            <a:xfrm>
              <a:off x="9919430" y="4137291"/>
              <a:ext cx="686371" cy="30956"/>
            </a:xfrm>
            <a:custGeom>
              <a:avLst/>
              <a:gdLst>
                <a:gd name="connsiteX0" fmla="*/ 684181 w 686371"/>
                <a:gd name="connsiteY0" fmla="*/ 30956 h 30956"/>
                <a:gd name="connsiteX1" fmla="*/ 0 w 686371"/>
                <a:gd name="connsiteY1" fmla="*/ 30956 h 30956"/>
                <a:gd name="connsiteX2" fmla="*/ 2191 w 686371"/>
                <a:gd name="connsiteY2" fmla="*/ 0 h 30956"/>
                <a:gd name="connsiteX3" fmla="*/ 686372 w 686371"/>
                <a:gd name="connsiteY3" fmla="*/ 0 h 30956"/>
                <a:gd name="connsiteX4" fmla="*/ 684181 w 686371"/>
                <a:gd name="connsiteY4" fmla="*/ 30956 h 3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6371" h="30956">
                  <a:moveTo>
                    <a:pt x="684181" y="30956"/>
                  </a:moveTo>
                  <a:lnTo>
                    <a:pt x="0" y="30956"/>
                  </a:lnTo>
                  <a:lnTo>
                    <a:pt x="2191" y="0"/>
                  </a:lnTo>
                  <a:lnTo>
                    <a:pt x="686372" y="0"/>
                  </a:lnTo>
                  <a:lnTo>
                    <a:pt x="684181" y="30956"/>
                  </a:ln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64" name="Полилиния: фигура 1963">
              <a:extLst>
                <a:ext uri="{FF2B5EF4-FFF2-40B4-BE49-F238E27FC236}">
                  <a16:creationId xmlns:a16="http://schemas.microsoft.com/office/drawing/2014/main" id="{193D3B3F-CEAF-04DE-8FF9-0E36CFD06180}"/>
                </a:ext>
              </a:extLst>
            </p:cNvPr>
            <p:cNvSpPr/>
            <p:nvPr/>
          </p:nvSpPr>
          <p:spPr>
            <a:xfrm>
              <a:off x="9915239" y="4197393"/>
              <a:ext cx="1205865" cy="30956"/>
            </a:xfrm>
            <a:custGeom>
              <a:avLst/>
              <a:gdLst>
                <a:gd name="connsiteX0" fmla="*/ 1203674 w 1205865"/>
                <a:gd name="connsiteY0" fmla="*/ 30956 h 30956"/>
                <a:gd name="connsiteX1" fmla="*/ 0 w 1205865"/>
                <a:gd name="connsiteY1" fmla="*/ 30956 h 30956"/>
                <a:gd name="connsiteX2" fmla="*/ 2191 w 1205865"/>
                <a:gd name="connsiteY2" fmla="*/ 0 h 30956"/>
                <a:gd name="connsiteX3" fmla="*/ 1205865 w 1205865"/>
                <a:gd name="connsiteY3" fmla="*/ 0 h 30956"/>
                <a:gd name="connsiteX4" fmla="*/ 1203674 w 1205865"/>
                <a:gd name="connsiteY4" fmla="*/ 30956 h 3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5865" h="30956">
                  <a:moveTo>
                    <a:pt x="1203674" y="30956"/>
                  </a:moveTo>
                  <a:lnTo>
                    <a:pt x="0" y="30956"/>
                  </a:lnTo>
                  <a:lnTo>
                    <a:pt x="2191" y="0"/>
                  </a:lnTo>
                  <a:lnTo>
                    <a:pt x="1205865" y="0"/>
                  </a:lnTo>
                  <a:lnTo>
                    <a:pt x="1203674" y="30956"/>
                  </a:ln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65" name="Полилиния: фигура 1964">
              <a:extLst>
                <a:ext uri="{FF2B5EF4-FFF2-40B4-BE49-F238E27FC236}">
                  <a16:creationId xmlns:a16="http://schemas.microsoft.com/office/drawing/2014/main" id="{B6534AB4-45EB-27AF-600B-323C7DDEC59A}"/>
                </a:ext>
              </a:extLst>
            </p:cNvPr>
            <p:cNvSpPr/>
            <p:nvPr/>
          </p:nvSpPr>
          <p:spPr>
            <a:xfrm>
              <a:off x="9911048" y="4257496"/>
              <a:ext cx="1205865" cy="30861"/>
            </a:xfrm>
            <a:custGeom>
              <a:avLst/>
              <a:gdLst>
                <a:gd name="connsiteX0" fmla="*/ 1203674 w 1205865"/>
                <a:gd name="connsiteY0" fmla="*/ 30861 h 30861"/>
                <a:gd name="connsiteX1" fmla="*/ 0 w 1205865"/>
                <a:gd name="connsiteY1" fmla="*/ 30861 h 30861"/>
                <a:gd name="connsiteX2" fmla="*/ 2191 w 1205865"/>
                <a:gd name="connsiteY2" fmla="*/ 0 h 30861"/>
                <a:gd name="connsiteX3" fmla="*/ 1205865 w 1205865"/>
                <a:gd name="connsiteY3" fmla="*/ 0 h 30861"/>
                <a:gd name="connsiteX4" fmla="*/ 1203674 w 1205865"/>
                <a:gd name="connsiteY4" fmla="*/ 30861 h 30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5865" h="30861">
                  <a:moveTo>
                    <a:pt x="1203674" y="30861"/>
                  </a:moveTo>
                  <a:lnTo>
                    <a:pt x="0" y="30861"/>
                  </a:lnTo>
                  <a:lnTo>
                    <a:pt x="2191" y="0"/>
                  </a:lnTo>
                  <a:lnTo>
                    <a:pt x="1205865" y="0"/>
                  </a:lnTo>
                  <a:lnTo>
                    <a:pt x="1203674" y="30861"/>
                  </a:ln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66" name="Полилиния: фигура 1965">
              <a:extLst>
                <a:ext uri="{FF2B5EF4-FFF2-40B4-BE49-F238E27FC236}">
                  <a16:creationId xmlns:a16="http://schemas.microsoft.com/office/drawing/2014/main" id="{E60E6A48-F21A-BE2E-DFA9-87A87B106A96}"/>
                </a:ext>
              </a:extLst>
            </p:cNvPr>
            <p:cNvSpPr/>
            <p:nvPr/>
          </p:nvSpPr>
          <p:spPr>
            <a:xfrm>
              <a:off x="9906857" y="4317504"/>
              <a:ext cx="1205769" cy="30956"/>
            </a:xfrm>
            <a:custGeom>
              <a:avLst/>
              <a:gdLst>
                <a:gd name="connsiteX0" fmla="*/ 1203674 w 1205769"/>
                <a:gd name="connsiteY0" fmla="*/ 30956 h 30956"/>
                <a:gd name="connsiteX1" fmla="*/ 0 w 1205769"/>
                <a:gd name="connsiteY1" fmla="*/ 30956 h 30956"/>
                <a:gd name="connsiteX2" fmla="*/ 2191 w 1205769"/>
                <a:gd name="connsiteY2" fmla="*/ 0 h 30956"/>
                <a:gd name="connsiteX3" fmla="*/ 1205770 w 1205769"/>
                <a:gd name="connsiteY3" fmla="*/ 0 h 30956"/>
                <a:gd name="connsiteX4" fmla="*/ 1203674 w 1205769"/>
                <a:gd name="connsiteY4" fmla="*/ 30956 h 3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5769" h="30956">
                  <a:moveTo>
                    <a:pt x="1203674" y="30956"/>
                  </a:moveTo>
                  <a:lnTo>
                    <a:pt x="0" y="30956"/>
                  </a:lnTo>
                  <a:lnTo>
                    <a:pt x="2191" y="0"/>
                  </a:lnTo>
                  <a:lnTo>
                    <a:pt x="1205770" y="0"/>
                  </a:lnTo>
                  <a:lnTo>
                    <a:pt x="1203674" y="30956"/>
                  </a:ln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67" name="Полилиния: фигура 1966">
              <a:extLst>
                <a:ext uri="{FF2B5EF4-FFF2-40B4-BE49-F238E27FC236}">
                  <a16:creationId xmlns:a16="http://schemas.microsoft.com/office/drawing/2014/main" id="{A6B153CF-F985-C98C-5111-2D03ED868C14}"/>
                </a:ext>
              </a:extLst>
            </p:cNvPr>
            <p:cNvSpPr/>
            <p:nvPr/>
          </p:nvSpPr>
          <p:spPr>
            <a:xfrm>
              <a:off x="9605391" y="4098048"/>
              <a:ext cx="220503" cy="252507"/>
            </a:xfrm>
            <a:custGeom>
              <a:avLst/>
              <a:gdLst>
                <a:gd name="connsiteX0" fmla="*/ 0 w 220503"/>
                <a:gd name="connsiteY0" fmla="*/ 133921 h 252507"/>
                <a:gd name="connsiteX1" fmla="*/ 21146 w 220503"/>
                <a:gd name="connsiteY1" fmla="*/ 154019 h 252507"/>
                <a:gd name="connsiteX2" fmla="*/ 41338 w 220503"/>
                <a:gd name="connsiteY2" fmla="*/ 174879 h 252507"/>
                <a:gd name="connsiteX3" fmla="*/ 79438 w 220503"/>
                <a:gd name="connsiteY3" fmla="*/ 218027 h 252507"/>
                <a:gd name="connsiteX4" fmla="*/ 55150 w 220503"/>
                <a:gd name="connsiteY4" fmla="*/ 219551 h 252507"/>
                <a:gd name="connsiteX5" fmla="*/ 129159 w 220503"/>
                <a:gd name="connsiteY5" fmla="*/ 104204 h 252507"/>
                <a:gd name="connsiteX6" fmla="*/ 171926 w 220503"/>
                <a:gd name="connsiteY6" fmla="*/ 50292 h 252507"/>
                <a:gd name="connsiteX7" fmla="*/ 220504 w 220503"/>
                <a:gd name="connsiteY7" fmla="*/ 0 h 252507"/>
                <a:gd name="connsiteX8" fmla="*/ 192596 w 220503"/>
                <a:gd name="connsiteY8" fmla="*/ 63246 h 252507"/>
                <a:gd name="connsiteX9" fmla="*/ 158782 w 220503"/>
                <a:gd name="connsiteY9" fmla="*/ 122968 h 252507"/>
                <a:gd name="connsiteX10" fmla="*/ 79534 w 220503"/>
                <a:gd name="connsiteY10" fmla="*/ 234791 h 252507"/>
                <a:gd name="connsiteX11" fmla="*/ 65056 w 220503"/>
                <a:gd name="connsiteY11" fmla="*/ 252508 h 252507"/>
                <a:gd name="connsiteX12" fmla="*/ 55531 w 220503"/>
                <a:gd name="connsiteY12" fmla="*/ 236411 h 252507"/>
                <a:gd name="connsiteX13" fmla="*/ 26384 w 220503"/>
                <a:gd name="connsiteY13" fmla="*/ 186214 h 252507"/>
                <a:gd name="connsiteX14" fmla="*/ 12763 w 220503"/>
                <a:gd name="connsiteY14" fmla="*/ 160401 h 252507"/>
                <a:gd name="connsiteX15" fmla="*/ 0 w 220503"/>
                <a:gd name="connsiteY15" fmla="*/ 133921 h 25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0503" h="252507">
                  <a:moveTo>
                    <a:pt x="0" y="133921"/>
                  </a:moveTo>
                  <a:cubicBezTo>
                    <a:pt x="7334" y="140398"/>
                    <a:pt x="14288" y="147161"/>
                    <a:pt x="21146" y="154019"/>
                  </a:cubicBezTo>
                  <a:cubicBezTo>
                    <a:pt x="28004" y="160877"/>
                    <a:pt x="34576" y="167926"/>
                    <a:pt x="41338" y="174879"/>
                  </a:cubicBezTo>
                  <a:cubicBezTo>
                    <a:pt x="54578" y="188881"/>
                    <a:pt x="67246" y="203454"/>
                    <a:pt x="79438" y="218027"/>
                  </a:cubicBezTo>
                  <a:lnTo>
                    <a:pt x="55150" y="219551"/>
                  </a:lnTo>
                  <a:cubicBezTo>
                    <a:pt x="77286" y="179537"/>
                    <a:pt x="102013" y="141008"/>
                    <a:pt x="129159" y="104204"/>
                  </a:cubicBezTo>
                  <a:cubicBezTo>
                    <a:pt x="142684" y="85820"/>
                    <a:pt x="156877" y="67723"/>
                    <a:pt x="171926" y="50292"/>
                  </a:cubicBezTo>
                  <a:cubicBezTo>
                    <a:pt x="187061" y="32538"/>
                    <a:pt x="203283" y="15735"/>
                    <a:pt x="220504" y="0"/>
                  </a:cubicBezTo>
                  <a:cubicBezTo>
                    <a:pt x="212588" y="21669"/>
                    <a:pt x="203263" y="42796"/>
                    <a:pt x="192596" y="63246"/>
                  </a:cubicBezTo>
                  <a:cubicBezTo>
                    <a:pt x="182118" y="83629"/>
                    <a:pt x="170783" y="103537"/>
                    <a:pt x="158782" y="122968"/>
                  </a:cubicBezTo>
                  <a:cubicBezTo>
                    <a:pt x="134874" y="161953"/>
                    <a:pt x="108395" y="199311"/>
                    <a:pt x="79534" y="234791"/>
                  </a:cubicBezTo>
                  <a:lnTo>
                    <a:pt x="65056" y="252508"/>
                  </a:lnTo>
                  <a:lnTo>
                    <a:pt x="55531" y="236411"/>
                  </a:lnTo>
                  <a:cubicBezTo>
                    <a:pt x="45434" y="219932"/>
                    <a:pt x="35623" y="203263"/>
                    <a:pt x="26384" y="186214"/>
                  </a:cubicBezTo>
                  <a:cubicBezTo>
                    <a:pt x="21908" y="177641"/>
                    <a:pt x="16859" y="169164"/>
                    <a:pt x="12763" y="160401"/>
                  </a:cubicBezTo>
                  <a:cubicBezTo>
                    <a:pt x="8668" y="151638"/>
                    <a:pt x="3905" y="142970"/>
                    <a:pt x="0" y="133921"/>
                  </a:cubicBezTo>
                  <a:close/>
                </a:path>
              </a:pathLst>
            </a:custGeom>
            <a:solidFill>
              <a:srgbClr val="8B3C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68" name="Полилиния: фигура 1967">
              <a:extLst>
                <a:ext uri="{FF2B5EF4-FFF2-40B4-BE49-F238E27FC236}">
                  <a16:creationId xmlns:a16="http://schemas.microsoft.com/office/drawing/2014/main" id="{0E6DF9BC-1C7F-37D6-C4E1-2EC4C9D487F3}"/>
                </a:ext>
              </a:extLst>
            </p:cNvPr>
            <p:cNvSpPr/>
            <p:nvPr/>
          </p:nvSpPr>
          <p:spPr>
            <a:xfrm>
              <a:off x="9554051" y="4532197"/>
              <a:ext cx="225933" cy="211169"/>
            </a:xfrm>
            <a:custGeom>
              <a:avLst/>
              <a:gdLst>
                <a:gd name="connsiteX0" fmla="*/ 211169 w 225933"/>
                <a:gd name="connsiteY0" fmla="*/ 211169 h 211169"/>
                <a:gd name="connsiteX1" fmla="*/ 0 w 225933"/>
                <a:gd name="connsiteY1" fmla="*/ 211169 h 211169"/>
                <a:gd name="connsiteX2" fmla="*/ 14764 w 225933"/>
                <a:gd name="connsiteY2" fmla="*/ 0 h 211169"/>
                <a:gd name="connsiteX3" fmla="*/ 225933 w 225933"/>
                <a:gd name="connsiteY3" fmla="*/ 0 h 211169"/>
                <a:gd name="connsiteX4" fmla="*/ 211169 w 225933"/>
                <a:gd name="connsiteY4" fmla="*/ 211169 h 211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933" h="211169">
                  <a:moveTo>
                    <a:pt x="211169" y="211169"/>
                  </a:moveTo>
                  <a:lnTo>
                    <a:pt x="0" y="211169"/>
                  </a:lnTo>
                  <a:lnTo>
                    <a:pt x="14764" y="0"/>
                  </a:lnTo>
                  <a:lnTo>
                    <a:pt x="225933" y="0"/>
                  </a:lnTo>
                  <a:lnTo>
                    <a:pt x="211169" y="211169"/>
                  </a:ln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69" name="Полилиния: фигура 1968">
              <a:extLst>
                <a:ext uri="{FF2B5EF4-FFF2-40B4-BE49-F238E27FC236}">
                  <a16:creationId xmlns:a16="http://schemas.microsoft.com/office/drawing/2014/main" id="{7833471C-EE0F-7019-960B-A0D9E0CA50B3}"/>
                </a:ext>
              </a:extLst>
            </p:cNvPr>
            <p:cNvSpPr/>
            <p:nvPr/>
          </p:nvSpPr>
          <p:spPr>
            <a:xfrm>
              <a:off x="9891807" y="4532197"/>
              <a:ext cx="686371" cy="30956"/>
            </a:xfrm>
            <a:custGeom>
              <a:avLst/>
              <a:gdLst>
                <a:gd name="connsiteX0" fmla="*/ 684181 w 686371"/>
                <a:gd name="connsiteY0" fmla="*/ 30956 h 30956"/>
                <a:gd name="connsiteX1" fmla="*/ 0 w 686371"/>
                <a:gd name="connsiteY1" fmla="*/ 30956 h 30956"/>
                <a:gd name="connsiteX2" fmla="*/ 2191 w 686371"/>
                <a:gd name="connsiteY2" fmla="*/ 0 h 30956"/>
                <a:gd name="connsiteX3" fmla="*/ 686372 w 686371"/>
                <a:gd name="connsiteY3" fmla="*/ 0 h 30956"/>
                <a:gd name="connsiteX4" fmla="*/ 684181 w 686371"/>
                <a:gd name="connsiteY4" fmla="*/ 30956 h 3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6371" h="30956">
                  <a:moveTo>
                    <a:pt x="684181" y="30956"/>
                  </a:moveTo>
                  <a:lnTo>
                    <a:pt x="0" y="30956"/>
                  </a:lnTo>
                  <a:lnTo>
                    <a:pt x="2191" y="0"/>
                  </a:lnTo>
                  <a:lnTo>
                    <a:pt x="686372" y="0"/>
                  </a:lnTo>
                  <a:lnTo>
                    <a:pt x="684181" y="30956"/>
                  </a:ln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70" name="Полилиния: фигура 1969">
              <a:extLst>
                <a:ext uri="{FF2B5EF4-FFF2-40B4-BE49-F238E27FC236}">
                  <a16:creationId xmlns:a16="http://schemas.microsoft.com/office/drawing/2014/main" id="{32CEDD57-E3A7-4C2C-EDD2-D126F3D5A5C8}"/>
                </a:ext>
              </a:extLst>
            </p:cNvPr>
            <p:cNvSpPr/>
            <p:nvPr/>
          </p:nvSpPr>
          <p:spPr>
            <a:xfrm>
              <a:off x="9887616" y="4592205"/>
              <a:ext cx="1205865" cy="30956"/>
            </a:xfrm>
            <a:custGeom>
              <a:avLst/>
              <a:gdLst>
                <a:gd name="connsiteX0" fmla="*/ 1203674 w 1205865"/>
                <a:gd name="connsiteY0" fmla="*/ 30956 h 30956"/>
                <a:gd name="connsiteX1" fmla="*/ 0 w 1205865"/>
                <a:gd name="connsiteY1" fmla="*/ 30956 h 30956"/>
                <a:gd name="connsiteX2" fmla="*/ 2191 w 1205865"/>
                <a:gd name="connsiteY2" fmla="*/ 0 h 30956"/>
                <a:gd name="connsiteX3" fmla="*/ 1205865 w 1205865"/>
                <a:gd name="connsiteY3" fmla="*/ 0 h 30956"/>
                <a:gd name="connsiteX4" fmla="*/ 1203674 w 1205865"/>
                <a:gd name="connsiteY4" fmla="*/ 30956 h 3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5865" h="30956">
                  <a:moveTo>
                    <a:pt x="1203674" y="30956"/>
                  </a:moveTo>
                  <a:lnTo>
                    <a:pt x="0" y="30956"/>
                  </a:lnTo>
                  <a:lnTo>
                    <a:pt x="2191" y="0"/>
                  </a:lnTo>
                  <a:lnTo>
                    <a:pt x="1205865" y="0"/>
                  </a:lnTo>
                  <a:lnTo>
                    <a:pt x="1203674" y="30956"/>
                  </a:ln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71" name="Полилиния: фигура 1970">
              <a:extLst>
                <a:ext uri="{FF2B5EF4-FFF2-40B4-BE49-F238E27FC236}">
                  <a16:creationId xmlns:a16="http://schemas.microsoft.com/office/drawing/2014/main" id="{A63E3A4D-8280-1D69-59E9-BAB2CE586A2A}"/>
                </a:ext>
              </a:extLst>
            </p:cNvPr>
            <p:cNvSpPr/>
            <p:nvPr/>
          </p:nvSpPr>
          <p:spPr>
            <a:xfrm>
              <a:off x="9883425" y="4652308"/>
              <a:ext cx="1205865" cy="30956"/>
            </a:xfrm>
            <a:custGeom>
              <a:avLst/>
              <a:gdLst>
                <a:gd name="connsiteX0" fmla="*/ 1203674 w 1205865"/>
                <a:gd name="connsiteY0" fmla="*/ 30956 h 30956"/>
                <a:gd name="connsiteX1" fmla="*/ 0 w 1205865"/>
                <a:gd name="connsiteY1" fmla="*/ 30956 h 30956"/>
                <a:gd name="connsiteX2" fmla="*/ 2191 w 1205865"/>
                <a:gd name="connsiteY2" fmla="*/ 0 h 30956"/>
                <a:gd name="connsiteX3" fmla="*/ 1205865 w 1205865"/>
                <a:gd name="connsiteY3" fmla="*/ 0 h 30956"/>
                <a:gd name="connsiteX4" fmla="*/ 1203674 w 1205865"/>
                <a:gd name="connsiteY4" fmla="*/ 30956 h 3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5865" h="30956">
                  <a:moveTo>
                    <a:pt x="1203674" y="30956"/>
                  </a:moveTo>
                  <a:lnTo>
                    <a:pt x="0" y="30956"/>
                  </a:lnTo>
                  <a:lnTo>
                    <a:pt x="2191" y="0"/>
                  </a:lnTo>
                  <a:lnTo>
                    <a:pt x="1205865" y="0"/>
                  </a:lnTo>
                  <a:lnTo>
                    <a:pt x="1203674" y="30956"/>
                  </a:ln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72" name="Полилиния: фигура 1971">
              <a:extLst>
                <a:ext uri="{FF2B5EF4-FFF2-40B4-BE49-F238E27FC236}">
                  <a16:creationId xmlns:a16="http://schemas.microsoft.com/office/drawing/2014/main" id="{2AD34876-4AA8-E73E-BA66-749C235C11B6}"/>
                </a:ext>
              </a:extLst>
            </p:cNvPr>
            <p:cNvSpPr/>
            <p:nvPr/>
          </p:nvSpPr>
          <p:spPr>
            <a:xfrm>
              <a:off x="9879234" y="4712410"/>
              <a:ext cx="1205865" cy="30956"/>
            </a:xfrm>
            <a:custGeom>
              <a:avLst/>
              <a:gdLst>
                <a:gd name="connsiteX0" fmla="*/ 1203674 w 1205865"/>
                <a:gd name="connsiteY0" fmla="*/ 30956 h 30956"/>
                <a:gd name="connsiteX1" fmla="*/ 0 w 1205865"/>
                <a:gd name="connsiteY1" fmla="*/ 30956 h 30956"/>
                <a:gd name="connsiteX2" fmla="*/ 2191 w 1205865"/>
                <a:gd name="connsiteY2" fmla="*/ 0 h 30956"/>
                <a:gd name="connsiteX3" fmla="*/ 1205865 w 1205865"/>
                <a:gd name="connsiteY3" fmla="*/ 0 h 30956"/>
                <a:gd name="connsiteX4" fmla="*/ 1203674 w 1205865"/>
                <a:gd name="connsiteY4" fmla="*/ 30956 h 3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5865" h="30956">
                  <a:moveTo>
                    <a:pt x="1203674" y="30956"/>
                  </a:moveTo>
                  <a:lnTo>
                    <a:pt x="0" y="30956"/>
                  </a:lnTo>
                  <a:lnTo>
                    <a:pt x="2191" y="0"/>
                  </a:lnTo>
                  <a:lnTo>
                    <a:pt x="1205865" y="0"/>
                  </a:lnTo>
                  <a:lnTo>
                    <a:pt x="1203674" y="30956"/>
                  </a:ln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73" name="Полилиния: фигура 1972">
              <a:extLst>
                <a:ext uri="{FF2B5EF4-FFF2-40B4-BE49-F238E27FC236}">
                  <a16:creationId xmlns:a16="http://schemas.microsoft.com/office/drawing/2014/main" id="{A22635A4-F14C-0840-AAD0-67AA4A07C7D3}"/>
                </a:ext>
              </a:extLst>
            </p:cNvPr>
            <p:cNvSpPr/>
            <p:nvPr/>
          </p:nvSpPr>
          <p:spPr>
            <a:xfrm>
              <a:off x="9526428" y="4927104"/>
              <a:ext cx="225933" cy="211074"/>
            </a:xfrm>
            <a:custGeom>
              <a:avLst/>
              <a:gdLst>
                <a:gd name="connsiteX0" fmla="*/ 211169 w 225933"/>
                <a:gd name="connsiteY0" fmla="*/ 211074 h 211074"/>
                <a:gd name="connsiteX1" fmla="*/ 0 w 225933"/>
                <a:gd name="connsiteY1" fmla="*/ 211074 h 211074"/>
                <a:gd name="connsiteX2" fmla="*/ 14764 w 225933"/>
                <a:gd name="connsiteY2" fmla="*/ 0 h 211074"/>
                <a:gd name="connsiteX3" fmla="*/ 225933 w 225933"/>
                <a:gd name="connsiteY3" fmla="*/ 0 h 211074"/>
                <a:gd name="connsiteX4" fmla="*/ 211169 w 225933"/>
                <a:gd name="connsiteY4" fmla="*/ 211074 h 211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933" h="211074">
                  <a:moveTo>
                    <a:pt x="211169" y="211074"/>
                  </a:moveTo>
                  <a:lnTo>
                    <a:pt x="0" y="211074"/>
                  </a:lnTo>
                  <a:lnTo>
                    <a:pt x="14764" y="0"/>
                  </a:lnTo>
                  <a:lnTo>
                    <a:pt x="225933" y="0"/>
                  </a:lnTo>
                  <a:lnTo>
                    <a:pt x="211169" y="211074"/>
                  </a:ln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74" name="Полилиния: фигура 1973">
              <a:extLst>
                <a:ext uri="{FF2B5EF4-FFF2-40B4-BE49-F238E27FC236}">
                  <a16:creationId xmlns:a16="http://schemas.microsoft.com/office/drawing/2014/main" id="{DF3E4E21-B53A-8C5D-9937-5330FD95FB3B}"/>
                </a:ext>
              </a:extLst>
            </p:cNvPr>
            <p:cNvSpPr/>
            <p:nvPr/>
          </p:nvSpPr>
          <p:spPr>
            <a:xfrm>
              <a:off x="9864280" y="4927104"/>
              <a:ext cx="686276" cy="30860"/>
            </a:xfrm>
            <a:custGeom>
              <a:avLst/>
              <a:gdLst>
                <a:gd name="connsiteX0" fmla="*/ 684086 w 686276"/>
                <a:gd name="connsiteY0" fmla="*/ 30861 h 30860"/>
                <a:gd name="connsiteX1" fmla="*/ 0 w 686276"/>
                <a:gd name="connsiteY1" fmla="*/ 30861 h 30860"/>
                <a:gd name="connsiteX2" fmla="*/ 2096 w 686276"/>
                <a:gd name="connsiteY2" fmla="*/ 0 h 30860"/>
                <a:gd name="connsiteX3" fmla="*/ 686276 w 686276"/>
                <a:gd name="connsiteY3" fmla="*/ 0 h 30860"/>
                <a:gd name="connsiteX4" fmla="*/ 684086 w 686276"/>
                <a:gd name="connsiteY4" fmla="*/ 30861 h 3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6276" h="30860">
                  <a:moveTo>
                    <a:pt x="684086" y="30861"/>
                  </a:moveTo>
                  <a:lnTo>
                    <a:pt x="0" y="30861"/>
                  </a:lnTo>
                  <a:lnTo>
                    <a:pt x="2096" y="0"/>
                  </a:lnTo>
                  <a:lnTo>
                    <a:pt x="686276" y="0"/>
                  </a:lnTo>
                  <a:lnTo>
                    <a:pt x="684086" y="30861"/>
                  </a:ln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75" name="Полилиния: фигура 1974">
              <a:extLst>
                <a:ext uri="{FF2B5EF4-FFF2-40B4-BE49-F238E27FC236}">
                  <a16:creationId xmlns:a16="http://schemas.microsoft.com/office/drawing/2014/main" id="{0E88491C-F1ED-5CC6-EF82-CD22B136EE70}"/>
                </a:ext>
              </a:extLst>
            </p:cNvPr>
            <p:cNvSpPr/>
            <p:nvPr/>
          </p:nvSpPr>
          <p:spPr>
            <a:xfrm>
              <a:off x="9860089" y="4987111"/>
              <a:ext cx="1205769" cy="30956"/>
            </a:xfrm>
            <a:custGeom>
              <a:avLst/>
              <a:gdLst>
                <a:gd name="connsiteX0" fmla="*/ 1203579 w 1205769"/>
                <a:gd name="connsiteY0" fmla="*/ 30956 h 30956"/>
                <a:gd name="connsiteX1" fmla="*/ 0 w 1205769"/>
                <a:gd name="connsiteY1" fmla="*/ 30956 h 30956"/>
                <a:gd name="connsiteX2" fmla="*/ 2096 w 1205769"/>
                <a:gd name="connsiteY2" fmla="*/ 0 h 30956"/>
                <a:gd name="connsiteX3" fmla="*/ 1205770 w 1205769"/>
                <a:gd name="connsiteY3" fmla="*/ 0 h 30956"/>
                <a:gd name="connsiteX4" fmla="*/ 1203579 w 1205769"/>
                <a:gd name="connsiteY4" fmla="*/ 30956 h 3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5769" h="30956">
                  <a:moveTo>
                    <a:pt x="1203579" y="30956"/>
                  </a:moveTo>
                  <a:lnTo>
                    <a:pt x="0" y="30956"/>
                  </a:lnTo>
                  <a:lnTo>
                    <a:pt x="2096" y="0"/>
                  </a:lnTo>
                  <a:lnTo>
                    <a:pt x="1205770" y="0"/>
                  </a:lnTo>
                  <a:lnTo>
                    <a:pt x="1203579" y="30956"/>
                  </a:ln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76" name="Полилиния: фигура 1975">
              <a:extLst>
                <a:ext uri="{FF2B5EF4-FFF2-40B4-BE49-F238E27FC236}">
                  <a16:creationId xmlns:a16="http://schemas.microsoft.com/office/drawing/2014/main" id="{B3E85B27-CDC6-2828-9DBF-5430377ED7E4}"/>
                </a:ext>
              </a:extLst>
            </p:cNvPr>
            <p:cNvSpPr/>
            <p:nvPr/>
          </p:nvSpPr>
          <p:spPr>
            <a:xfrm>
              <a:off x="9855803" y="5047214"/>
              <a:ext cx="1205864" cy="30956"/>
            </a:xfrm>
            <a:custGeom>
              <a:avLst/>
              <a:gdLst>
                <a:gd name="connsiteX0" fmla="*/ 1203674 w 1205864"/>
                <a:gd name="connsiteY0" fmla="*/ 30956 h 30956"/>
                <a:gd name="connsiteX1" fmla="*/ 0 w 1205864"/>
                <a:gd name="connsiteY1" fmla="*/ 30956 h 30956"/>
                <a:gd name="connsiteX2" fmla="*/ 2191 w 1205864"/>
                <a:gd name="connsiteY2" fmla="*/ 0 h 30956"/>
                <a:gd name="connsiteX3" fmla="*/ 1205865 w 1205864"/>
                <a:gd name="connsiteY3" fmla="*/ 0 h 30956"/>
                <a:gd name="connsiteX4" fmla="*/ 1203674 w 1205864"/>
                <a:gd name="connsiteY4" fmla="*/ 30956 h 3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5864" h="30956">
                  <a:moveTo>
                    <a:pt x="1203674" y="30956"/>
                  </a:moveTo>
                  <a:lnTo>
                    <a:pt x="0" y="30956"/>
                  </a:lnTo>
                  <a:lnTo>
                    <a:pt x="2191" y="0"/>
                  </a:lnTo>
                  <a:lnTo>
                    <a:pt x="1205865" y="0"/>
                  </a:lnTo>
                  <a:lnTo>
                    <a:pt x="1203674" y="30956"/>
                  </a:ln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77" name="Полилиния: фигура 1976">
              <a:extLst>
                <a:ext uri="{FF2B5EF4-FFF2-40B4-BE49-F238E27FC236}">
                  <a16:creationId xmlns:a16="http://schemas.microsoft.com/office/drawing/2014/main" id="{BB0EF128-9705-5130-5B3B-EE9D3B75AAA9}"/>
                </a:ext>
              </a:extLst>
            </p:cNvPr>
            <p:cNvSpPr/>
            <p:nvPr/>
          </p:nvSpPr>
          <p:spPr>
            <a:xfrm>
              <a:off x="9851612" y="5107222"/>
              <a:ext cx="1205865" cy="30956"/>
            </a:xfrm>
            <a:custGeom>
              <a:avLst/>
              <a:gdLst>
                <a:gd name="connsiteX0" fmla="*/ 1203674 w 1205865"/>
                <a:gd name="connsiteY0" fmla="*/ 30956 h 30956"/>
                <a:gd name="connsiteX1" fmla="*/ 0 w 1205865"/>
                <a:gd name="connsiteY1" fmla="*/ 30956 h 30956"/>
                <a:gd name="connsiteX2" fmla="*/ 2191 w 1205865"/>
                <a:gd name="connsiteY2" fmla="*/ 0 h 30956"/>
                <a:gd name="connsiteX3" fmla="*/ 1205865 w 1205865"/>
                <a:gd name="connsiteY3" fmla="*/ 0 h 30956"/>
                <a:gd name="connsiteX4" fmla="*/ 1203674 w 1205865"/>
                <a:gd name="connsiteY4" fmla="*/ 30956 h 3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5865" h="30956">
                  <a:moveTo>
                    <a:pt x="1203674" y="30956"/>
                  </a:moveTo>
                  <a:lnTo>
                    <a:pt x="0" y="30956"/>
                  </a:lnTo>
                  <a:lnTo>
                    <a:pt x="2191" y="0"/>
                  </a:lnTo>
                  <a:lnTo>
                    <a:pt x="1205865" y="0"/>
                  </a:lnTo>
                  <a:lnTo>
                    <a:pt x="1203674" y="30956"/>
                  </a:ln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87" name="Полилиния: фигура 1986">
              <a:extLst>
                <a:ext uri="{FF2B5EF4-FFF2-40B4-BE49-F238E27FC236}">
                  <a16:creationId xmlns:a16="http://schemas.microsoft.com/office/drawing/2014/main" id="{A5E8B754-F103-788B-67E3-CAC92BA50AD2}"/>
                </a:ext>
              </a:extLst>
            </p:cNvPr>
            <p:cNvSpPr/>
            <p:nvPr/>
          </p:nvSpPr>
          <p:spPr>
            <a:xfrm>
              <a:off x="9936861" y="2455938"/>
              <a:ext cx="1060989" cy="316706"/>
            </a:xfrm>
            <a:custGeom>
              <a:avLst/>
              <a:gdLst>
                <a:gd name="connsiteX0" fmla="*/ 1038892 w 1060989"/>
                <a:gd name="connsiteY0" fmla="*/ 316706 h 316706"/>
                <a:gd name="connsiteX1" fmla="*/ 0 w 1060989"/>
                <a:gd name="connsiteY1" fmla="*/ 316706 h 316706"/>
                <a:gd name="connsiteX2" fmla="*/ 22098 w 1060989"/>
                <a:gd name="connsiteY2" fmla="*/ 0 h 316706"/>
                <a:gd name="connsiteX3" fmla="*/ 1060990 w 1060989"/>
                <a:gd name="connsiteY3" fmla="*/ 0 h 316706"/>
                <a:gd name="connsiteX4" fmla="*/ 1038892 w 1060989"/>
                <a:gd name="connsiteY4" fmla="*/ 316706 h 316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0989" h="316706">
                  <a:moveTo>
                    <a:pt x="1038892" y="316706"/>
                  </a:moveTo>
                  <a:lnTo>
                    <a:pt x="0" y="316706"/>
                  </a:lnTo>
                  <a:lnTo>
                    <a:pt x="22098" y="0"/>
                  </a:lnTo>
                  <a:lnTo>
                    <a:pt x="1060990" y="0"/>
                  </a:lnTo>
                  <a:lnTo>
                    <a:pt x="1038892" y="316706"/>
                  </a:lnTo>
                  <a:close/>
                </a:path>
              </a:pathLst>
            </a:custGeom>
            <a:solidFill>
              <a:srgbClr val="C7C7C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88" name="Полилиния: фигура 1987">
              <a:extLst>
                <a:ext uri="{FF2B5EF4-FFF2-40B4-BE49-F238E27FC236}">
                  <a16:creationId xmlns:a16="http://schemas.microsoft.com/office/drawing/2014/main" id="{BC31665D-8433-AE55-2E05-C2697246A2DA}"/>
                </a:ext>
              </a:extLst>
            </p:cNvPr>
            <p:cNvSpPr/>
            <p:nvPr/>
          </p:nvSpPr>
          <p:spPr>
            <a:xfrm>
              <a:off x="10122693" y="2282678"/>
              <a:ext cx="711422" cy="173164"/>
            </a:xfrm>
            <a:custGeom>
              <a:avLst/>
              <a:gdLst>
                <a:gd name="connsiteX0" fmla="*/ 685514 w 711422"/>
                <a:gd name="connsiteY0" fmla="*/ 0 h 173164"/>
                <a:gd name="connsiteX1" fmla="*/ 40481 w 711422"/>
                <a:gd name="connsiteY1" fmla="*/ 0 h 173164"/>
                <a:gd name="connsiteX2" fmla="*/ 0 w 711422"/>
                <a:gd name="connsiteY2" fmla="*/ 173165 h 173164"/>
                <a:gd name="connsiteX3" fmla="*/ 711422 w 711422"/>
                <a:gd name="connsiteY3" fmla="*/ 173165 h 173164"/>
                <a:gd name="connsiteX4" fmla="*/ 359093 w 711422"/>
                <a:gd name="connsiteY4" fmla="*/ 124587 h 173164"/>
                <a:gd name="connsiteX5" fmla="*/ 323622 w 711422"/>
                <a:gd name="connsiteY5" fmla="*/ 90157 h 173164"/>
                <a:gd name="connsiteX6" fmla="*/ 323755 w 711422"/>
                <a:gd name="connsiteY6" fmla="*/ 86487 h 173164"/>
                <a:gd name="connsiteX7" fmla="*/ 364427 w 711422"/>
                <a:gd name="connsiteY7" fmla="*/ 48387 h 173164"/>
                <a:gd name="connsiteX8" fmla="*/ 399898 w 711422"/>
                <a:gd name="connsiteY8" fmla="*/ 82817 h 173164"/>
                <a:gd name="connsiteX9" fmla="*/ 399764 w 711422"/>
                <a:gd name="connsiteY9" fmla="*/ 86487 h 173164"/>
                <a:gd name="connsiteX10" fmla="*/ 359093 w 711422"/>
                <a:gd name="connsiteY10" fmla="*/ 124587 h 173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1422" h="173164">
                  <a:moveTo>
                    <a:pt x="685514" y="0"/>
                  </a:moveTo>
                  <a:lnTo>
                    <a:pt x="40481" y="0"/>
                  </a:lnTo>
                  <a:lnTo>
                    <a:pt x="0" y="173165"/>
                  </a:lnTo>
                  <a:lnTo>
                    <a:pt x="711422" y="173165"/>
                  </a:lnTo>
                  <a:close/>
                  <a:moveTo>
                    <a:pt x="359093" y="124587"/>
                  </a:moveTo>
                  <a:cubicBezTo>
                    <a:pt x="339785" y="124876"/>
                    <a:pt x="323907" y="109461"/>
                    <a:pt x="323622" y="90157"/>
                  </a:cubicBezTo>
                  <a:cubicBezTo>
                    <a:pt x="323602" y="88932"/>
                    <a:pt x="323640" y="87707"/>
                    <a:pt x="323755" y="86487"/>
                  </a:cubicBezTo>
                  <a:cubicBezTo>
                    <a:pt x="325469" y="65204"/>
                    <a:pt x="343081" y="48711"/>
                    <a:pt x="364427" y="48387"/>
                  </a:cubicBezTo>
                  <a:cubicBezTo>
                    <a:pt x="383734" y="48098"/>
                    <a:pt x="399612" y="63513"/>
                    <a:pt x="399898" y="82817"/>
                  </a:cubicBezTo>
                  <a:cubicBezTo>
                    <a:pt x="399917" y="84042"/>
                    <a:pt x="399879" y="85267"/>
                    <a:pt x="399764" y="86487"/>
                  </a:cubicBezTo>
                  <a:cubicBezTo>
                    <a:pt x="398136" y="107812"/>
                    <a:pt x="380476" y="124353"/>
                    <a:pt x="359093" y="124587"/>
                  </a:cubicBezTo>
                  <a:close/>
                </a:path>
              </a:pathLst>
            </a:custGeom>
            <a:solidFill>
              <a:srgbClr val="C7C7C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89" name="Полилиния: фигура 1988">
              <a:extLst>
                <a:ext uri="{FF2B5EF4-FFF2-40B4-BE49-F238E27FC236}">
                  <a16:creationId xmlns:a16="http://schemas.microsoft.com/office/drawing/2014/main" id="{2C654A23-9F2F-4206-1300-1BF1ACDA342D}"/>
                </a:ext>
              </a:extLst>
            </p:cNvPr>
            <p:cNvSpPr/>
            <p:nvPr/>
          </p:nvSpPr>
          <p:spPr>
            <a:xfrm>
              <a:off x="10122693" y="2417076"/>
              <a:ext cx="711422" cy="38766"/>
            </a:xfrm>
            <a:custGeom>
              <a:avLst/>
              <a:gdLst>
                <a:gd name="connsiteX0" fmla="*/ 711422 w 711422"/>
                <a:gd name="connsiteY0" fmla="*/ 38767 h 38766"/>
                <a:gd name="connsiteX1" fmla="*/ 0 w 711422"/>
                <a:gd name="connsiteY1" fmla="*/ 38767 h 38766"/>
                <a:gd name="connsiteX2" fmla="*/ 9144 w 711422"/>
                <a:gd name="connsiteY2" fmla="*/ 0 h 38766"/>
                <a:gd name="connsiteX3" fmla="*/ 705612 w 711422"/>
                <a:gd name="connsiteY3" fmla="*/ 0 h 38766"/>
                <a:gd name="connsiteX4" fmla="*/ 711422 w 711422"/>
                <a:gd name="connsiteY4" fmla="*/ 38767 h 3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422" h="38766">
                  <a:moveTo>
                    <a:pt x="711422" y="38767"/>
                  </a:moveTo>
                  <a:lnTo>
                    <a:pt x="0" y="38767"/>
                  </a:lnTo>
                  <a:lnTo>
                    <a:pt x="9144" y="0"/>
                  </a:lnTo>
                  <a:lnTo>
                    <a:pt x="705612" y="0"/>
                  </a:lnTo>
                  <a:lnTo>
                    <a:pt x="711422" y="38767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75564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C1D2C80-F09F-49B3-FC8F-371B87276A4C}"/>
              </a:ext>
            </a:extLst>
          </p:cNvPr>
          <p:cNvSpPr txBox="1">
            <a:spLocks/>
          </p:cNvSpPr>
          <p:nvPr/>
        </p:nvSpPr>
        <p:spPr>
          <a:xfrm>
            <a:off x="321922" y="304805"/>
            <a:ext cx="7840133" cy="85102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latin typeface="+mn-lt"/>
              </a:rPr>
              <a:t>Здоровьесберегающие ресурсы</a:t>
            </a:r>
            <a:br>
              <a:rPr lang="ru-RU" sz="2800" b="1" dirty="0">
                <a:latin typeface="+mn-lt"/>
              </a:rPr>
            </a:br>
            <a:r>
              <a:rPr lang="ru-RU" sz="2800" b="1" dirty="0">
                <a:latin typeface="+mn-lt"/>
              </a:rPr>
              <a:t>системы образования</a:t>
            </a:r>
          </a:p>
        </p:txBody>
      </p:sp>
      <p:sp>
        <p:nvSpPr>
          <p:cNvPr id="6" name="Скругленный прямоугольник 7">
            <a:extLst>
              <a:ext uri="{FF2B5EF4-FFF2-40B4-BE49-F238E27FC236}">
                <a16:creationId xmlns:a16="http://schemas.microsoft.com/office/drawing/2014/main" id="{91312F83-A7C1-B872-903F-6359FFCA6650}"/>
              </a:ext>
            </a:extLst>
          </p:cNvPr>
          <p:cNvSpPr/>
          <p:nvPr/>
        </p:nvSpPr>
        <p:spPr>
          <a:xfrm rot="10800000">
            <a:off x="10500852" y="-1"/>
            <a:ext cx="1283160" cy="1198526"/>
          </a:xfrm>
          <a:prstGeom prst="round2SameRect">
            <a:avLst>
              <a:gd name="adj1" fmla="val 19216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99BBA078-C852-6C36-6F06-65AB8B200F8D}"/>
              </a:ext>
            </a:extLst>
          </p:cNvPr>
          <p:cNvGrpSpPr/>
          <p:nvPr/>
        </p:nvGrpSpPr>
        <p:grpSpPr>
          <a:xfrm>
            <a:off x="10872045" y="312179"/>
            <a:ext cx="540774" cy="662757"/>
            <a:chOff x="8574952" y="2360850"/>
            <a:chExt cx="1421860" cy="1742591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ADA30368-7033-B204-FED2-9FD16BA225D0}"/>
                </a:ext>
              </a:extLst>
            </p:cNvPr>
            <p:cNvSpPr/>
            <p:nvPr/>
          </p:nvSpPr>
          <p:spPr>
            <a:xfrm>
              <a:off x="8961651" y="2360850"/>
              <a:ext cx="694356" cy="797611"/>
            </a:xfrm>
            <a:custGeom>
              <a:avLst/>
              <a:gdLst>
                <a:gd name="connsiteX0" fmla="*/ 290584 w 694356"/>
                <a:gd name="connsiteY0" fmla="*/ 0 h 797611"/>
                <a:gd name="connsiteX1" fmla="*/ 348471 w 694356"/>
                <a:gd name="connsiteY1" fmla="*/ 170044 h 797611"/>
                <a:gd name="connsiteX2" fmla="*/ 460628 w 694356"/>
                <a:gd name="connsiteY2" fmla="*/ 52822 h 797611"/>
                <a:gd name="connsiteX3" fmla="*/ 621989 w 694356"/>
                <a:gd name="connsiteY3" fmla="*/ 39798 h 797611"/>
                <a:gd name="connsiteX4" fmla="*/ 436749 w 694356"/>
                <a:gd name="connsiteY4" fmla="*/ 180898 h 797611"/>
                <a:gd name="connsiteX5" fmla="*/ 497531 w 694356"/>
                <a:gd name="connsiteY5" fmla="*/ 186687 h 797611"/>
                <a:gd name="connsiteX6" fmla="*/ 555419 w 694356"/>
                <a:gd name="connsiteY6" fmla="*/ 200435 h 797611"/>
                <a:gd name="connsiteX7" fmla="*/ 694349 w 694356"/>
                <a:gd name="connsiteY7" fmla="*/ 393635 h 797611"/>
                <a:gd name="connsiteX8" fmla="*/ 572061 w 694356"/>
                <a:gd name="connsiteY8" fmla="*/ 712739 h 797611"/>
                <a:gd name="connsiteX9" fmla="*/ 399846 w 694356"/>
                <a:gd name="connsiteY9" fmla="*/ 797399 h 797611"/>
                <a:gd name="connsiteX10" fmla="*/ 333999 w 694356"/>
                <a:gd name="connsiteY10" fmla="*/ 794505 h 797611"/>
                <a:gd name="connsiteX11" fmla="*/ 93766 w 694356"/>
                <a:gd name="connsiteY11" fmla="*/ 679454 h 797611"/>
                <a:gd name="connsiteX12" fmla="*/ 423 w 694356"/>
                <a:gd name="connsiteY12" fmla="*/ 370480 h 797611"/>
                <a:gd name="connsiteX13" fmla="*/ 146589 w 694356"/>
                <a:gd name="connsiteY13" fmla="*/ 196817 h 797611"/>
                <a:gd name="connsiteX14" fmla="*/ 297820 w 694356"/>
                <a:gd name="connsiteY14" fmla="*/ 185240 h 797611"/>
                <a:gd name="connsiteX15" fmla="*/ 310844 w 694356"/>
                <a:gd name="connsiteY15" fmla="*/ 185963 h 797611"/>
                <a:gd name="connsiteX16" fmla="*/ 251510 w 694356"/>
                <a:gd name="connsiteY16" fmla="*/ 6512 h 797611"/>
                <a:gd name="connsiteX17" fmla="*/ 280453 w 694356"/>
                <a:gd name="connsiteY17" fmla="*/ 0 h 797611"/>
                <a:gd name="connsiteX18" fmla="*/ 290584 w 694356"/>
                <a:gd name="connsiteY18" fmla="*/ 0 h 797611"/>
                <a:gd name="connsiteX19" fmla="*/ 352813 w 694356"/>
                <a:gd name="connsiteY19" fmla="*/ 174386 h 797611"/>
                <a:gd name="connsiteX20" fmla="*/ 393334 w 694356"/>
                <a:gd name="connsiteY20" fmla="*/ 181622 h 797611"/>
                <a:gd name="connsiteX21" fmla="*/ 352813 w 694356"/>
                <a:gd name="connsiteY21" fmla="*/ 174386 h 79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94356" h="797611">
                  <a:moveTo>
                    <a:pt x="290584" y="0"/>
                  </a:moveTo>
                  <a:cubicBezTo>
                    <a:pt x="301438" y="57887"/>
                    <a:pt x="318080" y="114328"/>
                    <a:pt x="348471" y="170044"/>
                  </a:cubicBezTo>
                  <a:cubicBezTo>
                    <a:pt x="371626" y="115051"/>
                    <a:pt x="409977" y="77424"/>
                    <a:pt x="460628" y="52822"/>
                  </a:cubicBezTo>
                  <a:cubicBezTo>
                    <a:pt x="511280" y="28944"/>
                    <a:pt x="564825" y="20984"/>
                    <a:pt x="621989" y="39798"/>
                  </a:cubicBezTo>
                  <a:cubicBezTo>
                    <a:pt x="586533" y="121564"/>
                    <a:pt x="523581" y="164256"/>
                    <a:pt x="436749" y="180898"/>
                  </a:cubicBezTo>
                  <a:cubicBezTo>
                    <a:pt x="459181" y="183069"/>
                    <a:pt x="478718" y="183793"/>
                    <a:pt x="497531" y="186687"/>
                  </a:cubicBezTo>
                  <a:cubicBezTo>
                    <a:pt x="517068" y="189581"/>
                    <a:pt x="536605" y="193923"/>
                    <a:pt x="555419" y="200435"/>
                  </a:cubicBezTo>
                  <a:cubicBezTo>
                    <a:pt x="645868" y="230103"/>
                    <a:pt x="695072" y="298120"/>
                    <a:pt x="694349" y="393635"/>
                  </a:cubicBezTo>
                  <a:cubicBezTo>
                    <a:pt x="692901" y="514475"/>
                    <a:pt x="655275" y="623014"/>
                    <a:pt x="572061" y="712739"/>
                  </a:cubicBezTo>
                  <a:cubicBezTo>
                    <a:pt x="525751" y="762667"/>
                    <a:pt x="469311" y="793781"/>
                    <a:pt x="399846" y="797399"/>
                  </a:cubicBezTo>
                  <a:cubicBezTo>
                    <a:pt x="378138" y="798847"/>
                    <a:pt x="355707" y="792334"/>
                    <a:pt x="333999" y="794505"/>
                  </a:cubicBezTo>
                  <a:cubicBezTo>
                    <a:pt x="229078" y="807530"/>
                    <a:pt x="153101" y="758325"/>
                    <a:pt x="93766" y="679454"/>
                  </a:cubicBezTo>
                  <a:cubicBezTo>
                    <a:pt x="25025" y="588281"/>
                    <a:pt x="-3919" y="484084"/>
                    <a:pt x="423" y="370480"/>
                  </a:cubicBezTo>
                  <a:cubicBezTo>
                    <a:pt x="4041" y="288714"/>
                    <a:pt x="60481" y="222867"/>
                    <a:pt x="146589" y="196817"/>
                  </a:cubicBezTo>
                  <a:cubicBezTo>
                    <a:pt x="196517" y="181622"/>
                    <a:pt x="246445" y="178727"/>
                    <a:pt x="297820" y="185240"/>
                  </a:cubicBezTo>
                  <a:cubicBezTo>
                    <a:pt x="301438" y="185240"/>
                    <a:pt x="304332" y="185240"/>
                    <a:pt x="310844" y="185963"/>
                  </a:cubicBezTo>
                  <a:cubicBezTo>
                    <a:pt x="281177" y="128076"/>
                    <a:pt x="260916" y="69465"/>
                    <a:pt x="251510" y="6512"/>
                  </a:cubicBezTo>
                  <a:cubicBezTo>
                    <a:pt x="262364" y="5065"/>
                    <a:pt x="271770" y="2171"/>
                    <a:pt x="280453" y="0"/>
                  </a:cubicBezTo>
                  <a:cubicBezTo>
                    <a:pt x="284071" y="0"/>
                    <a:pt x="286966" y="0"/>
                    <a:pt x="290584" y="0"/>
                  </a:cubicBezTo>
                  <a:close/>
                  <a:moveTo>
                    <a:pt x="352813" y="174386"/>
                  </a:moveTo>
                  <a:cubicBezTo>
                    <a:pt x="361496" y="192476"/>
                    <a:pt x="371626" y="193923"/>
                    <a:pt x="393334" y="181622"/>
                  </a:cubicBezTo>
                  <a:cubicBezTo>
                    <a:pt x="380309" y="179451"/>
                    <a:pt x="367285" y="176557"/>
                    <a:pt x="352813" y="174386"/>
                  </a:cubicBezTo>
                  <a:close/>
                </a:path>
              </a:pathLst>
            </a:custGeom>
            <a:solidFill>
              <a:schemeClr val="accent1"/>
            </a:solidFill>
            <a:ln w="72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7A2BBC83-E813-BF2C-B7D1-23E0F374A5D0}"/>
                </a:ext>
              </a:extLst>
            </p:cNvPr>
            <p:cNvSpPr/>
            <p:nvPr/>
          </p:nvSpPr>
          <p:spPr>
            <a:xfrm>
              <a:off x="8574952" y="3169826"/>
              <a:ext cx="1421860" cy="933615"/>
            </a:xfrm>
            <a:custGeom>
              <a:avLst/>
              <a:gdLst>
                <a:gd name="connsiteX0" fmla="*/ 840091 w 1421860"/>
                <a:gd name="connsiteY0" fmla="*/ 104921 h 933615"/>
                <a:gd name="connsiteX1" fmla="*/ 785822 w 1421860"/>
                <a:gd name="connsiteY1" fmla="*/ 61505 h 933615"/>
                <a:gd name="connsiteX2" fmla="*/ 763391 w 1421860"/>
                <a:gd name="connsiteY2" fmla="*/ 61505 h 933615"/>
                <a:gd name="connsiteX3" fmla="*/ 23879 w 1421860"/>
                <a:gd name="connsiteY3" fmla="*/ 61505 h 933615"/>
                <a:gd name="connsiteX4" fmla="*/ 724 w 1421860"/>
                <a:gd name="connsiteY4" fmla="*/ 61505 h 933615"/>
                <a:gd name="connsiteX5" fmla="*/ 724 w 1421860"/>
                <a:gd name="connsiteY5" fmla="*/ 724 h 933615"/>
                <a:gd name="connsiteX6" fmla="*/ 18090 w 1421860"/>
                <a:gd name="connsiteY6" fmla="*/ 0 h 933615"/>
                <a:gd name="connsiteX7" fmla="*/ 1169326 w 1421860"/>
                <a:gd name="connsiteY7" fmla="*/ 0 h 933615"/>
                <a:gd name="connsiteX8" fmla="*/ 1261946 w 1421860"/>
                <a:gd name="connsiteY8" fmla="*/ 91173 h 933615"/>
                <a:gd name="connsiteX9" fmla="*/ 1261946 w 1421860"/>
                <a:gd name="connsiteY9" fmla="*/ 344430 h 933615"/>
                <a:gd name="connsiteX10" fmla="*/ 1233726 w 1421860"/>
                <a:gd name="connsiteY10" fmla="*/ 392911 h 933615"/>
                <a:gd name="connsiteX11" fmla="*/ 1144724 w 1421860"/>
                <a:gd name="connsiteY11" fmla="*/ 418960 h 933615"/>
                <a:gd name="connsiteX12" fmla="*/ 900873 w 1421860"/>
                <a:gd name="connsiteY12" fmla="*/ 452246 h 933615"/>
                <a:gd name="connsiteX13" fmla="*/ 842986 w 1421860"/>
                <a:gd name="connsiteY13" fmla="*/ 465994 h 933615"/>
                <a:gd name="connsiteX14" fmla="*/ 1421137 w 1421860"/>
                <a:gd name="connsiteY14" fmla="*/ 465994 h 933615"/>
                <a:gd name="connsiteX15" fmla="*/ 1421137 w 1421860"/>
                <a:gd name="connsiteY15" fmla="*/ 527499 h 933615"/>
                <a:gd name="connsiteX16" fmla="*/ 1400152 w 1421860"/>
                <a:gd name="connsiteY16" fmla="*/ 527499 h 933615"/>
                <a:gd name="connsiteX17" fmla="*/ 651957 w 1421860"/>
                <a:gd name="connsiteY17" fmla="*/ 527499 h 933615"/>
                <a:gd name="connsiteX18" fmla="*/ 583940 w 1421860"/>
                <a:gd name="connsiteY18" fmla="*/ 570915 h 933615"/>
                <a:gd name="connsiteX19" fmla="*/ 1363249 w 1421860"/>
                <a:gd name="connsiteY19" fmla="*/ 570915 h 933615"/>
                <a:gd name="connsiteX20" fmla="*/ 1363249 w 1421860"/>
                <a:gd name="connsiteY20" fmla="*/ 612883 h 933615"/>
                <a:gd name="connsiteX21" fmla="*/ 579598 w 1421860"/>
                <a:gd name="connsiteY21" fmla="*/ 612883 h 933615"/>
                <a:gd name="connsiteX22" fmla="*/ 579598 w 1421860"/>
                <a:gd name="connsiteY22" fmla="*/ 649786 h 933615"/>
                <a:gd name="connsiteX23" fmla="*/ 1363249 w 1421860"/>
                <a:gd name="connsiteY23" fmla="*/ 649786 h 933615"/>
                <a:gd name="connsiteX24" fmla="*/ 1363249 w 1421860"/>
                <a:gd name="connsiteY24" fmla="*/ 691755 h 933615"/>
                <a:gd name="connsiteX25" fmla="*/ 579598 w 1421860"/>
                <a:gd name="connsiteY25" fmla="*/ 691755 h 933615"/>
                <a:gd name="connsiteX26" fmla="*/ 579598 w 1421860"/>
                <a:gd name="connsiteY26" fmla="*/ 727211 h 933615"/>
                <a:gd name="connsiteX27" fmla="*/ 1363249 w 1421860"/>
                <a:gd name="connsiteY27" fmla="*/ 727211 h 933615"/>
                <a:gd name="connsiteX28" fmla="*/ 1363249 w 1421860"/>
                <a:gd name="connsiteY28" fmla="*/ 769179 h 933615"/>
                <a:gd name="connsiteX29" fmla="*/ 578874 w 1421860"/>
                <a:gd name="connsiteY29" fmla="*/ 769179 h 933615"/>
                <a:gd name="connsiteX30" fmla="*/ 578874 w 1421860"/>
                <a:gd name="connsiteY30" fmla="*/ 806082 h 933615"/>
                <a:gd name="connsiteX31" fmla="*/ 1363249 w 1421860"/>
                <a:gd name="connsiteY31" fmla="*/ 806082 h 933615"/>
                <a:gd name="connsiteX32" fmla="*/ 1363249 w 1421860"/>
                <a:gd name="connsiteY32" fmla="*/ 848051 h 933615"/>
                <a:gd name="connsiteX33" fmla="*/ 586834 w 1421860"/>
                <a:gd name="connsiteY33" fmla="*/ 848051 h 933615"/>
                <a:gd name="connsiteX34" fmla="*/ 632420 w 1421860"/>
                <a:gd name="connsiteY34" fmla="*/ 881336 h 933615"/>
                <a:gd name="connsiteX35" fmla="*/ 656299 w 1421860"/>
                <a:gd name="connsiteY35" fmla="*/ 882783 h 933615"/>
                <a:gd name="connsiteX36" fmla="*/ 1400876 w 1421860"/>
                <a:gd name="connsiteY36" fmla="*/ 882783 h 933615"/>
                <a:gd name="connsiteX37" fmla="*/ 1421860 w 1421860"/>
                <a:gd name="connsiteY37" fmla="*/ 882783 h 933615"/>
                <a:gd name="connsiteX38" fmla="*/ 1421860 w 1421860"/>
                <a:gd name="connsiteY38" fmla="*/ 933435 h 933615"/>
                <a:gd name="connsiteX39" fmla="*/ 1403770 w 1421860"/>
                <a:gd name="connsiteY39" fmla="*/ 933435 h 933615"/>
                <a:gd name="connsiteX40" fmla="*/ 638933 w 1421860"/>
                <a:gd name="connsiteY40" fmla="*/ 932711 h 933615"/>
                <a:gd name="connsiteX41" fmla="*/ 489149 w 1421860"/>
                <a:gd name="connsiteY41" fmla="*/ 915345 h 933615"/>
                <a:gd name="connsiteX42" fmla="*/ 253258 w 1421860"/>
                <a:gd name="connsiteY42" fmla="*/ 882783 h 933615"/>
                <a:gd name="connsiteX43" fmla="*/ 203330 w 1421860"/>
                <a:gd name="connsiteY43" fmla="*/ 868312 h 933615"/>
                <a:gd name="connsiteX44" fmla="*/ 159914 w 1421860"/>
                <a:gd name="connsiteY44" fmla="*/ 803912 h 933615"/>
                <a:gd name="connsiteX45" fmla="*/ 159914 w 1421860"/>
                <a:gd name="connsiteY45" fmla="*/ 572362 h 933615"/>
                <a:gd name="connsiteX46" fmla="*/ 219249 w 1421860"/>
                <a:gd name="connsiteY46" fmla="*/ 476124 h 933615"/>
                <a:gd name="connsiteX47" fmla="*/ 225761 w 1421860"/>
                <a:gd name="connsiteY47" fmla="*/ 473230 h 933615"/>
                <a:gd name="connsiteX48" fmla="*/ 230826 w 1421860"/>
                <a:gd name="connsiteY48" fmla="*/ 467441 h 933615"/>
                <a:gd name="connsiteX49" fmla="*/ 0 w 1421860"/>
                <a:gd name="connsiteY49" fmla="*/ 467441 h 933615"/>
                <a:gd name="connsiteX50" fmla="*/ 0 w 1421860"/>
                <a:gd name="connsiteY50" fmla="*/ 416066 h 933615"/>
                <a:gd name="connsiteX51" fmla="*/ 19537 w 1421860"/>
                <a:gd name="connsiteY51" fmla="*/ 416066 h 933615"/>
                <a:gd name="connsiteX52" fmla="*/ 769179 w 1421860"/>
                <a:gd name="connsiteY52" fmla="*/ 416066 h 933615"/>
                <a:gd name="connsiteX53" fmla="*/ 834303 w 1421860"/>
                <a:gd name="connsiteY53" fmla="*/ 382057 h 933615"/>
                <a:gd name="connsiteX54" fmla="*/ 58611 w 1421860"/>
                <a:gd name="connsiteY54" fmla="*/ 382057 h 933615"/>
                <a:gd name="connsiteX55" fmla="*/ 58611 w 1421860"/>
                <a:gd name="connsiteY55" fmla="*/ 339365 h 933615"/>
                <a:gd name="connsiteX56" fmla="*/ 842986 w 1421860"/>
                <a:gd name="connsiteY56" fmla="*/ 339365 h 933615"/>
                <a:gd name="connsiteX57" fmla="*/ 842986 w 1421860"/>
                <a:gd name="connsiteY57" fmla="*/ 303185 h 933615"/>
                <a:gd name="connsiteX58" fmla="*/ 58611 w 1421860"/>
                <a:gd name="connsiteY58" fmla="*/ 303185 h 933615"/>
                <a:gd name="connsiteX59" fmla="*/ 58611 w 1421860"/>
                <a:gd name="connsiteY59" fmla="*/ 260493 h 933615"/>
                <a:gd name="connsiteX60" fmla="*/ 842262 w 1421860"/>
                <a:gd name="connsiteY60" fmla="*/ 260493 h 933615"/>
                <a:gd name="connsiteX61" fmla="*/ 842262 w 1421860"/>
                <a:gd name="connsiteY61" fmla="*/ 225761 h 933615"/>
                <a:gd name="connsiteX62" fmla="*/ 58611 w 1421860"/>
                <a:gd name="connsiteY62" fmla="*/ 225761 h 933615"/>
                <a:gd name="connsiteX63" fmla="*/ 58611 w 1421860"/>
                <a:gd name="connsiteY63" fmla="*/ 183793 h 933615"/>
                <a:gd name="connsiteX64" fmla="*/ 842986 w 1421860"/>
                <a:gd name="connsiteY64" fmla="*/ 183793 h 933615"/>
                <a:gd name="connsiteX65" fmla="*/ 842986 w 1421860"/>
                <a:gd name="connsiteY65" fmla="*/ 146889 h 933615"/>
                <a:gd name="connsiteX66" fmla="*/ 58611 w 1421860"/>
                <a:gd name="connsiteY66" fmla="*/ 146889 h 933615"/>
                <a:gd name="connsiteX67" fmla="*/ 58611 w 1421860"/>
                <a:gd name="connsiteY67" fmla="*/ 104921 h 933615"/>
                <a:gd name="connsiteX68" fmla="*/ 840091 w 1421860"/>
                <a:gd name="connsiteY68" fmla="*/ 104921 h 933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421860" h="933615">
                  <a:moveTo>
                    <a:pt x="840091" y="104921"/>
                  </a:moveTo>
                  <a:cubicBezTo>
                    <a:pt x="828514" y="77424"/>
                    <a:pt x="811148" y="63676"/>
                    <a:pt x="785822" y="61505"/>
                  </a:cubicBezTo>
                  <a:cubicBezTo>
                    <a:pt x="778586" y="60782"/>
                    <a:pt x="771350" y="61505"/>
                    <a:pt x="763391" y="61505"/>
                  </a:cubicBezTo>
                  <a:cubicBezTo>
                    <a:pt x="516645" y="61505"/>
                    <a:pt x="270624" y="61505"/>
                    <a:pt x="23879" y="61505"/>
                  </a:cubicBezTo>
                  <a:lnTo>
                    <a:pt x="724" y="61505"/>
                  </a:lnTo>
                  <a:lnTo>
                    <a:pt x="724" y="724"/>
                  </a:lnTo>
                  <a:cubicBezTo>
                    <a:pt x="6512" y="724"/>
                    <a:pt x="12301" y="0"/>
                    <a:pt x="18090" y="0"/>
                  </a:cubicBezTo>
                  <a:cubicBezTo>
                    <a:pt x="401594" y="0"/>
                    <a:pt x="785822" y="0"/>
                    <a:pt x="1169326" y="0"/>
                  </a:cubicBezTo>
                  <a:cubicBezTo>
                    <a:pt x="1218531" y="0"/>
                    <a:pt x="1261946" y="43416"/>
                    <a:pt x="1261946" y="91173"/>
                  </a:cubicBezTo>
                  <a:cubicBezTo>
                    <a:pt x="1261946" y="175833"/>
                    <a:pt x="1261946" y="259770"/>
                    <a:pt x="1261946" y="344430"/>
                  </a:cubicBezTo>
                  <a:cubicBezTo>
                    <a:pt x="1261946" y="367585"/>
                    <a:pt x="1252539" y="382057"/>
                    <a:pt x="1233726" y="392911"/>
                  </a:cubicBezTo>
                  <a:cubicBezTo>
                    <a:pt x="1206230" y="408830"/>
                    <a:pt x="1175839" y="415342"/>
                    <a:pt x="1144724" y="418960"/>
                  </a:cubicBezTo>
                  <a:cubicBezTo>
                    <a:pt x="1062958" y="429814"/>
                    <a:pt x="981916" y="440668"/>
                    <a:pt x="900873" y="452246"/>
                  </a:cubicBezTo>
                  <a:cubicBezTo>
                    <a:pt x="881336" y="455140"/>
                    <a:pt x="862523" y="460205"/>
                    <a:pt x="842986" y="465994"/>
                  </a:cubicBezTo>
                  <a:lnTo>
                    <a:pt x="1421137" y="465994"/>
                  </a:lnTo>
                  <a:lnTo>
                    <a:pt x="1421137" y="527499"/>
                  </a:lnTo>
                  <a:lnTo>
                    <a:pt x="1400152" y="527499"/>
                  </a:lnTo>
                  <a:cubicBezTo>
                    <a:pt x="1150513" y="527499"/>
                    <a:pt x="901597" y="527499"/>
                    <a:pt x="651957" y="527499"/>
                  </a:cubicBezTo>
                  <a:cubicBezTo>
                    <a:pt x="614330" y="527499"/>
                    <a:pt x="593346" y="540524"/>
                    <a:pt x="583940" y="570915"/>
                  </a:cubicBezTo>
                  <a:lnTo>
                    <a:pt x="1363249" y="570915"/>
                  </a:lnTo>
                  <a:lnTo>
                    <a:pt x="1363249" y="612883"/>
                  </a:lnTo>
                  <a:lnTo>
                    <a:pt x="579598" y="612883"/>
                  </a:lnTo>
                  <a:lnTo>
                    <a:pt x="579598" y="649786"/>
                  </a:lnTo>
                  <a:lnTo>
                    <a:pt x="1363249" y="649786"/>
                  </a:lnTo>
                  <a:lnTo>
                    <a:pt x="1363249" y="691755"/>
                  </a:lnTo>
                  <a:lnTo>
                    <a:pt x="579598" y="691755"/>
                  </a:lnTo>
                  <a:lnTo>
                    <a:pt x="579598" y="727211"/>
                  </a:lnTo>
                  <a:lnTo>
                    <a:pt x="1363249" y="727211"/>
                  </a:lnTo>
                  <a:lnTo>
                    <a:pt x="1363249" y="769179"/>
                  </a:lnTo>
                  <a:lnTo>
                    <a:pt x="578874" y="769179"/>
                  </a:lnTo>
                  <a:lnTo>
                    <a:pt x="578874" y="806082"/>
                  </a:lnTo>
                  <a:lnTo>
                    <a:pt x="1363249" y="806082"/>
                  </a:lnTo>
                  <a:lnTo>
                    <a:pt x="1363249" y="848051"/>
                  </a:lnTo>
                  <a:lnTo>
                    <a:pt x="586834" y="848051"/>
                  </a:lnTo>
                  <a:cubicBezTo>
                    <a:pt x="597688" y="868312"/>
                    <a:pt x="612883" y="877718"/>
                    <a:pt x="632420" y="881336"/>
                  </a:cubicBezTo>
                  <a:cubicBezTo>
                    <a:pt x="640380" y="882783"/>
                    <a:pt x="648339" y="882783"/>
                    <a:pt x="656299" y="882783"/>
                  </a:cubicBezTo>
                  <a:cubicBezTo>
                    <a:pt x="904491" y="882783"/>
                    <a:pt x="1152684" y="882783"/>
                    <a:pt x="1400876" y="882783"/>
                  </a:cubicBezTo>
                  <a:cubicBezTo>
                    <a:pt x="1407388" y="882783"/>
                    <a:pt x="1413901" y="882783"/>
                    <a:pt x="1421860" y="882783"/>
                  </a:cubicBezTo>
                  <a:lnTo>
                    <a:pt x="1421860" y="933435"/>
                  </a:lnTo>
                  <a:cubicBezTo>
                    <a:pt x="1415348" y="933435"/>
                    <a:pt x="1409559" y="933435"/>
                    <a:pt x="1403770" y="933435"/>
                  </a:cubicBezTo>
                  <a:cubicBezTo>
                    <a:pt x="1149066" y="933435"/>
                    <a:pt x="893637" y="934158"/>
                    <a:pt x="638933" y="932711"/>
                  </a:cubicBezTo>
                  <a:cubicBezTo>
                    <a:pt x="589005" y="932711"/>
                    <a:pt x="539077" y="921857"/>
                    <a:pt x="489149" y="915345"/>
                  </a:cubicBezTo>
                  <a:cubicBezTo>
                    <a:pt x="410277" y="905215"/>
                    <a:pt x="332129" y="894361"/>
                    <a:pt x="253258" y="882783"/>
                  </a:cubicBezTo>
                  <a:cubicBezTo>
                    <a:pt x="235891" y="879889"/>
                    <a:pt x="219249" y="874824"/>
                    <a:pt x="203330" y="868312"/>
                  </a:cubicBezTo>
                  <a:cubicBezTo>
                    <a:pt x="174386" y="856734"/>
                    <a:pt x="159190" y="838644"/>
                    <a:pt x="159914" y="803912"/>
                  </a:cubicBezTo>
                  <a:cubicBezTo>
                    <a:pt x="162085" y="727211"/>
                    <a:pt x="162808" y="649786"/>
                    <a:pt x="159914" y="572362"/>
                  </a:cubicBezTo>
                  <a:cubicBezTo>
                    <a:pt x="158467" y="524605"/>
                    <a:pt x="177280" y="494938"/>
                    <a:pt x="219249" y="476124"/>
                  </a:cubicBezTo>
                  <a:cubicBezTo>
                    <a:pt x="221419" y="475401"/>
                    <a:pt x="223590" y="474677"/>
                    <a:pt x="225761" y="473230"/>
                  </a:cubicBezTo>
                  <a:cubicBezTo>
                    <a:pt x="227932" y="472506"/>
                    <a:pt x="229379" y="471059"/>
                    <a:pt x="230826" y="467441"/>
                  </a:cubicBezTo>
                  <a:lnTo>
                    <a:pt x="0" y="467441"/>
                  </a:lnTo>
                  <a:lnTo>
                    <a:pt x="0" y="416066"/>
                  </a:lnTo>
                  <a:cubicBezTo>
                    <a:pt x="6512" y="416066"/>
                    <a:pt x="13025" y="416066"/>
                    <a:pt x="19537" y="416066"/>
                  </a:cubicBezTo>
                  <a:cubicBezTo>
                    <a:pt x="269177" y="416066"/>
                    <a:pt x="519540" y="416066"/>
                    <a:pt x="769179" y="416066"/>
                  </a:cubicBezTo>
                  <a:cubicBezTo>
                    <a:pt x="795229" y="416066"/>
                    <a:pt x="818384" y="408830"/>
                    <a:pt x="834303" y="382057"/>
                  </a:cubicBezTo>
                  <a:lnTo>
                    <a:pt x="58611" y="382057"/>
                  </a:lnTo>
                  <a:lnTo>
                    <a:pt x="58611" y="339365"/>
                  </a:lnTo>
                  <a:lnTo>
                    <a:pt x="842986" y="339365"/>
                  </a:lnTo>
                  <a:lnTo>
                    <a:pt x="842986" y="303185"/>
                  </a:lnTo>
                  <a:lnTo>
                    <a:pt x="58611" y="303185"/>
                  </a:lnTo>
                  <a:lnTo>
                    <a:pt x="58611" y="260493"/>
                  </a:lnTo>
                  <a:lnTo>
                    <a:pt x="842262" y="260493"/>
                  </a:lnTo>
                  <a:lnTo>
                    <a:pt x="842262" y="225761"/>
                  </a:lnTo>
                  <a:lnTo>
                    <a:pt x="58611" y="225761"/>
                  </a:lnTo>
                  <a:lnTo>
                    <a:pt x="58611" y="183793"/>
                  </a:lnTo>
                  <a:lnTo>
                    <a:pt x="842986" y="183793"/>
                  </a:lnTo>
                  <a:lnTo>
                    <a:pt x="842986" y="146889"/>
                  </a:lnTo>
                  <a:lnTo>
                    <a:pt x="58611" y="146889"/>
                  </a:lnTo>
                  <a:lnTo>
                    <a:pt x="58611" y="104921"/>
                  </a:lnTo>
                  <a:lnTo>
                    <a:pt x="840091" y="104921"/>
                  </a:lnTo>
                  <a:close/>
                </a:path>
              </a:pathLst>
            </a:custGeom>
            <a:solidFill>
              <a:schemeClr val="accent1"/>
            </a:solidFill>
            <a:ln w="72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57CE0126-C7F2-8392-AC63-72EF9A9BADA6}"/>
                </a:ext>
              </a:extLst>
            </p:cNvPr>
            <p:cNvSpPr/>
            <p:nvPr/>
          </p:nvSpPr>
          <p:spPr>
            <a:xfrm>
              <a:off x="9314464" y="2535235"/>
              <a:ext cx="40521" cy="15248"/>
            </a:xfrm>
            <a:custGeom>
              <a:avLst/>
              <a:gdLst>
                <a:gd name="connsiteX0" fmla="*/ 0 w 40521"/>
                <a:gd name="connsiteY0" fmla="*/ 0 h 15248"/>
                <a:gd name="connsiteX1" fmla="*/ 40521 w 40521"/>
                <a:gd name="connsiteY1" fmla="*/ 7236 h 15248"/>
                <a:gd name="connsiteX2" fmla="*/ 0 w 40521"/>
                <a:gd name="connsiteY2" fmla="*/ 0 h 15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521" h="15248">
                  <a:moveTo>
                    <a:pt x="0" y="0"/>
                  </a:moveTo>
                  <a:cubicBezTo>
                    <a:pt x="14472" y="2894"/>
                    <a:pt x="27497" y="5065"/>
                    <a:pt x="40521" y="7236"/>
                  </a:cubicBezTo>
                  <a:cubicBezTo>
                    <a:pt x="18813" y="19537"/>
                    <a:pt x="8683" y="1809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72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0" name="Freeform: Shape 4">
            <a:extLst>
              <a:ext uri="{FF2B5EF4-FFF2-40B4-BE49-F238E27FC236}">
                <a16:creationId xmlns:a16="http://schemas.microsoft.com/office/drawing/2014/main" id="{1F98DE19-5DF2-2D30-5F1B-56A140F8E5D1}"/>
              </a:ext>
            </a:extLst>
          </p:cNvPr>
          <p:cNvSpPr/>
          <p:nvPr/>
        </p:nvSpPr>
        <p:spPr>
          <a:xfrm flipV="1">
            <a:off x="451288" y="1495897"/>
            <a:ext cx="10831913" cy="1196271"/>
          </a:xfrm>
          <a:prstGeom prst="roundRect">
            <a:avLst>
              <a:gd name="adj" fmla="val 1089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BA82F2-E39F-CE23-1697-A5F5931A011E}"/>
              </a:ext>
            </a:extLst>
          </p:cNvPr>
          <p:cNvSpPr txBox="1"/>
          <p:nvPr/>
        </p:nvSpPr>
        <p:spPr>
          <a:xfrm>
            <a:off x="514182" y="1497294"/>
            <a:ext cx="1076901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chemeClr val="bg1"/>
                </a:solidFill>
              </a:rPr>
              <a:t>Здоровьесберегающие</a:t>
            </a:r>
            <a:r>
              <a:rPr lang="ru-RU" sz="2000" b="1" dirty="0">
                <a:solidFill>
                  <a:schemeClr val="bg1"/>
                </a:solidFill>
              </a:rPr>
              <a:t> образовательные технологии (ЗОТ) </a:t>
            </a:r>
            <a:r>
              <a:rPr lang="ru-RU" sz="2000" dirty="0">
                <a:solidFill>
                  <a:schemeClr val="bg1"/>
                </a:solidFill>
              </a:rPr>
              <a:t>-</a:t>
            </a:r>
          </a:p>
          <a:p>
            <a:pPr algn="just"/>
            <a:r>
              <a:rPr lang="ru-RU" sz="1600" dirty="0">
                <a:solidFill>
                  <a:schemeClr val="bg1"/>
                </a:solidFill>
              </a:rPr>
              <a:t>это комплекс наукоемких технологий, пошедших экспертизу и апробацию на практике,  представляющие модель педагогической деятельности, в которой учитываются возрастно-половые особенности детей и состояние их здоровья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93D748-6455-284F-A153-7989D3D8852C}"/>
              </a:ext>
            </a:extLst>
          </p:cNvPr>
          <p:cNvSpPr txBox="1"/>
          <p:nvPr/>
        </p:nvSpPr>
        <p:spPr>
          <a:xfrm>
            <a:off x="6713305" y="3137945"/>
            <a:ext cx="4817532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b="1" dirty="0"/>
              <a:t>Результаты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140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/>
              <a:t>Благоприятные </a:t>
            </a:r>
            <a:r>
              <a:rPr lang="ru-RU" sz="1400" dirty="0"/>
              <a:t>и безопасные условия обучения в организации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/>
              <a:t>Снижение утомляемости в процессе обучения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/>
              <a:t>Профилактика риска развития нарушений здоровья и возникновения школьно-обусловленной патологии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/>
              <a:t>Поддержание стабильного уровня функционирования организма и его физиологических систем</a:t>
            </a:r>
          </a:p>
        </p:txBody>
      </p:sp>
      <p:sp>
        <p:nvSpPr>
          <p:cNvPr id="23" name="Freeform: Shape 4">
            <a:extLst>
              <a:ext uri="{FF2B5EF4-FFF2-40B4-BE49-F238E27FC236}">
                <a16:creationId xmlns:a16="http://schemas.microsoft.com/office/drawing/2014/main" id="{40096352-F4C6-79E0-D1EB-E484C3F8367C}"/>
              </a:ext>
            </a:extLst>
          </p:cNvPr>
          <p:cNvSpPr/>
          <p:nvPr/>
        </p:nvSpPr>
        <p:spPr>
          <a:xfrm flipV="1">
            <a:off x="468222" y="2989542"/>
            <a:ext cx="5359400" cy="3175001"/>
          </a:xfrm>
          <a:prstGeom prst="roundRect">
            <a:avLst>
              <a:gd name="adj" fmla="val 3046"/>
            </a:avLst>
          </a:prstGeom>
          <a:noFill/>
          <a:ln w="19050" cap="rnd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1E4501D7-70E1-BA06-5C38-0D5AFD914CEF}"/>
              </a:ext>
            </a:extLst>
          </p:cNvPr>
          <p:cNvSpPr/>
          <p:nvPr/>
        </p:nvSpPr>
        <p:spPr>
          <a:xfrm>
            <a:off x="564984" y="3137945"/>
            <a:ext cx="519490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b="1" dirty="0"/>
              <a:t>Ресурсы</a:t>
            </a:r>
          </a:p>
          <a:p>
            <a:pPr indent="271463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1400" dirty="0"/>
          </a:p>
          <a:p>
            <a:pPr marL="271463" indent="-271463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/>
              <a:t>Нормативно-правовая и материально-техническая база</a:t>
            </a:r>
          </a:p>
          <a:p>
            <a:pPr marL="271463" indent="-271463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/>
              <a:t>Санитарно-гигиенические требования</a:t>
            </a:r>
          </a:p>
          <a:p>
            <a:pPr marL="271463" indent="-271463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/>
              <a:t>Вариативный характер содержания образования</a:t>
            </a:r>
          </a:p>
          <a:p>
            <a:pPr marL="271463" indent="-271463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/>
              <a:t>Профессиональная компетентность кадров</a:t>
            </a:r>
          </a:p>
          <a:p>
            <a:pPr marL="271463" indent="-271463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/>
              <a:t>Регулярность, объем и качество мероприятий по укреплению здоровья школьников </a:t>
            </a:r>
          </a:p>
        </p:txBody>
      </p:sp>
      <p:sp>
        <p:nvSpPr>
          <p:cNvPr id="42" name="Freeform: Shape 4">
            <a:extLst>
              <a:ext uri="{FF2B5EF4-FFF2-40B4-BE49-F238E27FC236}">
                <a16:creationId xmlns:a16="http://schemas.microsoft.com/office/drawing/2014/main" id="{9ADAD0DB-E0B3-ED19-3EE2-32CF4C429B84}"/>
              </a:ext>
            </a:extLst>
          </p:cNvPr>
          <p:cNvSpPr/>
          <p:nvPr/>
        </p:nvSpPr>
        <p:spPr>
          <a:xfrm flipV="1">
            <a:off x="6603235" y="2989540"/>
            <a:ext cx="5023781" cy="3175003"/>
          </a:xfrm>
          <a:prstGeom prst="roundRect">
            <a:avLst>
              <a:gd name="adj" fmla="val 3046"/>
            </a:avLst>
          </a:prstGeom>
          <a:noFill/>
          <a:ln w="19050" cap="rnd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7818F7C2-5C6B-D134-AA3E-C4F08219BA55}"/>
              </a:ext>
            </a:extLst>
          </p:cNvPr>
          <p:cNvGrpSpPr/>
          <p:nvPr/>
        </p:nvGrpSpPr>
        <p:grpSpPr>
          <a:xfrm rot="16200000">
            <a:off x="5935161" y="4207163"/>
            <a:ext cx="601044" cy="685799"/>
            <a:chOff x="3294509" y="880944"/>
            <a:chExt cx="929493" cy="1106447"/>
          </a:xfrm>
          <a:solidFill>
            <a:schemeClr val="accent1"/>
          </a:solidFill>
        </p:grpSpPr>
        <p:sp>
          <p:nvSpPr>
            <p:cNvPr id="44" name="Стрелка вниз 15">
              <a:extLst>
                <a:ext uri="{FF2B5EF4-FFF2-40B4-BE49-F238E27FC236}">
                  <a16:creationId xmlns:a16="http://schemas.microsoft.com/office/drawing/2014/main" id="{BA524D28-80B0-F96C-10B2-67A552AF0230}"/>
                </a:ext>
              </a:extLst>
            </p:cNvPr>
            <p:cNvSpPr/>
            <p:nvPr/>
          </p:nvSpPr>
          <p:spPr>
            <a:xfrm>
              <a:off x="3294509" y="880944"/>
              <a:ext cx="929493" cy="1106447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Стрелка вниз 4">
              <a:extLst>
                <a:ext uri="{FF2B5EF4-FFF2-40B4-BE49-F238E27FC236}">
                  <a16:creationId xmlns:a16="http://schemas.microsoft.com/office/drawing/2014/main" id="{479981BC-F6E4-7133-A77F-2C626E7CEB2B}"/>
                </a:ext>
              </a:extLst>
            </p:cNvPr>
            <p:cNvSpPr/>
            <p:nvPr/>
          </p:nvSpPr>
          <p:spPr>
            <a:xfrm>
              <a:off x="3503645" y="880944"/>
              <a:ext cx="511221" cy="87639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4205208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Диаграмма 25">
            <a:extLst>
              <a:ext uri="{FF2B5EF4-FFF2-40B4-BE49-F238E27FC236}">
                <a16:creationId xmlns:a16="http://schemas.microsoft.com/office/drawing/2014/main" id="{EF2B8B15-FFCC-3E38-005F-76F2C876C5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0991908"/>
              </p:ext>
            </p:extLst>
          </p:nvPr>
        </p:nvGraphicFramePr>
        <p:xfrm>
          <a:off x="442912" y="1268142"/>
          <a:ext cx="11037888" cy="5941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Дуга 26">
            <a:extLst>
              <a:ext uri="{FF2B5EF4-FFF2-40B4-BE49-F238E27FC236}">
                <a16:creationId xmlns:a16="http://schemas.microsoft.com/office/drawing/2014/main" id="{D8DC93AE-A9C8-81CA-E931-121E914F3621}"/>
              </a:ext>
            </a:extLst>
          </p:cNvPr>
          <p:cNvSpPr/>
          <p:nvPr/>
        </p:nvSpPr>
        <p:spPr>
          <a:xfrm>
            <a:off x="1122467" y="2447542"/>
            <a:ext cx="657295" cy="1001486"/>
          </a:xfrm>
          <a:prstGeom prst="arc">
            <a:avLst>
              <a:gd name="adj1" fmla="val 16200000"/>
              <a:gd name="adj2" fmla="val 978825"/>
            </a:avLst>
          </a:prstGeom>
          <a:ln w="127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4D019BE-C906-29BC-6ABC-898210955414}"/>
              </a:ext>
            </a:extLst>
          </p:cNvPr>
          <p:cNvSpPr txBox="1"/>
          <p:nvPr/>
        </p:nvSpPr>
        <p:spPr>
          <a:xfrm>
            <a:off x="1651967" y="2335232"/>
            <a:ext cx="4445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/>
                </a:solidFill>
                <a:effectLst/>
              </a:rPr>
              <a:t>1.7</a:t>
            </a:r>
            <a:endParaRPr lang="ru-RU" sz="1400" b="1" dirty="0">
              <a:solidFill>
                <a:schemeClr val="accent1"/>
              </a:solidFill>
            </a:endParaRPr>
          </a:p>
        </p:txBody>
      </p:sp>
      <p:sp>
        <p:nvSpPr>
          <p:cNvPr id="30" name="Дуга 29">
            <a:extLst>
              <a:ext uri="{FF2B5EF4-FFF2-40B4-BE49-F238E27FC236}">
                <a16:creationId xmlns:a16="http://schemas.microsoft.com/office/drawing/2014/main" id="{5F1BC0A0-6808-68D3-01C7-AEB61DA3902B}"/>
              </a:ext>
            </a:extLst>
          </p:cNvPr>
          <p:cNvSpPr/>
          <p:nvPr/>
        </p:nvSpPr>
        <p:spPr>
          <a:xfrm>
            <a:off x="2843360" y="3166666"/>
            <a:ext cx="657295" cy="1001486"/>
          </a:xfrm>
          <a:prstGeom prst="arc">
            <a:avLst>
              <a:gd name="adj1" fmla="val 16200000"/>
              <a:gd name="adj2" fmla="val 978825"/>
            </a:avLst>
          </a:prstGeom>
          <a:ln w="127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1FD8B75-0C0E-F7C6-247F-35FF2AB30F29}"/>
              </a:ext>
            </a:extLst>
          </p:cNvPr>
          <p:cNvSpPr txBox="1"/>
          <p:nvPr/>
        </p:nvSpPr>
        <p:spPr>
          <a:xfrm>
            <a:off x="3329004" y="2997309"/>
            <a:ext cx="4445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/>
                </a:solidFill>
                <a:effectLst/>
              </a:rPr>
              <a:t>1.7</a:t>
            </a:r>
            <a:endParaRPr lang="ru-RU" sz="1400" b="1" dirty="0">
              <a:solidFill>
                <a:schemeClr val="accent1"/>
              </a:solidFill>
            </a:endParaRPr>
          </a:p>
        </p:txBody>
      </p:sp>
      <p:sp>
        <p:nvSpPr>
          <p:cNvPr id="32" name="Дуга 31">
            <a:extLst>
              <a:ext uri="{FF2B5EF4-FFF2-40B4-BE49-F238E27FC236}">
                <a16:creationId xmlns:a16="http://schemas.microsoft.com/office/drawing/2014/main" id="{B01308FE-B9E2-8BEF-933E-CF37E4280709}"/>
              </a:ext>
            </a:extLst>
          </p:cNvPr>
          <p:cNvSpPr/>
          <p:nvPr/>
        </p:nvSpPr>
        <p:spPr>
          <a:xfrm>
            <a:off x="4602598" y="3530603"/>
            <a:ext cx="657295" cy="807284"/>
          </a:xfrm>
          <a:prstGeom prst="arc">
            <a:avLst>
              <a:gd name="adj1" fmla="val 16200000"/>
              <a:gd name="adj2" fmla="val 978825"/>
            </a:avLst>
          </a:prstGeom>
          <a:ln w="127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A0DB63C-61DB-C5B2-0D86-BCFF5E690057}"/>
              </a:ext>
            </a:extLst>
          </p:cNvPr>
          <p:cNvSpPr txBox="1"/>
          <p:nvPr/>
        </p:nvSpPr>
        <p:spPr>
          <a:xfrm>
            <a:off x="5103084" y="3376714"/>
            <a:ext cx="4445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/>
                </a:solidFill>
                <a:effectLst/>
              </a:rPr>
              <a:t>1.6</a:t>
            </a:r>
            <a:endParaRPr lang="ru-RU" sz="1400" b="1" dirty="0">
              <a:solidFill>
                <a:schemeClr val="accent1"/>
              </a:solidFill>
            </a:endParaRPr>
          </a:p>
        </p:txBody>
      </p:sp>
      <p:sp>
        <p:nvSpPr>
          <p:cNvPr id="34" name="Дуга 33">
            <a:extLst>
              <a:ext uri="{FF2B5EF4-FFF2-40B4-BE49-F238E27FC236}">
                <a16:creationId xmlns:a16="http://schemas.microsoft.com/office/drawing/2014/main" id="{DC15703D-A8C9-73D6-42CF-3CEBEEF4E05B}"/>
              </a:ext>
            </a:extLst>
          </p:cNvPr>
          <p:cNvSpPr/>
          <p:nvPr/>
        </p:nvSpPr>
        <p:spPr>
          <a:xfrm>
            <a:off x="6333904" y="4088646"/>
            <a:ext cx="657295" cy="807284"/>
          </a:xfrm>
          <a:prstGeom prst="arc">
            <a:avLst>
              <a:gd name="adj1" fmla="val 16200000"/>
              <a:gd name="adj2" fmla="val 978825"/>
            </a:avLst>
          </a:prstGeom>
          <a:ln w="127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9E674D1-1DC4-8127-7EA6-45E067D8F2B2}"/>
              </a:ext>
            </a:extLst>
          </p:cNvPr>
          <p:cNvSpPr txBox="1"/>
          <p:nvPr/>
        </p:nvSpPr>
        <p:spPr>
          <a:xfrm>
            <a:off x="6823977" y="3910303"/>
            <a:ext cx="4445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/>
                </a:solidFill>
                <a:effectLst/>
              </a:rPr>
              <a:t>1.9</a:t>
            </a:r>
            <a:endParaRPr lang="ru-RU" sz="1400" b="1" dirty="0">
              <a:solidFill>
                <a:schemeClr val="accent1"/>
              </a:solidFill>
            </a:endParaRPr>
          </a:p>
        </p:txBody>
      </p:sp>
      <p:sp>
        <p:nvSpPr>
          <p:cNvPr id="36" name="Дуга 35">
            <a:extLst>
              <a:ext uri="{FF2B5EF4-FFF2-40B4-BE49-F238E27FC236}">
                <a16:creationId xmlns:a16="http://schemas.microsoft.com/office/drawing/2014/main" id="{D12DB3A1-BE8B-6572-2273-44A2F69A9007}"/>
              </a:ext>
            </a:extLst>
          </p:cNvPr>
          <p:cNvSpPr/>
          <p:nvPr/>
        </p:nvSpPr>
        <p:spPr>
          <a:xfrm rot="604919">
            <a:off x="8145855" y="4643764"/>
            <a:ext cx="488270" cy="396035"/>
          </a:xfrm>
          <a:prstGeom prst="arc">
            <a:avLst>
              <a:gd name="adj1" fmla="val 16200000"/>
              <a:gd name="adj2" fmla="val 21461104"/>
            </a:avLst>
          </a:prstGeom>
          <a:ln w="127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C72D178-6D6B-EF3D-306B-D3E871234F14}"/>
              </a:ext>
            </a:extLst>
          </p:cNvPr>
          <p:cNvSpPr txBox="1"/>
          <p:nvPr/>
        </p:nvSpPr>
        <p:spPr>
          <a:xfrm>
            <a:off x="8442770" y="4421694"/>
            <a:ext cx="4445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/>
                </a:solidFill>
                <a:effectLst/>
              </a:rPr>
              <a:t>1.6</a:t>
            </a:r>
            <a:endParaRPr lang="ru-RU" sz="1400" b="1" dirty="0">
              <a:solidFill>
                <a:schemeClr val="accent1"/>
              </a:solidFill>
            </a:endParaRPr>
          </a:p>
        </p:txBody>
      </p:sp>
      <p:sp>
        <p:nvSpPr>
          <p:cNvPr id="38" name="Дуга 37">
            <a:extLst>
              <a:ext uri="{FF2B5EF4-FFF2-40B4-BE49-F238E27FC236}">
                <a16:creationId xmlns:a16="http://schemas.microsoft.com/office/drawing/2014/main" id="{56213C1A-76BB-52F4-15F6-048A1B800C6B}"/>
              </a:ext>
            </a:extLst>
          </p:cNvPr>
          <p:cNvSpPr/>
          <p:nvPr/>
        </p:nvSpPr>
        <p:spPr>
          <a:xfrm rot="604919">
            <a:off x="9949220" y="4808481"/>
            <a:ext cx="488270" cy="396035"/>
          </a:xfrm>
          <a:prstGeom prst="arc">
            <a:avLst>
              <a:gd name="adj1" fmla="val 16200000"/>
              <a:gd name="adj2" fmla="val 21461104"/>
            </a:avLst>
          </a:prstGeom>
          <a:ln w="127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3D51E45-0306-81AE-B681-3D71F51E9683}"/>
              </a:ext>
            </a:extLst>
          </p:cNvPr>
          <p:cNvSpPr txBox="1"/>
          <p:nvPr/>
        </p:nvSpPr>
        <p:spPr>
          <a:xfrm>
            <a:off x="10246135" y="4575583"/>
            <a:ext cx="4445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/>
                </a:solidFill>
                <a:effectLst/>
              </a:rPr>
              <a:t>1.7</a:t>
            </a:r>
            <a:endParaRPr lang="ru-RU" sz="1400" b="1" dirty="0">
              <a:solidFill>
                <a:schemeClr val="accent1"/>
              </a:solidFill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776C664F-75C8-CD4D-7A15-A7BF8DABBB42}"/>
              </a:ext>
            </a:extLst>
          </p:cNvPr>
          <p:cNvSpPr txBox="1">
            <a:spLocks/>
          </p:cNvSpPr>
          <p:nvPr/>
        </p:nvSpPr>
        <p:spPr>
          <a:xfrm>
            <a:off x="321922" y="304805"/>
            <a:ext cx="7840133" cy="85102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1"/>
                </a:solidFill>
                <a:latin typeface="+mn-lt"/>
              </a:rPr>
              <a:t>Структура нарушений здоровья детей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7369231-87A9-2038-570C-CCAF37CA09F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203" y="144623"/>
            <a:ext cx="1219202" cy="914402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208F5480-88BE-652C-D548-076A8B06C551}"/>
              </a:ext>
            </a:extLst>
          </p:cNvPr>
          <p:cNvGrpSpPr/>
          <p:nvPr/>
        </p:nvGrpSpPr>
        <p:grpSpPr>
          <a:xfrm>
            <a:off x="7502593" y="1225912"/>
            <a:ext cx="4581700" cy="1524185"/>
            <a:chOff x="7502593" y="1225912"/>
            <a:chExt cx="4581700" cy="1524185"/>
          </a:xfrm>
        </p:grpSpPr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9188DDE2-D523-178D-2D71-B2ECAA116E24}"/>
                </a:ext>
              </a:extLst>
            </p:cNvPr>
            <p:cNvGrpSpPr/>
            <p:nvPr/>
          </p:nvGrpSpPr>
          <p:grpSpPr>
            <a:xfrm>
              <a:off x="7502593" y="1225912"/>
              <a:ext cx="4581700" cy="1229981"/>
              <a:chOff x="7502593" y="976466"/>
              <a:chExt cx="4581700" cy="1229981"/>
            </a:xfrm>
          </p:grpSpPr>
          <p:sp>
            <p:nvSpPr>
              <p:cNvPr id="42" name="Прямоугольник 41">
                <a:extLst>
                  <a:ext uri="{FF2B5EF4-FFF2-40B4-BE49-F238E27FC236}">
                    <a16:creationId xmlns:a16="http://schemas.microsoft.com/office/drawing/2014/main" id="{204CEF9E-E5CA-EE8A-275C-CBDC2777FF47}"/>
                  </a:ext>
                </a:extLst>
              </p:cNvPr>
              <p:cNvSpPr/>
              <p:nvPr/>
            </p:nvSpPr>
            <p:spPr>
              <a:xfrm>
                <a:off x="7603698" y="1046693"/>
                <a:ext cx="4480595" cy="10895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ru-RU" sz="2400" b="1" dirty="0">
                    <a:solidFill>
                      <a:schemeClr val="accent1"/>
                    </a:solidFill>
                  </a:rPr>
                  <a:t>Значительное снижение заболеваемости среди детей в возрасте 0-14 л.</a:t>
                </a:r>
                <a:endParaRPr lang="en-US" sz="24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6" name="Левая круглая скобка 45">
                <a:extLst>
                  <a:ext uri="{FF2B5EF4-FFF2-40B4-BE49-F238E27FC236}">
                    <a16:creationId xmlns:a16="http://schemas.microsoft.com/office/drawing/2014/main" id="{5D0FB834-7FB6-08A2-1CDE-1B443FB3EEE2}"/>
                  </a:ext>
                </a:extLst>
              </p:cNvPr>
              <p:cNvSpPr/>
              <p:nvPr/>
            </p:nvSpPr>
            <p:spPr>
              <a:xfrm flipH="1">
                <a:off x="11219517" y="976466"/>
                <a:ext cx="485645" cy="1229981"/>
              </a:xfrm>
              <a:prstGeom prst="leftBracket">
                <a:avLst>
                  <a:gd name="adj" fmla="val 0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Левая круглая скобка 42">
                <a:extLst>
                  <a:ext uri="{FF2B5EF4-FFF2-40B4-BE49-F238E27FC236}">
                    <a16:creationId xmlns:a16="http://schemas.microsoft.com/office/drawing/2014/main" id="{39AF42E1-58F5-54FE-3A7C-B4A8AB5C354A}"/>
                  </a:ext>
                </a:extLst>
              </p:cNvPr>
              <p:cNvSpPr/>
              <p:nvPr/>
            </p:nvSpPr>
            <p:spPr>
              <a:xfrm>
                <a:off x="7502593" y="976466"/>
                <a:ext cx="444500" cy="1229981"/>
              </a:xfrm>
              <a:prstGeom prst="leftBracket">
                <a:avLst>
                  <a:gd name="adj" fmla="val 0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50B45ED-B16A-2F2B-EB26-E33DEE7789B9}"/>
                </a:ext>
              </a:extLst>
            </p:cNvPr>
            <p:cNvSpPr txBox="1"/>
            <p:nvPr/>
          </p:nvSpPr>
          <p:spPr>
            <a:xfrm>
              <a:off x="7502593" y="2463865"/>
              <a:ext cx="4306673" cy="2862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r>
                <a:rPr lang="ru-RU" sz="1400" b="1" dirty="0">
                  <a:solidFill>
                    <a:schemeClr val="accent1"/>
                  </a:solidFill>
                </a:rPr>
                <a:t>На 1000 детей соответствующего возраста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4116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519C12BC-3510-CE5F-E553-2C2A1B927DCE}"/>
              </a:ext>
            </a:extLst>
          </p:cNvPr>
          <p:cNvSpPr/>
          <p:nvPr/>
        </p:nvSpPr>
        <p:spPr>
          <a:xfrm>
            <a:off x="214895" y="1166949"/>
            <a:ext cx="11625652" cy="84866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CEA0C7-8A1D-66AA-5E0F-B111DCD740D7}"/>
              </a:ext>
            </a:extLst>
          </p:cNvPr>
          <p:cNvSpPr txBox="1"/>
          <p:nvPr/>
        </p:nvSpPr>
        <p:spPr>
          <a:xfrm>
            <a:off x="335850" y="1260414"/>
            <a:ext cx="114132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sz="2000" b="1" dirty="0">
                <a:solidFill>
                  <a:schemeClr val="bg1"/>
                </a:solidFill>
              </a:rPr>
              <a:t>Ограниченные возможности здоровья - социальные ограничения обусловленные нарушениями здоровья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8E4610CA-354F-ACC5-C0E1-1E34670A56E4}"/>
              </a:ext>
            </a:extLst>
          </p:cNvPr>
          <p:cNvSpPr/>
          <p:nvPr/>
        </p:nvSpPr>
        <p:spPr>
          <a:xfrm>
            <a:off x="4513317" y="2489382"/>
            <a:ext cx="4389383" cy="695038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140EAC1A-6105-F4ED-1777-94F337437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9094" y="2618716"/>
            <a:ext cx="4857107" cy="424732"/>
          </a:xfr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accent1"/>
                </a:solidFill>
              </a:rPr>
              <a:t>Нарушения здоровья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FB92A5-8BCC-3E6D-539C-1F3EB1DCD137}"/>
              </a:ext>
            </a:extLst>
          </p:cNvPr>
          <p:cNvSpPr txBox="1"/>
          <p:nvPr/>
        </p:nvSpPr>
        <p:spPr>
          <a:xfrm>
            <a:off x="7521678" y="3814553"/>
            <a:ext cx="3969748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2000" dirty="0"/>
              <a:t>Программа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2000" dirty="0"/>
              <a:t>Техническое оснащение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2000" dirty="0"/>
              <a:t>Образовательные условия 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2000" dirty="0"/>
              <a:t>Кадры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8C00B0-CBC7-980E-1DC2-B6BD2457473F}"/>
              </a:ext>
            </a:extLst>
          </p:cNvPr>
          <p:cNvSpPr txBox="1"/>
          <p:nvPr/>
        </p:nvSpPr>
        <p:spPr>
          <a:xfrm>
            <a:off x="335850" y="3716600"/>
            <a:ext cx="576015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2000" dirty="0"/>
              <a:t>утрата/потеря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2000" dirty="0"/>
              <a:t>аномалия или порок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2000" dirty="0"/>
              <a:t>хроническое или функциональное расстройство анатомической структуры и (или) функции организма человека</a:t>
            </a:r>
          </a:p>
        </p:txBody>
      </p:sp>
      <p:sp>
        <p:nvSpPr>
          <p:cNvPr id="17" name="Стрелка: шеврон 16">
            <a:extLst>
              <a:ext uri="{FF2B5EF4-FFF2-40B4-BE49-F238E27FC236}">
                <a16:creationId xmlns:a16="http://schemas.microsoft.com/office/drawing/2014/main" id="{056F6264-004E-1818-C04B-312DDD37DBC4}"/>
              </a:ext>
            </a:extLst>
          </p:cNvPr>
          <p:cNvSpPr/>
          <p:nvPr/>
        </p:nvSpPr>
        <p:spPr>
          <a:xfrm>
            <a:off x="6216034" y="3862297"/>
            <a:ext cx="983226" cy="1347019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: скругленные верхние углы 9">
            <a:extLst>
              <a:ext uri="{FF2B5EF4-FFF2-40B4-BE49-F238E27FC236}">
                <a16:creationId xmlns:a16="http://schemas.microsoft.com/office/drawing/2014/main" id="{9E5C8750-8259-4443-BF46-C6A92A21C7FB}"/>
              </a:ext>
            </a:extLst>
          </p:cNvPr>
          <p:cNvSpPr/>
          <p:nvPr/>
        </p:nvSpPr>
        <p:spPr>
          <a:xfrm rot="5400000">
            <a:off x="1598118" y="982701"/>
            <a:ext cx="695038" cy="3708401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F0905B-C854-45FB-996D-7958B5F81AB9}"/>
              </a:ext>
            </a:extLst>
          </p:cNvPr>
          <p:cNvSpPr txBox="1"/>
          <p:nvPr/>
        </p:nvSpPr>
        <p:spPr>
          <a:xfrm>
            <a:off x="378178" y="2581784"/>
            <a:ext cx="2678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III, IV, V группы</a:t>
            </a:r>
            <a:endParaRPr lang="ru-RU" sz="2400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B2C5CB1-1728-0C22-6BFF-87369EC041A7}"/>
              </a:ext>
            </a:extLst>
          </p:cNvPr>
          <p:cNvSpPr txBox="1">
            <a:spLocks/>
          </p:cNvSpPr>
          <p:nvPr/>
        </p:nvSpPr>
        <p:spPr>
          <a:xfrm>
            <a:off x="321922" y="304805"/>
            <a:ext cx="9368178" cy="85102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1"/>
                </a:solidFill>
                <a:latin typeface="+mn-lt"/>
              </a:rPr>
              <a:t>Междисциплинарная сущность термина «ОВЗ»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FB0A533-EE5D-024C-0D97-5B141E3A3B3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203" y="144623"/>
            <a:ext cx="1219202" cy="91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934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84">
            <a:extLst>
              <a:ext uri="{FF2B5EF4-FFF2-40B4-BE49-F238E27FC236}">
                <a16:creationId xmlns:a16="http://schemas.microsoft.com/office/drawing/2014/main" id="{4CAAFBD0-62B9-343D-339C-822FFCBC4BD1}"/>
              </a:ext>
            </a:extLst>
          </p:cNvPr>
          <p:cNvCxnSpPr>
            <a:cxnSpLocks/>
            <a:stCxn id="23" idx="6"/>
          </p:cNvCxnSpPr>
          <p:nvPr/>
        </p:nvCxnSpPr>
        <p:spPr>
          <a:xfrm>
            <a:off x="5596638" y="3933150"/>
            <a:ext cx="1571560" cy="0"/>
          </a:xfrm>
          <a:prstGeom prst="line">
            <a:avLst/>
          </a:prstGeom>
          <a:ln w="25400">
            <a:solidFill>
              <a:srgbClr val="7030A0"/>
            </a:solidFill>
            <a:prstDash val="sysDash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84">
            <a:extLst>
              <a:ext uri="{FF2B5EF4-FFF2-40B4-BE49-F238E27FC236}">
                <a16:creationId xmlns:a16="http://schemas.microsoft.com/office/drawing/2014/main" id="{4AA2D688-1481-BC7F-E1DB-494C0EC7DA35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5414152" y="2164222"/>
            <a:ext cx="2381274" cy="64821"/>
          </a:xfrm>
          <a:prstGeom prst="line">
            <a:avLst/>
          </a:prstGeom>
          <a:ln w="25400">
            <a:solidFill>
              <a:srgbClr val="7030A0"/>
            </a:solidFill>
            <a:prstDash val="sysDash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59">
            <a:extLst>
              <a:ext uri="{FF2B5EF4-FFF2-40B4-BE49-F238E27FC236}">
                <a16:creationId xmlns:a16="http://schemas.microsoft.com/office/drawing/2014/main" id="{33A6F496-4DC3-261C-0DAE-42BC9DF62CAD}"/>
              </a:ext>
            </a:extLst>
          </p:cNvPr>
          <p:cNvSpPr>
            <a:spLocks noChangeAspect="1"/>
          </p:cNvSpPr>
          <p:nvPr/>
        </p:nvSpPr>
        <p:spPr>
          <a:xfrm>
            <a:off x="7168198" y="1598064"/>
            <a:ext cx="4282982" cy="430859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Oval 31">
            <a:extLst>
              <a:ext uri="{FF2B5EF4-FFF2-40B4-BE49-F238E27FC236}">
                <a16:creationId xmlns:a16="http://schemas.microsoft.com/office/drawing/2014/main" id="{33584672-DB10-705A-7055-66A67E37AD7B}"/>
              </a:ext>
            </a:extLst>
          </p:cNvPr>
          <p:cNvSpPr>
            <a:spLocks noChangeAspect="1"/>
          </p:cNvSpPr>
          <p:nvPr/>
        </p:nvSpPr>
        <p:spPr>
          <a:xfrm>
            <a:off x="3474790" y="1103298"/>
            <a:ext cx="2121848" cy="2121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Oval 37">
            <a:extLst>
              <a:ext uri="{FF2B5EF4-FFF2-40B4-BE49-F238E27FC236}">
                <a16:creationId xmlns:a16="http://schemas.microsoft.com/office/drawing/2014/main" id="{55856F3C-48BA-D860-A1F0-712867053CDB}"/>
              </a:ext>
            </a:extLst>
          </p:cNvPr>
          <p:cNvSpPr>
            <a:spLocks noChangeAspect="1"/>
          </p:cNvSpPr>
          <p:nvPr/>
        </p:nvSpPr>
        <p:spPr>
          <a:xfrm>
            <a:off x="354090" y="2854060"/>
            <a:ext cx="1897362" cy="1897360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A0D2FB2-D2E6-5613-078B-27E7D599A0D6}"/>
              </a:ext>
            </a:extLst>
          </p:cNvPr>
          <p:cNvSpPr txBox="1"/>
          <p:nvPr/>
        </p:nvSpPr>
        <p:spPr>
          <a:xfrm>
            <a:off x="7565735" y="3202576"/>
            <a:ext cx="36828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chemeClr val="bg1"/>
                </a:solidFill>
              </a:rPr>
              <a:t>Программа , условия, кадры, техническое оснащение</a:t>
            </a:r>
          </a:p>
        </p:txBody>
      </p:sp>
      <p:sp>
        <p:nvSpPr>
          <p:cNvPr id="23" name="Oval 31">
            <a:extLst>
              <a:ext uri="{FF2B5EF4-FFF2-40B4-BE49-F238E27FC236}">
                <a16:creationId xmlns:a16="http://schemas.microsoft.com/office/drawing/2014/main" id="{E078C856-2492-9D71-9F44-1560161B196C}"/>
              </a:ext>
            </a:extLst>
          </p:cNvPr>
          <p:cNvSpPr>
            <a:spLocks noChangeAspect="1"/>
          </p:cNvSpPr>
          <p:nvPr/>
        </p:nvSpPr>
        <p:spPr>
          <a:xfrm>
            <a:off x="3474790" y="2872226"/>
            <a:ext cx="2121848" cy="2121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58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Oval 31">
            <a:extLst>
              <a:ext uri="{FF2B5EF4-FFF2-40B4-BE49-F238E27FC236}">
                <a16:creationId xmlns:a16="http://schemas.microsoft.com/office/drawing/2014/main" id="{42B86DC3-16B2-E0FD-6DB8-5F7BA8194FDF}"/>
              </a:ext>
            </a:extLst>
          </p:cNvPr>
          <p:cNvSpPr>
            <a:spLocks noChangeAspect="1"/>
          </p:cNvSpPr>
          <p:nvPr/>
        </p:nvSpPr>
        <p:spPr>
          <a:xfrm>
            <a:off x="3474790" y="4641153"/>
            <a:ext cx="2121848" cy="2121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58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660DFCBF-6325-7E1E-9282-0FF16BEC1647}"/>
              </a:ext>
            </a:extLst>
          </p:cNvPr>
          <p:cNvCxnSpPr>
            <a:cxnSpLocks/>
            <a:stCxn id="26" idx="6"/>
            <a:endCxn id="9" idx="3"/>
          </p:cNvCxnSpPr>
          <p:nvPr/>
        </p:nvCxnSpPr>
        <p:spPr>
          <a:xfrm flipV="1">
            <a:off x="5596638" y="5275677"/>
            <a:ext cx="2198788" cy="426400"/>
          </a:xfrm>
          <a:prstGeom prst="line">
            <a:avLst/>
          </a:prstGeom>
          <a:ln w="25400">
            <a:solidFill>
              <a:srgbClr val="7030A0"/>
            </a:solidFill>
            <a:prstDash val="sysDash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A2BCFF84-9427-0B66-EF70-F37662909C84}"/>
              </a:ext>
            </a:extLst>
          </p:cNvPr>
          <p:cNvSpPr txBox="1"/>
          <p:nvPr/>
        </p:nvSpPr>
        <p:spPr>
          <a:xfrm>
            <a:off x="3474790" y="1598064"/>
            <a:ext cx="2250739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 dirty="0">
                <a:solidFill>
                  <a:schemeClr val="bg1"/>
                </a:solidFill>
              </a:rPr>
              <a:t> </a:t>
            </a:r>
            <a:r>
              <a:rPr lang="ru-RU" sz="1600" b="1" kern="1200" dirty="0">
                <a:solidFill>
                  <a:schemeClr val="bg1"/>
                </a:solidFill>
              </a:rPr>
              <a:t>Актуальное состояние познавательного развития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D913FF7-B090-C45E-A187-0D349D669B98}"/>
              </a:ext>
            </a:extLst>
          </p:cNvPr>
          <p:cNvSpPr txBox="1"/>
          <p:nvPr/>
        </p:nvSpPr>
        <p:spPr>
          <a:xfrm>
            <a:off x="3474791" y="3554584"/>
            <a:ext cx="2121848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600" b="1" kern="1200" dirty="0">
                <a:solidFill>
                  <a:schemeClr val="bg1"/>
                </a:solidFill>
              </a:rPr>
              <a:t>Социальная ситуация развития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4A514EF-34EE-57D4-ACD7-4E43CBAFC8C7}"/>
              </a:ext>
            </a:extLst>
          </p:cNvPr>
          <p:cNvSpPr txBox="1"/>
          <p:nvPr/>
        </p:nvSpPr>
        <p:spPr>
          <a:xfrm>
            <a:off x="3474791" y="5307222"/>
            <a:ext cx="2121848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600" b="1" kern="1200" dirty="0">
                <a:solidFill>
                  <a:schemeClr val="bg1"/>
                </a:solidFill>
              </a:rPr>
              <a:t>Индивидуальные психологические характеристики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4681B8C-D214-D8F9-E019-A62D87E13650}"/>
              </a:ext>
            </a:extLst>
          </p:cNvPr>
          <p:cNvSpPr txBox="1"/>
          <p:nvPr/>
        </p:nvSpPr>
        <p:spPr>
          <a:xfrm>
            <a:off x="386594" y="3048687"/>
            <a:ext cx="1864858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600" b="1" kern="1200" dirty="0">
                <a:solidFill>
                  <a:schemeClr val="bg1"/>
                </a:solidFill>
              </a:rPr>
              <a:t>Степень сохранности функция</a:t>
            </a:r>
          </a:p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600" b="1" kern="1200" dirty="0">
                <a:solidFill>
                  <a:schemeClr val="bg1"/>
                </a:solidFill>
              </a:rPr>
              <a:t>Обоснованный клинический диагноз</a:t>
            </a:r>
          </a:p>
        </p:txBody>
      </p:sp>
      <p:cxnSp>
        <p:nvCxnSpPr>
          <p:cNvPr id="48" name="Straight Connector 84">
            <a:extLst>
              <a:ext uri="{FF2B5EF4-FFF2-40B4-BE49-F238E27FC236}">
                <a16:creationId xmlns:a16="http://schemas.microsoft.com/office/drawing/2014/main" id="{2E02D373-92CF-EE66-C636-EFE0E8B841E5}"/>
              </a:ext>
            </a:extLst>
          </p:cNvPr>
          <p:cNvCxnSpPr>
            <a:cxnSpLocks/>
            <a:stCxn id="47" idx="3"/>
            <a:endCxn id="37" idx="1"/>
          </p:cNvCxnSpPr>
          <p:nvPr/>
        </p:nvCxnSpPr>
        <p:spPr>
          <a:xfrm flipV="1">
            <a:off x="2251452" y="2087429"/>
            <a:ext cx="1223338" cy="1715311"/>
          </a:xfrm>
          <a:prstGeom prst="line">
            <a:avLst/>
          </a:prstGeom>
          <a:ln w="25400">
            <a:solidFill>
              <a:srgbClr val="7A8C8E"/>
            </a:solidFill>
            <a:prstDash val="sysDash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84">
            <a:extLst>
              <a:ext uri="{FF2B5EF4-FFF2-40B4-BE49-F238E27FC236}">
                <a16:creationId xmlns:a16="http://schemas.microsoft.com/office/drawing/2014/main" id="{E0BC5CCB-6483-3533-F76D-01C5B44BD4C2}"/>
              </a:ext>
            </a:extLst>
          </p:cNvPr>
          <p:cNvCxnSpPr>
            <a:cxnSpLocks/>
            <a:stCxn id="47" idx="3"/>
            <a:endCxn id="42" idx="1"/>
          </p:cNvCxnSpPr>
          <p:nvPr/>
        </p:nvCxnSpPr>
        <p:spPr>
          <a:xfrm>
            <a:off x="2251452" y="3802740"/>
            <a:ext cx="1223339" cy="130409"/>
          </a:xfrm>
          <a:prstGeom prst="line">
            <a:avLst/>
          </a:prstGeom>
          <a:ln w="25400">
            <a:solidFill>
              <a:srgbClr val="7A8C8E"/>
            </a:solidFill>
            <a:prstDash val="sysDash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84">
            <a:extLst>
              <a:ext uri="{FF2B5EF4-FFF2-40B4-BE49-F238E27FC236}">
                <a16:creationId xmlns:a16="http://schemas.microsoft.com/office/drawing/2014/main" id="{CE341CBF-C2FB-FA21-5B6D-4145757FC943}"/>
              </a:ext>
            </a:extLst>
          </p:cNvPr>
          <p:cNvCxnSpPr>
            <a:cxnSpLocks/>
            <a:stCxn id="47" idx="3"/>
            <a:endCxn id="45" idx="1"/>
          </p:cNvCxnSpPr>
          <p:nvPr/>
        </p:nvCxnSpPr>
        <p:spPr>
          <a:xfrm>
            <a:off x="2251452" y="3802740"/>
            <a:ext cx="1223339" cy="1883047"/>
          </a:xfrm>
          <a:prstGeom prst="line">
            <a:avLst/>
          </a:prstGeom>
          <a:ln w="25400">
            <a:solidFill>
              <a:srgbClr val="7A8C8E"/>
            </a:solidFill>
            <a:prstDash val="sysDash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7FCAB81-3C8E-1270-C046-415FC3FBA440}"/>
              </a:ext>
            </a:extLst>
          </p:cNvPr>
          <p:cNvSpPr txBox="1">
            <a:spLocks/>
          </p:cNvSpPr>
          <p:nvPr/>
        </p:nvSpPr>
        <p:spPr>
          <a:xfrm>
            <a:off x="321922" y="304805"/>
            <a:ext cx="11781178" cy="85102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1"/>
                </a:solidFill>
                <a:latin typeface="+mn-lt"/>
              </a:rPr>
              <a:t>Междисциплинарный принцип в образовании детей с ОВЗ 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B414201-7FF4-451D-BCD8-655B6C1BF16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970" y="5744129"/>
            <a:ext cx="1219202" cy="91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311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7FCAB81-3C8E-1270-C046-415FC3FBA440}"/>
              </a:ext>
            </a:extLst>
          </p:cNvPr>
          <p:cNvSpPr txBox="1">
            <a:spLocks/>
          </p:cNvSpPr>
          <p:nvPr/>
        </p:nvSpPr>
        <p:spPr>
          <a:xfrm>
            <a:off x="321922" y="304805"/>
            <a:ext cx="11781178" cy="85102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1"/>
                </a:solidFill>
                <a:latin typeface="+mn-lt"/>
              </a:rPr>
              <a:t>Организация исследования</a:t>
            </a:r>
          </a:p>
        </p:txBody>
      </p: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D2695040-B21C-2AA4-405E-5CC7951E0BC0}"/>
              </a:ext>
            </a:extLst>
          </p:cNvPr>
          <p:cNvGrpSpPr/>
          <p:nvPr/>
        </p:nvGrpSpPr>
        <p:grpSpPr>
          <a:xfrm>
            <a:off x="289752" y="2396293"/>
            <a:ext cx="5706875" cy="2980735"/>
            <a:chOff x="389125" y="2396293"/>
            <a:chExt cx="6056114" cy="3163145"/>
          </a:xfrm>
        </p:grpSpPr>
        <p:pic>
          <p:nvPicPr>
            <p:cNvPr id="32" name="Рисунок 31" descr="Изображение выглядит как карта&#10;&#10;Автоматически созданное описание">
              <a:extLst>
                <a:ext uri="{FF2B5EF4-FFF2-40B4-BE49-F238E27FC236}">
                  <a16:creationId xmlns:a16="http://schemas.microsoft.com/office/drawing/2014/main" id="{856A5A19-3443-1876-A70E-78C8DC44B9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125" y="2396293"/>
              <a:ext cx="6056114" cy="3163145"/>
            </a:xfrm>
            <a:prstGeom prst="rect">
              <a:avLst/>
            </a:prstGeom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8F926D51-21F6-2809-D064-377667A146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6825" y="3096247"/>
              <a:ext cx="263784" cy="458103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E69F7975-765D-ACEE-07B3-D0E064118A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2828" y="3802080"/>
              <a:ext cx="263784" cy="458103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E93A1EDA-4C51-3B04-688E-C8DAF56CE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3721" y="3846075"/>
              <a:ext cx="277729" cy="458102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A9D3FDF8-13A9-3CDE-1BBA-187391A59A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6911" y="3986480"/>
              <a:ext cx="277729" cy="458102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FE2C2FFA-AB9E-9030-1AF6-E60B826631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0468" y="3600406"/>
              <a:ext cx="277729" cy="458102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1DFFD7A0-8C67-7CF5-6EFB-72117ACBEE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740" y="3922057"/>
              <a:ext cx="277729" cy="458102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0737AB42-8E48-05FF-7485-FFA5DADDE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011" y="4370863"/>
              <a:ext cx="277729" cy="458102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05856BFA-E377-C098-033D-B7E4D270E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525" y="3379318"/>
              <a:ext cx="277729" cy="458102"/>
            </a:xfrm>
            <a:prstGeom prst="rect">
              <a:avLst/>
            </a:prstGeom>
          </p:spPr>
        </p:pic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C5EBDF8C-B74C-84A2-1357-0E76D5A9DFDD}"/>
                </a:ext>
              </a:extLst>
            </p:cNvPr>
            <p:cNvSpPr/>
            <p:nvPr/>
          </p:nvSpPr>
          <p:spPr>
            <a:xfrm>
              <a:off x="4588555" y="3531212"/>
              <a:ext cx="301556" cy="3363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ru-RU" sz="1600" b="1" dirty="0">
                  <a:solidFill>
                    <a:schemeClr val="accent5">
                      <a:lumMod val="50000"/>
                    </a:schemeClr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27FC5EDA-5E82-92A3-52AC-6B88A7BD4ABB}"/>
                </a:ext>
              </a:extLst>
            </p:cNvPr>
            <p:cNvSpPr/>
            <p:nvPr/>
          </p:nvSpPr>
          <p:spPr>
            <a:xfrm>
              <a:off x="3378323" y="3941655"/>
              <a:ext cx="301556" cy="3363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sz="1600" b="1" dirty="0">
                  <a:solidFill>
                    <a:schemeClr val="accent5">
                      <a:lumMod val="50000"/>
                    </a:schemeClr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8</a:t>
              </a:r>
              <a:endParaRPr lang="ru-RU" sz="16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7DBD5DCD-F846-FA25-5665-E0F5238F3CD4}"/>
                </a:ext>
              </a:extLst>
            </p:cNvPr>
            <p:cNvSpPr/>
            <p:nvPr/>
          </p:nvSpPr>
          <p:spPr>
            <a:xfrm>
              <a:off x="2358476" y="3755951"/>
              <a:ext cx="301556" cy="3363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sz="1600" b="1" dirty="0">
                  <a:solidFill>
                    <a:schemeClr val="accent5">
                      <a:lumMod val="50000"/>
                    </a:schemeClr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  <a:endParaRPr lang="ru-RU" sz="16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ABB20EA1-FD84-92CE-913B-CAF7F1E5945F}"/>
                </a:ext>
              </a:extLst>
            </p:cNvPr>
            <p:cNvSpPr/>
            <p:nvPr/>
          </p:nvSpPr>
          <p:spPr>
            <a:xfrm>
              <a:off x="1644817" y="3051555"/>
              <a:ext cx="301556" cy="3363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sz="1600" b="1" dirty="0">
                  <a:solidFill>
                    <a:schemeClr val="accent5">
                      <a:lumMod val="50000"/>
                    </a:schemeClr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  <a:endParaRPr lang="ru-RU" sz="16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F4CA4948-C22F-5A91-2AC7-6D69BE56A60F}"/>
                </a:ext>
              </a:extLst>
            </p:cNvPr>
            <p:cNvSpPr/>
            <p:nvPr/>
          </p:nvSpPr>
          <p:spPr>
            <a:xfrm>
              <a:off x="1441808" y="3797548"/>
              <a:ext cx="301556" cy="3363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sz="1600" b="1" dirty="0">
                  <a:solidFill>
                    <a:schemeClr val="accent5">
                      <a:lumMod val="50000"/>
                    </a:schemeClr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8</a:t>
              </a:r>
              <a:endParaRPr lang="ru-RU" sz="16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F349DAC7-76A0-678B-D0E2-1D91DA489103}"/>
                </a:ext>
              </a:extLst>
            </p:cNvPr>
            <p:cNvSpPr/>
            <p:nvPr/>
          </p:nvSpPr>
          <p:spPr>
            <a:xfrm>
              <a:off x="1023287" y="3322619"/>
              <a:ext cx="301556" cy="3363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sz="1600" b="1" dirty="0">
                  <a:solidFill>
                    <a:schemeClr val="accent5">
                      <a:lumMod val="50000"/>
                    </a:schemeClr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6</a:t>
              </a:r>
              <a:endParaRPr lang="ru-RU" sz="16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42EE2ADB-BD32-FB4C-5B38-8ACE3631BAEB}"/>
                </a:ext>
              </a:extLst>
            </p:cNvPr>
            <p:cNvSpPr/>
            <p:nvPr/>
          </p:nvSpPr>
          <p:spPr>
            <a:xfrm>
              <a:off x="892637" y="3880618"/>
              <a:ext cx="301556" cy="3363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sz="1600" b="1" dirty="0">
                  <a:solidFill>
                    <a:schemeClr val="accent5">
                      <a:lumMod val="50000"/>
                    </a:schemeClr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  <a:endParaRPr lang="ru-RU" sz="16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59EC01A7-E86F-A6FF-297C-C26937A0CD3E}"/>
                </a:ext>
              </a:extLst>
            </p:cNvPr>
            <p:cNvSpPr/>
            <p:nvPr/>
          </p:nvSpPr>
          <p:spPr>
            <a:xfrm>
              <a:off x="625328" y="4313749"/>
              <a:ext cx="301556" cy="3363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ru-RU" sz="1600" b="1" dirty="0">
                  <a:solidFill>
                    <a:schemeClr val="accent5">
                      <a:lumMod val="50000"/>
                    </a:schemeClr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A7FA83C3-64B2-ECE4-F8B8-84AA64BED879}"/>
              </a:ext>
            </a:extLst>
          </p:cNvPr>
          <p:cNvSpPr/>
          <p:nvPr/>
        </p:nvSpPr>
        <p:spPr>
          <a:xfrm>
            <a:off x="295017" y="1065958"/>
            <a:ext cx="4974059" cy="373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chemeClr val="accent1"/>
                </a:solidFill>
              </a:rPr>
              <a:t>130 образовательных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ru-RU" b="1" dirty="0">
                <a:solidFill>
                  <a:schemeClr val="accent1"/>
                </a:solidFill>
              </a:rPr>
              <a:t>организаций</a:t>
            </a:r>
            <a:endParaRPr lang="ru-RU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4734060-1FF4-8CB3-7463-66BCA6AE9572}"/>
              </a:ext>
            </a:extLst>
          </p:cNvPr>
          <p:cNvSpPr txBox="1"/>
          <p:nvPr/>
        </p:nvSpPr>
        <p:spPr>
          <a:xfrm>
            <a:off x="6104018" y="4234055"/>
            <a:ext cx="5912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/>
                </a:solidFill>
              </a:rPr>
              <a:t>Распределение по форме управления организацией: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7832F39A-2000-FD4D-823A-6EAAB5FA4F27}"/>
              </a:ext>
            </a:extLst>
          </p:cNvPr>
          <p:cNvSpPr/>
          <p:nvPr/>
        </p:nvSpPr>
        <p:spPr>
          <a:xfrm>
            <a:off x="6104018" y="1107889"/>
            <a:ext cx="3825086" cy="3347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>
              <a:lnSpc>
                <a:spcPct val="107000"/>
              </a:lnSpc>
              <a:spcAft>
                <a:spcPts val="0"/>
              </a:spcAft>
              <a:tabLst>
                <a:tab pos="2105025" algn="l"/>
              </a:tabLst>
            </a:pPr>
            <a:r>
              <a:rPr lang="ru-RU" sz="1600" b="1" dirty="0">
                <a:solidFill>
                  <a:schemeClr val="accent1"/>
                </a:solidFill>
              </a:rPr>
              <a:t>Тип образовательной организации</a:t>
            </a:r>
          </a:p>
        </p:txBody>
      </p:sp>
      <p:graphicFrame>
        <p:nvGraphicFramePr>
          <p:cNvPr id="39" name="Диаграмма 38">
            <a:extLst>
              <a:ext uri="{FF2B5EF4-FFF2-40B4-BE49-F238E27FC236}">
                <a16:creationId xmlns:a16="http://schemas.microsoft.com/office/drawing/2014/main" id="{227EFB5F-DE75-FB28-651D-E823DFCA23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3166988"/>
              </p:ext>
            </p:extLst>
          </p:nvPr>
        </p:nvGraphicFramePr>
        <p:xfrm>
          <a:off x="6231122" y="4615795"/>
          <a:ext cx="4536626" cy="2111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C69CF414-23F8-0500-33F3-39CBA68B0BFA}"/>
              </a:ext>
            </a:extLst>
          </p:cNvPr>
          <p:cNvCxnSpPr>
            <a:cxnSpLocks/>
          </p:cNvCxnSpPr>
          <p:nvPr/>
        </p:nvCxnSpPr>
        <p:spPr>
          <a:xfrm>
            <a:off x="6138072" y="4109830"/>
            <a:ext cx="5645940" cy="0"/>
          </a:xfrm>
          <a:prstGeom prst="line">
            <a:avLst/>
          </a:prstGeom>
          <a:ln w="1905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61BF490A-FD50-AE84-7213-B0BBE7DFCF81}"/>
              </a:ext>
            </a:extLst>
          </p:cNvPr>
          <p:cNvCxnSpPr>
            <a:cxnSpLocks/>
          </p:cNvCxnSpPr>
          <p:nvPr/>
        </p:nvCxnSpPr>
        <p:spPr>
          <a:xfrm>
            <a:off x="6077112" y="1065958"/>
            <a:ext cx="0" cy="5736903"/>
          </a:xfrm>
          <a:prstGeom prst="line">
            <a:avLst/>
          </a:prstGeom>
          <a:ln w="1905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Диаграмма 49">
            <a:extLst>
              <a:ext uri="{FF2B5EF4-FFF2-40B4-BE49-F238E27FC236}">
                <a16:creationId xmlns:a16="http://schemas.microsoft.com/office/drawing/2014/main" id="{172796E9-073A-6979-20AA-7AFCEC98F4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5501282"/>
              </p:ext>
            </p:extLst>
          </p:nvPr>
        </p:nvGraphicFramePr>
        <p:xfrm>
          <a:off x="6180145" y="1282584"/>
          <a:ext cx="5622728" cy="2892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8B81A869-C483-F2B8-6FCC-6CFF7DB86FE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203" y="144623"/>
            <a:ext cx="1219202" cy="91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924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email">
            <a:alphaModFix amt="5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673" y="4682141"/>
            <a:ext cx="12192000" cy="21758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203" y="144623"/>
            <a:ext cx="1219202" cy="9144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15D429-BC90-C27B-D859-82DABDDB7977}"/>
              </a:ext>
            </a:extLst>
          </p:cNvPr>
          <p:cNvSpPr txBox="1"/>
          <p:nvPr/>
        </p:nvSpPr>
        <p:spPr>
          <a:xfrm>
            <a:off x="303964" y="298493"/>
            <a:ext cx="1012622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dirty="0">
                <a:solidFill>
                  <a:srgbClr val="8B3C67"/>
                </a:solidFill>
              </a:rPr>
              <a:t>Здоровьесберегающие условия образовательной организации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77D886D3-1EC4-BD95-5B4D-BEE344169F0D}"/>
              </a:ext>
            </a:extLst>
          </p:cNvPr>
          <p:cNvSpPr txBox="1">
            <a:spLocks/>
          </p:cNvSpPr>
          <p:nvPr/>
        </p:nvSpPr>
        <p:spPr>
          <a:xfrm>
            <a:off x="1371057" y="1631602"/>
            <a:ext cx="4062973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rgbClr val="8B3C67"/>
                </a:solidFill>
              </a:rPr>
              <a:t>Совокупность факторов и условий 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16AE726-6FAB-0B1E-929C-291BB225A8CF}"/>
              </a:ext>
            </a:extLst>
          </p:cNvPr>
          <p:cNvSpPr/>
          <p:nvPr/>
        </p:nvSpPr>
        <p:spPr>
          <a:xfrm>
            <a:off x="5918201" y="3657600"/>
            <a:ext cx="5864512" cy="1757680"/>
          </a:xfrm>
          <a:prstGeom prst="roundRect">
            <a:avLst>
              <a:gd name="adj" fmla="val 8171"/>
            </a:avLst>
          </a:prstGeom>
          <a:solidFill>
            <a:srgbClr val="8B3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A63978-5DC8-03A4-4DA9-93F18287F606}"/>
              </a:ext>
            </a:extLst>
          </p:cNvPr>
          <p:cNvSpPr txBox="1"/>
          <p:nvPr/>
        </p:nvSpPr>
        <p:spPr>
          <a:xfrm>
            <a:off x="6096000" y="3713877"/>
            <a:ext cx="558410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>
                <a:solidFill>
                  <a:schemeClr val="bg1"/>
                </a:solidFill>
              </a:rPr>
              <a:t>Цель</a:t>
            </a:r>
            <a:r>
              <a:rPr lang="ru-RU" dirty="0">
                <a:solidFill>
                  <a:schemeClr val="bg1"/>
                </a:solidFill>
              </a:rPr>
              <a:t> – разработка критериев оценки основных компонентов образовательного процесса и ранжирование образовательных организаций в отношении состояния </a:t>
            </a:r>
            <a:r>
              <a:rPr lang="ru-RU" dirty="0" err="1">
                <a:solidFill>
                  <a:schemeClr val="bg1"/>
                </a:solidFill>
              </a:rPr>
              <a:t>здоровьесберегающей</a:t>
            </a:r>
            <a:r>
              <a:rPr lang="ru-RU" dirty="0">
                <a:solidFill>
                  <a:schemeClr val="bg1"/>
                </a:solidFill>
              </a:rPr>
              <a:t> среды современной школы</a:t>
            </a:r>
          </a:p>
        </p:txBody>
      </p:sp>
      <p:grpSp>
        <p:nvGrpSpPr>
          <p:cNvPr id="14" name="Group 5">
            <a:extLst>
              <a:ext uri="{FF2B5EF4-FFF2-40B4-BE49-F238E27FC236}">
                <a16:creationId xmlns:a16="http://schemas.microsoft.com/office/drawing/2014/main" id="{7101C4CD-287D-4A3D-BD51-E012535940BD}"/>
              </a:ext>
            </a:extLst>
          </p:cNvPr>
          <p:cNvGrpSpPr/>
          <p:nvPr/>
        </p:nvGrpSpPr>
        <p:grpSpPr>
          <a:xfrm>
            <a:off x="1680036" y="2609083"/>
            <a:ext cx="3054993" cy="3053749"/>
            <a:chOff x="2795059" y="1260049"/>
            <a:chExt cx="3528127" cy="3526690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7A452962-23A1-27D2-571D-E02D6BBA0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5594" y="1260049"/>
              <a:ext cx="1757590" cy="2179011"/>
            </a:xfrm>
            <a:custGeom>
              <a:avLst/>
              <a:gdLst>
                <a:gd name="T0" fmla="*/ 8 w 2445"/>
                <a:gd name="T1" fmla="*/ 450 h 3030"/>
                <a:gd name="T2" fmla="*/ 59 w 2445"/>
                <a:gd name="T3" fmla="*/ 518 h 3030"/>
                <a:gd name="T4" fmla="*/ 122 w 2445"/>
                <a:gd name="T5" fmla="*/ 540 h 3030"/>
                <a:gd name="T6" fmla="*/ 200 w 2445"/>
                <a:gd name="T7" fmla="*/ 526 h 3030"/>
                <a:gd name="T8" fmla="*/ 325 w 2445"/>
                <a:gd name="T9" fmla="*/ 499 h 3030"/>
                <a:gd name="T10" fmla="*/ 425 w 2445"/>
                <a:gd name="T11" fmla="*/ 509 h 3030"/>
                <a:gd name="T12" fmla="*/ 520 w 2445"/>
                <a:gd name="T13" fmla="*/ 567 h 3030"/>
                <a:gd name="T14" fmla="*/ 579 w 2445"/>
                <a:gd name="T15" fmla="*/ 662 h 3030"/>
                <a:gd name="T16" fmla="*/ 588 w 2445"/>
                <a:gd name="T17" fmla="*/ 756 h 3030"/>
                <a:gd name="T18" fmla="*/ 548 w 2445"/>
                <a:gd name="T19" fmla="*/ 863 h 3030"/>
                <a:gd name="T20" fmla="*/ 466 w 2445"/>
                <a:gd name="T21" fmla="*/ 938 h 3030"/>
                <a:gd name="T22" fmla="*/ 355 w 2445"/>
                <a:gd name="T23" fmla="*/ 966 h 3030"/>
                <a:gd name="T24" fmla="*/ 247 w 2445"/>
                <a:gd name="T25" fmla="*/ 952 h 3030"/>
                <a:gd name="T26" fmla="*/ 160 w 2445"/>
                <a:gd name="T27" fmla="*/ 927 h 3030"/>
                <a:gd name="T28" fmla="*/ 73 w 2445"/>
                <a:gd name="T29" fmla="*/ 938 h 3030"/>
                <a:gd name="T30" fmla="*/ 24 w 2445"/>
                <a:gd name="T31" fmla="*/ 982 h 3030"/>
                <a:gd name="T32" fmla="*/ 0 w 2445"/>
                <a:gd name="T33" fmla="*/ 1074 h 3030"/>
                <a:gd name="T34" fmla="*/ 151 w 2445"/>
                <a:gd name="T35" fmla="*/ 1467 h 3030"/>
                <a:gd name="T36" fmla="*/ 384 w 2445"/>
                <a:gd name="T37" fmla="*/ 1535 h 3030"/>
                <a:gd name="T38" fmla="*/ 590 w 2445"/>
                <a:gd name="T39" fmla="*/ 1652 h 3030"/>
                <a:gd name="T40" fmla="*/ 761 w 2445"/>
                <a:gd name="T41" fmla="*/ 1815 h 3030"/>
                <a:gd name="T42" fmla="*/ 891 w 2445"/>
                <a:gd name="T43" fmla="*/ 2015 h 3030"/>
                <a:gd name="T44" fmla="*/ 968 w 2445"/>
                <a:gd name="T45" fmla="*/ 2243 h 3030"/>
                <a:gd name="T46" fmla="*/ 1369 w 2445"/>
                <a:gd name="T47" fmla="*/ 2441 h 3030"/>
                <a:gd name="T48" fmla="*/ 1455 w 2445"/>
                <a:gd name="T49" fmla="*/ 2459 h 3030"/>
                <a:gd name="T50" fmla="*/ 1513 w 2445"/>
                <a:gd name="T51" fmla="*/ 2508 h 3030"/>
                <a:gd name="T52" fmla="*/ 1537 w 2445"/>
                <a:gd name="T53" fmla="*/ 2601 h 3030"/>
                <a:gd name="T54" fmla="*/ 1518 w 2445"/>
                <a:gd name="T55" fmla="*/ 2679 h 3030"/>
                <a:gd name="T56" fmla="*/ 1496 w 2445"/>
                <a:gd name="T57" fmla="*/ 2815 h 3030"/>
                <a:gd name="T58" fmla="*/ 1513 w 2445"/>
                <a:gd name="T59" fmla="*/ 2899 h 3030"/>
                <a:gd name="T60" fmla="*/ 1575 w 2445"/>
                <a:gd name="T61" fmla="*/ 2981 h 3030"/>
                <a:gd name="T62" fmla="*/ 1669 w 2445"/>
                <a:gd name="T63" fmla="*/ 3026 h 3030"/>
                <a:gd name="T64" fmla="*/ 1754 w 2445"/>
                <a:gd name="T65" fmla="*/ 3026 h 3030"/>
                <a:gd name="T66" fmla="*/ 1848 w 2445"/>
                <a:gd name="T67" fmla="*/ 2981 h 3030"/>
                <a:gd name="T68" fmla="*/ 1910 w 2445"/>
                <a:gd name="T69" fmla="*/ 2899 h 3030"/>
                <a:gd name="T70" fmla="*/ 1927 w 2445"/>
                <a:gd name="T71" fmla="*/ 2815 h 3030"/>
                <a:gd name="T72" fmla="*/ 1903 w 2445"/>
                <a:gd name="T73" fmla="*/ 2679 h 3030"/>
                <a:gd name="T74" fmla="*/ 1884 w 2445"/>
                <a:gd name="T75" fmla="*/ 2601 h 3030"/>
                <a:gd name="T76" fmla="*/ 1910 w 2445"/>
                <a:gd name="T77" fmla="*/ 2508 h 3030"/>
                <a:gd name="T78" fmla="*/ 1968 w 2445"/>
                <a:gd name="T79" fmla="*/ 2459 h 3030"/>
                <a:gd name="T80" fmla="*/ 2445 w 2445"/>
                <a:gd name="T81" fmla="*/ 2441 h 3030"/>
                <a:gd name="T82" fmla="*/ 2433 w 2445"/>
                <a:gd name="T83" fmla="*/ 2192 h 3030"/>
                <a:gd name="T84" fmla="*/ 2380 w 2445"/>
                <a:gd name="T85" fmla="*/ 1890 h 3030"/>
                <a:gd name="T86" fmla="*/ 2295 w 2445"/>
                <a:gd name="T87" fmla="*/ 1603 h 3030"/>
                <a:gd name="T88" fmla="*/ 2174 w 2445"/>
                <a:gd name="T89" fmla="*/ 1332 h 3030"/>
                <a:gd name="T90" fmla="*/ 2024 w 2445"/>
                <a:gd name="T91" fmla="*/ 1079 h 3030"/>
                <a:gd name="T92" fmla="*/ 1846 w 2445"/>
                <a:gd name="T93" fmla="*/ 846 h 3030"/>
                <a:gd name="T94" fmla="*/ 1640 w 2445"/>
                <a:gd name="T95" fmla="*/ 637 h 3030"/>
                <a:gd name="T96" fmla="*/ 1412 w 2445"/>
                <a:gd name="T97" fmla="*/ 453 h 3030"/>
                <a:gd name="T98" fmla="*/ 1163 w 2445"/>
                <a:gd name="T99" fmla="*/ 298 h 3030"/>
                <a:gd name="T100" fmla="*/ 894 w 2445"/>
                <a:gd name="T101" fmla="*/ 171 h 3030"/>
                <a:gd name="T102" fmla="*/ 610 w 2445"/>
                <a:gd name="T103" fmla="*/ 79 h 3030"/>
                <a:gd name="T104" fmla="*/ 311 w 2445"/>
                <a:gd name="T105" fmla="*/ 21 h 3030"/>
                <a:gd name="T106" fmla="*/ 0 w 2445"/>
                <a:gd name="T107" fmla="*/ 0 h 3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45" h="3030">
                  <a:moveTo>
                    <a:pt x="0" y="390"/>
                  </a:moveTo>
                  <a:lnTo>
                    <a:pt x="0" y="390"/>
                  </a:lnTo>
                  <a:lnTo>
                    <a:pt x="0" y="410"/>
                  </a:lnTo>
                  <a:lnTo>
                    <a:pt x="3" y="431"/>
                  </a:lnTo>
                  <a:lnTo>
                    <a:pt x="8" y="450"/>
                  </a:lnTo>
                  <a:lnTo>
                    <a:pt x="14" y="466"/>
                  </a:lnTo>
                  <a:lnTo>
                    <a:pt x="24" y="482"/>
                  </a:lnTo>
                  <a:lnTo>
                    <a:pt x="33" y="496"/>
                  </a:lnTo>
                  <a:lnTo>
                    <a:pt x="45" y="509"/>
                  </a:lnTo>
                  <a:lnTo>
                    <a:pt x="59" y="518"/>
                  </a:lnTo>
                  <a:lnTo>
                    <a:pt x="59" y="518"/>
                  </a:lnTo>
                  <a:lnTo>
                    <a:pt x="73" y="528"/>
                  </a:lnTo>
                  <a:lnTo>
                    <a:pt x="89" y="534"/>
                  </a:lnTo>
                  <a:lnTo>
                    <a:pt x="105" y="539"/>
                  </a:lnTo>
                  <a:lnTo>
                    <a:pt x="122" y="540"/>
                  </a:lnTo>
                  <a:lnTo>
                    <a:pt x="141" y="540"/>
                  </a:lnTo>
                  <a:lnTo>
                    <a:pt x="160" y="537"/>
                  </a:lnTo>
                  <a:lnTo>
                    <a:pt x="179" y="532"/>
                  </a:lnTo>
                  <a:lnTo>
                    <a:pt x="200" y="526"/>
                  </a:lnTo>
                  <a:lnTo>
                    <a:pt x="200" y="526"/>
                  </a:lnTo>
                  <a:lnTo>
                    <a:pt x="214" y="521"/>
                  </a:lnTo>
                  <a:lnTo>
                    <a:pt x="247" y="512"/>
                  </a:lnTo>
                  <a:lnTo>
                    <a:pt x="270" y="507"/>
                  </a:lnTo>
                  <a:lnTo>
                    <a:pt x="296" y="502"/>
                  </a:lnTo>
                  <a:lnTo>
                    <a:pt x="325" y="499"/>
                  </a:lnTo>
                  <a:lnTo>
                    <a:pt x="355" y="499"/>
                  </a:lnTo>
                  <a:lnTo>
                    <a:pt x="355" y="499"/>
                  </a:lnTo>
                  <a:lnTo>
                    <a:pt x="379" y="499"/>
                  </a:lnTo>
                  <a:lnTo>
                    <a:pt x="403" y="504"/>
                  </a:lnTo>
                  <a:lnTo>
                    <a:pt x="425" y="509"/>
                  </a:lnTo>
                  <a:lnTo>
                    <a:pt x="445" y="517"/>
                  </a:lnTo>
                  <a:lnTo>
                    <a:pt x="466" y="526"/>
                  </a:lnTo>
                  <a:lnTo>
                    <a:pt x="487" y="539"/>
                  </a:lnTo>
                  <a:lnTo>
                    <a:pt x="504" y="551"/>
                  </a:lnTo>
                  <a:lnTo>
                    <a:pt x="520" y="567"/>
                  </a:lnTo>
                  <a:lnTo>
                    <a:pt x="536" y="583"/>
                  </a:lnTo>
                  <a:lnTo>
                    <a:pt x="548" y="602"/>
                  </a:lnTo>
                  <a:lnTo>
                    <a:pt x="561" y="621"/>
                  </a:lnTo>
                  <a:lnTo>
                    <a:pt x="571" y="642"/>
                  </a:lnTo>
                  <a:lnTo>
                    <a:pt x="579" y="662"/>
                  </a:lnTo>
                  <a:lnTo>
                    <a:pt x="585" y="684"/>
                  </a:lnTo>
                  <a:lnTo>
                    <a:pt x="588" y="708"/>
                  </a:lnTo>
                  <a:lnTo>
                    <a:pt x="590" y="732"/>
                  </a:lnTo>
                  <a:lnTo>
                    <a:pt x="590" y="732"/>
                  </a:lnTo>
                  <a:lnTo>
                    <a:pt x="588" y="756"/>
                  </a:lnTo>
                  <a:lnTo>
                    <a:pt x="585" y="780"/>
                  </a:lnTo>
                  <a:lnTo>
                    <a:pt x="579" y="802"/>
                  </a:lnTo>
                  <a:lnTo>
                    <a:pt x="571" y="824"/>
                  </a:lnTo>
                  <a:lnTo>
                    <a:pt x="561" y="844"/>
                  </a:lnTo>
                  <a:lnTo>
                    <a:pt x="548" y="863"/>
                  </a:lnTo>
                  <a:lnTo>
                    <a:pt x="536" y="881"/>
                  </a:lnTo>
                  <a:lnTo>
                    <a:pt x="520" y="898"/>
                  </a:lnTo>
                  <a:lnTo>
                    <a:pt x="504" y="913"/>
                  </a:lnTo>
                  <a:lnTo>
                    <a:pt x="487" y="927"/>
                  </a:lnTo>
                  <a:lnTo>
                    <a:pt x="466" y="938"/>
                  </a:lnTo>
                  <a:lnTo>
                    <a:pt x="445" y="947"/>
                  </a:lnTo>
                  <a:lnTo>
                    <a:pt x="425" y="955"/>
                  </a:lnTo>
                  <a:lnTo>
                    <a:pt x="403" y="962"/>
                  </a:lnTo>
                  <a:lnTo>
                    <a:pt x="379" y="965"/>
                  </a:lnTo>
                  <a:lnTo>
                    <a:pt x="355" y="966"/>
                  </a:lnTo>
                  <a:lnTo>
                    <a:pt x="355" y="966"/>
                  </a:lnTo>
                  <a:lnTo>
                    <a:pt x="325" y="965"/>
                  </a:lnTo>
                  <a:lnTo>
                    <a:pt x="296" y="962"/>
                  </a:lnTo>
                  <a:lnTo>
                    <a:pt x="270" y="957"/>
                  </a:lnTo>
                  <a:lnTo>
                    <a:pt x="247" y="952"/>
                  </a:lnTo>
                  <a:lnTo>
                    <a:pt x="214" y="943"/>
                  </a:lnTo>
                  <a:lnTo>
                    <a:pt x="200" y="938"/>
                  </a:lnTo>
                  <a:lnTo>
                    <a:pt x="200" y="938"/>
                  </a:lnTo>
                  <a:lnTo>
                    <a:pt x="179" y="932"/>
                  </a:lnTo>
                  <a:lnTo>
                    <a:pt x="160" y="927"/>
                  </a:lnTo>
                  <a:lnTo>
                    <a:pt x="141" y="925"/>
                  </a:lnTo>
                  <a:lnTo>
                    <a:pt x="122" y="925"/>
                  </a:lnTo>
                  <a:lnTo>
                    <a:pt x="105" y="927"/>
                  </a:lnTo>
                  <a:lnTo>
                    <a:pt x="89" y="930"/>
                  </a:lnTo>
                  <a:lnTo>
                    <a:pt x="73" y="938"/>
                  </a:lnTo>
                  <a:lnTo>
                    <a:pt x="59" y="946"/>
                  </a:lnTo>
                  <a:lnTo>
                    <a:pt x="59" y="946"/>
                  </a:lnTo>
                  <a:lnTo>
                    <a:pt x="45" y="957"/>
                  </a:lnTo>
                  <a:lnTo>
                    <a:pt x="33" y="968"/>
                  </a:lnTo>
                  <a:lnTo>
                    <a:pt x="24" y="982"/>
                  </a:lnTo>
                  <a:lnTo>
                    <a:pt x="14" y="998"/>
                  </a:lnTo>
                  <a:lnTo>
                    <a:pt x="8" y="1016"/>
                  </a:lnTo>
                  <a:lnTo>
                    <a:pt x="3" y="1035"/>
                  </a:lnTo>
                  <a:lnTo>
                    <a:pt x="0" y="1054"/>
                  </a:lnTo>
                  <a:lnTo>
                    <a:pt x="0" y="1074"/>
                  </a:lnTo>
                  <a:lnTo>
                    <a:pt x="0" y="1454"/>
                  </a:lnTo>
                  <a:lnTo>
                    <a:pt x="0" y="1454"/>
                  </a:lnTo>
                  <a:lnTo>
                    <a:pt x="51" y="1456"/>
                  </a:lnTo>
                  <a:lnTo>
                    <a:pt x="100" y="1461"/>
                  </a:lnTo>
                  <a:lnTo>
                    <a:pt x="151" y="1467"/>
                  </a:lnTo>
                  <a:lnTo>
                    <a:pt x="198" y="1476"/>
                  </a:lnTo>
                  <a:lnTo>
                    <a:pt x="246" y="1488"/>
                  </a:lnTo>
                  <a:lnTo>
                    <a:pt x="293" y="1500"/>
                  </a:lnTo>
                  <a:lnTo>
                    <a:pt x="339" y="1516"/>
                  </a:lnTo>
                  <a:lnTo>
                    <a:pt x="384" y="1535"/>
                  </a:lnTo>
                  <a:lnTo>
                    <a:pt x="426" y="1554"/>
                  </a:lnTo>
                  <a:lnTo>
                    <a:pt x="469" y="1576"/>
                  </a:lnTo>
                  <a:lnTo>
                    <a:pt x="510" y="1600"/>
                  </a:lnTo>
                  <a:lnTo>
                    <a:pt x="552" y="1625"/>
                  </a:lnTo>
                  <a:lnTo>
                    <a:pt x="590" y="1652"/>
                  </a:lnTo>
                  <a:lnTo>
                    <a:pt x="628" y="1682"/>
                  </a:lnTo>
                  <a:lnTo>
                    <a:pt x="663" y="1712"/>
                  </a:lnTo>
                  <a:lnTo>
                    <a:pt x="697" y="1746"/>
                  </a:lnTo>
                  <a:lnTo>
                    <a:pt x="731" y="1781"/>
                  </a:lnTo>
                  <a:lnTo>
                    <a:pt x="761" y="1815"/>
                  </a:lnTo>
                  <a:lnTo>
                    <a:pt x="791" y="1853"/>
                  </a:lnTo>
                  <a:lnTo>
                    <a:pt x="818" y="1891"/>
                  </a:lnTo>
                  <a:lnTo>
                    <a:pt x="843" y="1931"/>
                  </a:lnTo>
                  <a:lnTo>
                    <a:pt x="869" y="1972"/>
                  </a:lnTo>
                  <a:lnTo>
                    <a:pt x="891" y="2015"/>
                  </a:lnTo>
                  <a:lnTo>
                    <a:pt x="910" y="2058"/>
                  </a:lnTo>
                  <a:lnTo>
                    <a:pt x="927" y="2104"/>
                  </a:lnTo>
                  <a:lnTo>
                    <a:pt x="943" y="2148"/>
                  </a:lnTo>
                  <a:lnTo>
                    <a:pt x="957" y="2196"/>
                  </a:lnTo>
                  <a:lnTo>
                    <a:pt x="968" y="2243"/>
                  </a:lnTo>
                  <a:lnTo>
                    <a:pt x="978" y="2291"/>
                  </a:lnTo>
                  <a:lnTo>
                    <a:pt x="984" y="2341"/>
                  </a:lnTo>
                  <a:lnTo>
                    <a:pt x="989" y="2390"/>
                  </a:lnTo>
                  <a:lnTo>
                    <a:pt x="991" y="2441"/>
                  </a:lnTo>
                  <a:lnTo>
                    <a:pt x="1369" y="2441"/>
                  </a:lnTo>
                  <a:lnTo>
                    <a:pt x="1369" y="2441"/>
                  </a:lnTo>
                  <a:lnTo>
                    <a:pt x="1393" y="2443"/>
                  </a:lnTo>
                  <a:lnTo>
                    <a:pt x="1414" y="2446"/>
                  </a:lnTo>
                  <a:lnTo>
                    <a:pt x="1436" y="2451"/>
                  </a:lnTo>
                  <a:lnTo>
                    <a:pt x="1455" y="2459"/>
                  </a:lnTo>
                  <a:lnTo>
                    <a:pt x="1472" y="2468"/>
                  </a:lnTo>
                  <a:lnTo>
                    <a:pt x="1488" y="2479"/>
                  </a:lnTo>
                  <a:lnTo>
                    <a:pt x="1501" y="2492"/>
                  </a:lnTo>
                  <a:lnTo>
                    <a:pt x="1513" y="2508"/>
                  </a:lnTo>
                  <a:lnTo>
                    <a:pt x="1513" y="2508"/>
                  </a:lnTo>
                  <a:lnTo>
                    <a:pt x="1523" y="2525"/>
                  </a:lnTo>
                  <a:lnTo>
                    <a:pt x="1531" y="2542"/>
                  </a:lnTo>
                  <a:lnTo>
                    <a:pt x="1536" y="2562"/>
                  </a:lnTo>
                  <a:lnTo>
                    <a:pt x="1537" y="2581"/>
                  </a:lnTo>
                  <a:lnTo>
                    <a:pt x="1537" y="2601"/>
                  </a:lnTo>
                  <a:lnTo>
                    <a:pt x="1536" y="2623"/>
                  </a:lnTo>
                  <a:lnTo>
                    <a:pt x="1531" y="2644"/>
                  </a:lnTo>
                  <a:lnTo>
                    <a:pt x="1523" y="2666"/>
                  </a:lnTo>
                  <a:lnTo>
                    <a:pt x="1523" y="2666"/>
                  </a:lnTo>
                  <a:lnTo>
                    <a:pt x="1518" y="2679"/>
                  </a:lnTo>
                  <a:lnTo>
                    <a:pt x="1510" y="2712"/>
                  </a:lnTo>
                  <a:lnTo>
                    <a:pt x="1504" y="2734"/>
                  </a:lnTo>
                  <a:lnTo>
                    <a:pt x="1501" y="2758"/>
                  </a:lnTo>
                  <a:lnTo>
                    <a:pt x="1498" y="2786"/>
                  </a:lnTo>
                  <a:lnTo>
                    <a:pt x="1496" y="2815"/>
                  </a:lnTo>
                  <a:lnTo>
                    <a:pt x="1496" y="2815"/>
                  </a:lnTo>
                  <a:lnTo>
                    <a:pt x="1498" y="2837"/>
                  </a:lnTo>
                  <a:lnTo>
                    <a:pt x="1501" y="2859"/>
                  </a:lnTo>
                  <a:lnTo>
                    <a:pt x="1506" y="2878"/>
                  </a:lnTo>
                  <a:lnTo>
                    <a:pt x="1513" y="2899"/>
                  </a:lnTo>
                  <a:lnTo>
                    <a:pt x="1523" y="2918"/>
                  </a:lnTo>
                  <a:lnTo>
                    <a:pt x="1532" y="2935"/>
                  </a:lnTo>
                  <a:lnTo>
                    <a:pt x="1545" y="2951"/>
                  </a:lnTo>
                  <a:lnTo>
                    <a:pt x="1559" y="2967"/>
                  </a:lnTo>
                  <a:lnTo>
                    <a:pt x="1575" y="2981"/>
                  </a:lnTo>
                  <a:lnTo>
                    <a:pt x="1591" y="2994"/>
                  </a:lnTo>
                  <a:lnTo>
                    <a:pt x="1609" y="3003"/>
                  </a:lnTo>
                  <a:lnTo>
                    <a:pt x="1628" y="3013"/>
                  </a:lnTo>
                  <a:lnTo>
                    <a:pt x="1648" y="3021"/>
                  </a:lnTo>
                  <a:lnTo>
                    <a:pt x="1669" y="3026"/>
                  </a:lnTo>
                  <a:lnTo>
                    <a:pt x="1689" y="3029"/>
                  </a:lnTo>
                  <a:lnTo>
                    <a:pt x="1712" y="3030"/>
                  </a:lnTo>
                  <a:lnTo>
                    <a:pt x="1712" y="3030"/>
                  </a:lnTo>
                  <a:lnTo>
                    <a:pt x="1734" y="3029"/>
                  </a:lnTo>
                  <a:lnTo>
                    <a:pt x="1754" y="3026"/>
                  </a:lnTo>
                  <a:lnTo>
                    <a:pt x="1775" y="3021"/>
                  </a:lnTo>
                  <a:lnTo>
                    <a:pt x="1796" y="3013"/>
                  </a:lnTo>
                  <a:lnTo>
                    <a:pt x="1813" y="3003"/>
                  </a:lnTo>
                  <a:lnTo>
                    <a:pt x="1832" y="2994"/>
                  </a:lnTo>
                  <a:lnTo>
                    <a:pt x="1848" y="2981"/>
                  </a:lnTo>
                  <a:lnTo>
                    <a:pt x="1864" y="2967"/>
                  </a:lnTo>
                  <a:lnTo>
                    <a:pt x="1876" y="2951"/>
                  </a:lnTo>
                  <a:lnTo>
                    <a:pt x="1889" y="2935"/>
                  </a:lnTo>
                  <a:lnTo>
                    <a:pt x="1900" y="2918"/>
                  </a:lnTo>
                  <a:lnTo>
                    <a:pt x="1910" y="2899"/>
                  </a:lnTo>
                  <a:lnTo>
                    <a:pt x="1916" y="2878"/>
                  </a:lnTo>
                  <a:lnTo>
                    <a:pt x="1922" y="2859"/>
                  </a:lnTo>
                  <a:lnTo>
                    <a:pt x="1925" y="2837"/>
                  </a:lnTo>
                  <a:lnTo>
                    <a:pt x="1927" y="2815"/>
                  </a:lnTo>
                  <a:lnTo>
                    <a:pt x="1927" y="2815"/>
                  </a:lnTo>
                  <a:lnTo>
                    <a:pt x="1925" y="2786"/>
                  </a:lnTo>
                  <a:lnTo>
                    <a:pt x="1922" y="2758"/>
                  </a:lnTo>
                  <a:lnTo>
                    <a:pt x="1918" y="2734"/>
                  </a:lnTo>
                  <a:lnTo>
                    <a:pt x="1913" y="2712"/>
                  </a:lnTo>
                  <a:lnTo>
                    <a:pt x="1903" y="2679"/>
                  </a:lnTo>
                  <a:lnTo>
                    <a:pt x="1900" y="2666"/>
                  </a:lnTo>
                  <a:lnTo>
                    <a:pt x="1900" y="2666"/>
                  </a:lnTo>
                  <a:lnTo>
                    <a:pt x="1892" y="2644"/>
                  </a:lnTo>
                  <a:lnTo>
                    <a:pt x="1887" y="2623"/>
                  </a:lnTo>
                  <a:lnTo>
                    <a:pt x="1884" y="2601"/>
                  </a:lnTo>
                  <a:lnTo>
                    <a:pt x="1884" y="2581"/>
                  </a:lnTo>
                  <a:lnTo>
                    <a:pt x="1887" y="2562"/>
                  </a:lnTo>
                  <a:lnTo>
                    <a:pt x="1892" y="2542"/>
                  </a:lnTo>
                  <a:lnTo>
                    <a:pt x="1900" y="2525"/>
                  </a:lnTo>
                  <a:lnTo>
                    <a:pt x="1910" y="2508"/>
                  </a:lnTo>
                  <a:lnTo>
                    <a:pt x="1910" y="2508"/>
                  </a:lnTo>
                  <a:lnTo>
                    <a:pt x="1921" y="2492"/>
                  </a:lnTo>
                  <a:lnTo>
                    <a:pt x="1935" y="2479"/>
                  </a:lnTo>
                  <a:lnTo>
                    <a:pt x="1951" y="2468"/>
                  </a:lnTo>
                  <a:lnTo>
                    <a:pt x="1968" y="2459"/>
                  </a:lnTo>
                  <a:lnTo>
                    <a:pt x="1987" y="2451"/>
                  </a:lnTo>
                  <a:lnTo>
                    <a:pt x="2008" y="2446"/>
                  </a:lnTo>
                  <a:lnTo>
                    <a:pt x="2030" y="2443"/>
                  </a:lnTo>
                  <a:lnTo>
                    <a:pt x="2054" y="2441"/>
                  </a:lnTo>
                  <a:lnTo>
                    <a:pt x="2445" y="2441"/>
                  </a:lnTo>
                  <a:lnTo>
                    <a:pt x="2445" y="2441"/>
                  </a:lnTo>
                  <a:lnTo>
                    <a:pt x="2445" y="2378"/>
                  </a:lnTo>
                  <a:lnTo>
                    <a:pt x="2442" y="2316"/>
                  </a:lnTo>
                  <a:lnTo>
                    <a:pt x="2437" y="2254"/>
                  </a:lnTo>
                  <a:lnTo>
                    <a:pt x="2433" y="2192"/>
                  </a:lnTo>
                  <a:lnTo>
                    <a:pt x="2425" y="2131"/>
                  </a:lnTo>
                  <a:lnTo>
                    <a:pt x="2415" y="2070"/>
                  </a:lnTo>
                  <a:lnTo>
                    <a:pt x="2406" y="2010"/>
                  </a:lnTo>
                  <a:lnTo>
                    <a:pt x="2395" y="1950"/>
                  </a:lnTo>
                  <a:lnTo>
                    <a:pt x="2380" y="1890"/>
                  </a:lnTo>
                  <a:lnTo>
                    <a:pt x="2366" y="1831"/>
                  </a:lnTo>
                  <a:lnTo>
                    <a:pt x="2350" y="1774"/>
                  </a:lnTo>
                  <a:lnTo>
                    <a:pt x="2333" y="1716"/>
                  </a:lnTo>
                  <a:lnTo>
                    <a:pt x="2314" y="1659"/>
                  </a:lnTo>
                  <a:lnTo>
                    <a:pt x="2295" y="1603"/>
                  </a:lnTo>
                  <a:lnTo>
                    <a:pt x="2273" y="1548"/>
                  </a:lnTo>
                  <a:lnTo>
                    <a:pt x="2250" y="1492"/>
                  </a:lnTo>
                  <a:lnTo>
                    <a:pt x="2227" y="1438"/>
                  </a:lnTo>
                  <a:lnTo>
                    <a:pt x="2201" y="1385"/>
                  </a:lnTo>
                  <a:lnTo>
                    <a:pt x="2174" y="1332"/>
                  </a:lnTo>
                  <a:lnTo>
                    <a:pt x="2147" y="1280"/>
                  </a:lnTo>
                  <a:lnTo>
                    <a:pt x="2119" y="1228"/>
                  </a:lnTo>
                  <a:lnTo>
                    <a:pt x="2089" y="1177"/>
                  </a:lnTo>
                  <a:lnTo>
                    <a:pt x="2057" y="1128"/>
                  </a:lnTo>
                  <a:lnTo>
                    <a:pt x="2024" y="1079"/>
                  </a:lnTo>
                  <a:lnTo>
                    <a:pt x="1990" y="1030"/>
                  </a:lnTo>
                  <a:lnTo>
                    <a:pt x="1956" y="982"/>
                  </a:lnTo>
                  <a:lnTo>
                    <a:pt x="1921" y="936"/>
                  </a:lnTo>
                  <a:lnTo>
                    <a:pt x="1884" y="890"/>
                  </a:lnTo>
                  <a:lnTo>
                    <a:pt x="1846" y="846"/>
                  </a:lnTo>
                  <a:lnTo>
                    <a:pt x="1807" y="802"/>
                  </a:lnTo>
                  <a:lnTo>
                    <a:pt x="1767" y="759"/>
                  </a:lnTo>
                  <a:lnTo>
                    <a:pt x="1726" y="718"/>
                  </a:lnTo>
                  <a:lnTo>
                    <a:pt x="1683" y="677"/>
                  </a:lnTo>
                  <a:lnTo>
                    <a:pt x="1640" y="637"/>
                  </a:lnTo>
                  <a:lnTo>
                    <a:pt x="1597" y="597"/>
                  </a:lnTo>
                  <a:lnTo>
                    <a:pt x="1551" y="561"/>
                  </a:lnTo>
                  <a:lnTo>
                    <a:pt x="1507" y="523"/>
                  </a:lnTo>
                  <a:lnTo>
                    <a:pt x="1460" y="488"/>
                  </a:lnTo>
                  <a:lnTo>
                    <a:pt x="1412" y="453"/>
                  </a:lnTo>
                  <a:lnTo>
                    <a:pt x="1365" y="420"/>
                  </a:lnTo>
                  <a:lnTo>
                    <a:pt x="1315" y="387"/>
                  </a:lnTo>
                  <a:lnTo>
                    <a:pt x="1265" y="357"/>
                  </a:lnTo>
                  <a:lnTo>
                    <a:pt x="1214" y="326"/>
                  </a:lnTo>
                  <a:lnTo>
                    <a:pt x="1163" y="298"/>
                  </a:lnTo>
                  <a:lnTo>
                    <a:pt x="1111" y="269"/>
                  </a:lnTo>
                  <a:lnTo>
                    <a:pt x="1057" y="244"/>
                  </a:lnTo>
                  <a:lnTo>
                    <a:pt x="1005" y="219"/>
                  </a:lnTo>
                  <a:lnTo>
                    <a:pt x="949" y="195"/>
                  </a:lnTo>
                  <a:lnTo>
                    <a:pt x="894" y="171"/>
                  </a:lnTo>
                  <a:lnTo>
                    <a:pt x="838" y="151"/>
                  </a:lnTo>
                  <a:lnTo>
                    <a:pt x="783" y="130"/>
                  </a:lnTo>
                  <a:lnTo>
                    <a:pt x="726" y="113"/>
                  </a:lnTo>
                  <a:lnTo>
                    <a:pt x="667" y="95"/>
                  </a:lnTo>
                  <a:lnTo>
                    <a:pt x="610" y="79"/>
                  </a:lnTo>
                  <a:lnTo>
                    <a:pt x="552" y="65"/>
                  </a:lnTo>
                  <a:lnTo>
                    <a:pt x="491" y="52"/>
                  </a:lnTo>
                  <a:lnTo>
                    <a:pt x="431" y="40"/>
                  </a:lnTo>
                  <a:lnTo>
                    <a:pt x="371" y="30"/>
                  </a:lnTo>
                  <a:lnTo>
                    <a:pt x="311" y="21"/>
                  </a:lnTo>
                  <a:lnTo>
                    <a:pt x="249" y="14"/>
                  </a:lnTo>
                  <a:lnTo>
                    <a:pt x="187" y="8"/>
                  </a:lnTo>
                  <a:lnTo>
                    <a:pt x="125" y="5"/>
                  </a:lnTo>
                  <a:lnTo>
                    <a:pt x="64" y="2"/>
                  </a:lnTo>
                  <a:lnTo>
                    <a:pt x="0" y="0"/>
                  </a:lnTo>
                  <a:lnTo>
                    <a:pt x="0" y="390"/>
                  </a:lnTo>
                  <a:close/>
                </a:path>
              </a:pathLst>
            </a:custGeom>
            <a:solidFill>
              <a:srgbClr val="817DA8"/>
            </a:solidFill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F4A13F77-6F12-9B3D-541D-21CB77CDB7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5059" y="1260049"/>
              <a:ext cx="2180448" cy="1759030"/>
            </a:xfrm>
            <a:custGeom>
              <a:avLst/>
              <a:gdLst>
                <a:gd name="T0" fmla="*/ 447 w 3032"/>
                <a:gd name="T1" fmla="*/ 2436 h 2446"/>
                <a:gd name="T2" fmla="*/ 517 w 3032"/>
                <a:gd name="T3" fmla="*/ 2387 h 2446"/>
                <a:gd name="T4" fmla="*/ 539 w 3032"/>
                <a:gd name="T5" fmla="*/ 2322 h 2446"/>
                <a:gd name="T6" fmla="*/ 525 w 3032"/>
                <a:gd name="T7" fmla="*/ 2246 h 2446"/>
                <a:gd name="T8" fmla="*/ 498 w 3032"/>
                <a:gd name="T9" fmla="*/ 2121 h 2446"/>
                <a:gd name="T10" fmla="*/ 507 w 3032"/>
                <a:gd name="T11" fmla="*/ 2021 h 2446"/>
                <a:gd name="T12" fmla="*/ 566 w 3032"/>
                <a:gd name="T13" fmla="*/ 1925 h 2446"/>
                <a:gd name="T14" fmla="*/ 661 w 3032"/>
                <a:gd name="T15" fmla="*/ 1868 h 2446"/>
                <a:gd name="T16" fmla="*/ 754 w 3032"/>
                <a:gd name="T17" fmla="*/ 1858 h 2446"/>
                <a:gd name="T18" fmla="*/ 861 w 3032"/>
                <a:gd name="T19" fmla="*/ 1896 h 2446"/>
                <a:gd name="T20" fmla="*/ 937 w 3032"/>
                <a:gd name="T21" fmla="*/ 1979 h 2446"/>
                <a:gd name="T22" fmla="*/ 965 w 3032"/>
                <a:gd name="T23" fmla="*/ 2091 h 2446"/>
                <a:gd name="T24" fmla="*/ 951 w 3032"/>
                <a:gd name="T25" fmla="*/ 2199 h 2446"/>
                <a:gd name="T26" fmla="*/ 926 w 3032"/>
                <a:gd name="T27" fmla="*/ 2286 h 2446"/>
                <a:gd name="T28" fmla="*/ 935 w 3032"/>
                <a:gd name="T29" fmla="*/ 2373 h 2446"/>
                <a:gd name="T30" fmla="*/ 981 w 3032"/>
                <a:gd name="T31" fmla="*/ 2422 h 2446"/>
                <a:gd name="T32" fmla="*/ 1073 w 3032"/>
                <a:gd name="T33" fmla="*/ 2446 h 2446"/>
                <a:gd name="T34" fmla="*/ 1468 w 3032"/>
                <a:gd name="T35" fmla="*/ 2295 h 2446"/>
                <a:gd name="T36" fmla="*/ 1536 w 3032"/>
                <a:gd name="T37" fmla="*/ 2063 h 2446"/>
                <a:gd name="T38" fmla="*/ 1653 w 3032"/>
                <a:gd name="T39" fmla="*/ 1857 h 2446"/>
                <a:gd name="T40" fmla="*/ 1816 w 3032"/>
                <a:gd name="T41" fmla="*/ 1686 h 2446"/>
                <a:gd name="T42" fmla="*/ 2016 w 3032"/>
                <a:gd name="T43" fmla="*/ 1556 h 2446"/>
                <a:gd name="T44" fmla="*/ 2244 w 3032"/>
                <a:gd name="T45" fmla="*/ 1476 h 2446"/>
                <a:gd name="T46" fmla="*/ 2442 w 3032"/>
                <a:gd name="T47" fmla="*/ 1074 h 2446"/>
                <a:gd name="T48" fmla="*/ 2460 w 3032"/>
                <a:gd name="T49" fmla="*/ 989 h 2446"/>
                <a:gd name="T50" fmla="*/ 2509 w 3032"/>
                <a:gd name="T51" fmla="*/ 930 h 2446"/>
                <a:gd name="T52" fmla="*/ 2602 w 3032"/>
                <a:gd name="T53" fmla="*/ 906 h 2446"/>
                <a:gd name="T54" fmla="*/ 2680 w 3032"/>
                <a:gd name="T55" fmla="*/ 925 h 2446"/>
                <a:gd name="T56" fmla="*/ 2816 w 3032"/>
                <a:gd name="T57" fmla="*/ 947 h 2446"/>
                <a:gd name="T58" fmla="*/ 2900 w 3032"/>
                <a:gd name="T59" fmla="*/ 930 h 2446"/>
                <a:gd name="T60" fmla="*/ 2982 w 3032"/>
                <a:gd name="T61" fmla="*/ 868 h 2446"/>
                <a:gd name="T62" fmla="*/ 3027 w 3032"/>
                <a:gd name="T63" fmla="*/ 776 h 2446"/>
                <a:gd name="T64" fmla="*/ 3027 w 3032"/>
                <a:gd name="T65" fmla="*/ 689 h 2446"/>
                <a:gd name="T66" fmla="*/ 2982 w 3032"/>
                <a:gd name="T67" fmla="*/ 596 h 2446"/>
                <a:gd name="T68" fmla="*/ 2900 w 3032"/>
                <a:gd name="T69" fmla="*/ 534 h 2446"/>
                <a:gd name="T70" fmla="*/ 2816 w 3032"/>
                <a:gd name="T71" fmla="*/ 518 h 2446"/>
                <a:gd name="T72" fmla="*/ 2680 w 3032"/>
                <a:gd name="T73" fmla="*/ 540 h 2446"/>
                <a:gd name="T74" fmla="*/ 2602 w 3032"/>
                <a:gd name="T75" fmla="*/ 559 h 2446"/>
                <a:gd name="T76" fmla="*/ 2509 w 3032"/>
                <a:gd name="T77" fmla="*/ 534 h 2446"/>
                <a:gd name="T78" fmla="*/ 2460 w 3032"/>
                <a:gd name="T79" fmla="*/ 475 h 2446"/>
                <a:gd name="T80" fmla="*/ 2442 w 3032"/>
                <a:gd name="T81" fmla="*/ 0 h 2446"/>
                <a:gd name="T82" fmla="*/ 2193 w 3032"/>
                <a:gd name="T83" fmla="*/ 14 h 2446"/>
                <a:gd name="T84" fmla="*/ 1891 w 3032"/>
                <a:gd name="T85" fmla="*/ 65 h 2446"/>
                <a:gd name="T86" fmla="*/ 1604 w 3032"/>
                <a:gd name="T87" fmla="*/ 152 h 2446"/>
                <a:gd name="T88" fmla="*/ 1331 w 3032"/>
                <a:gd name="T89" fmla="*/ 271 h 2446"/>
                <a:gd name="T90" fmla="*/ 1079 w 3032"/>
                <a:gd name="T91" fmla="*/ 422 h 2446"/>
                <a:gd name="T92" fmla="*/ 846 w 3032"/>
                <a:gd name="T93" fmla="*/ 601 h 2446"/>
                <a:gd name="T94" fmla="*/ 637 w 3032"/>
                <a:gd name="T95" fmla="*/ 805 h 2446"/>
                <a:gd name="T96" fmla="*/ 453 w 3032"/>
                <a:gd name="T97" fmla="*/ 1033 h 2446"/>
                <a:gd name="T98" fmla="*/ 298 w 3032"/>
                <a:gd name="T99" fmla="*/ 1283 h 2446"/>
                <a:gd name="T100" fmla="*/ 171 w 3032"/>
                <a:gd name="T101" fmla="*/ 1551 h 2446"/>
                <a:gd name="T102" fmla="*/ 79 w 3032"/>
                <a:gd name="T103" fmla="*/ 1836 h 2446"/>
                <a:gd name="T104" fmla="*/ 21 w 3032"/>
                <a:gd name="T105" fmla="*/ 2135 h 2446"/>
                <a:gd name="T106" fmla="*/ 0 w 3032"/>
                <a:gd name="T107" fmla="*/ 2446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032" h="2446">
                  <a:moveTo>
                    <a:pt x="388" y="2446"/>
                  </a:moveTo>
                  <a:lnTo>
                    <a:pt x="388" y="2446"/>
                  </a:lnTo>
                  <a:lnTo>
                    <a:pt x="409" y="2444"/>
                  </a:lnTo>
                  <a:lnTo>
                    <a:pt x="430" y="2441"/>
                  </a:lnTo>
                  <a:lnTo>
                    <a:pt x="447" y="2436"/>
                  </a:lnTo>
                  <a:lnTo>
                    <a:pt x="464" y="2430"/>
                  </a:lnTo>
                  <a:lnTo>
                    <a:pt x="480" y="2422"/>
                  </a:lnTo>
                  <a:lnTo>
                    <a:pt x="495" y="2413"/>
                  </a:lnTo>
                  <a:lnTo>
                    <a:pt x="506" y="2400"/>
                  </a:lnTo>
                  <a:lnTo>
                    <a:pt x="517" y="2387"/>
                  </a:lnTo>
                  <a:lnTo>
                    <a:pt x="517" y="2387"/>
                  </a:lnTo>
                  <a:lnTo>
                    <a:pt x="526" y="2373"/>
                  </a:lnTo>
                  <a:lnTo>
                    <a:pt x="533" y="2357"/>
                  </a:lnTo>
                  <a:lnTo>
                    <a:pt x="536" y="2340"/>
                  </a:lnTo>
                  <a:lnTo>
                    <a:pt x="539" y="2322"/>
                  </a:lnTo>
                  <a:lnTo>
                    <a:pt x="537" y="2305"/>
                  </a:lnTo>
                  <a:lnTo>
                    <a:pt x="536" y="2286"/>
                  </a:lnTo>
                  <a:lnTo>
                    <a:pt x="531" y="2265"/>
                  </a:lnTo>
                  <a:lnTo>
                    <a:pt x="525" y="2246"/>
                  </a:lnTo>
                  <a:lnTo>
                    <a:pt x="525" y="2246"/>
                  </a:lnTo>
                  <a:lnTo>
                    <a:pt x="520" y="2232"/>
                  </a:lnTo>
                  <a:lnTo>
                    <a:pt x="510" y="2199"/>
                  </a:lnTo>
                  <a:lnTo>
                    <a:pt x="506" y="2175"/>
                  </a:lnTo>
                  <a:lnTo>
                    <a:pt x="501" y="2150"/>
                  </a:lnTo>
                  <a:lnTo>
                    <a:pt x="498" y="2121"/>
                  </a:lnTo>
                  <a:lnTo>
                    <a:pt x="496" y="2091"/>
                  </a:lnTo>
                  <a:lnTo>
                    <a:pt x="496" y="2091"/>
                  </a:lnTo>
                  <a:lnTo>
                    <a:pt x="498" y="2066"/>
                  </a:lnTo>
                  <a:lnTo>
                    <a:pt x="501" y="2044"/>
                  </a:lnTo>
                  <a:lnTo>
                    <a:pt x="507" y="2021"/>
                  </a:lnTo>
                  <a:lnTo>
                    <a:pt x="515" y="1999"/>
                  </a:lnTo>
                  <a:lnTo>
                    <a:pt x="525" y="1979"/>
                  </a:lnTo>
                  <a:lnTo>
                    <a:pt x="536" y="1960"/>
                  </a:lnTo>
                  <a:lnTo>
                    <a:pt x="550" y="1942"/>
                  </a:lnTo>
                  <a:lnTo>
                    <a:pt x="566" y="1925"/>
                  </a:lnTo>
                  <a:lnTo>
                    <a:pt x="582" y="1910"/>
                  </a:lnTo>
                  <a:lnTo>
                    <a:pt x="599" y="1896"/>
                  </a:lnTo>
                  <a:lnTo>
                    <a:pt x="620" y="1885"/>
                  </a:lnTo>
                  <a:lnTo>
                    <a:pt x="639" y="1876"/>
                  </a:lnTo>
                  <a:lnTo>
                    <a:pt x="661" y="1868"/>
                  </a:lnTo>
                  <a:lnTo>
                    <a:pt x="683" y="1861"/>
                  </a:lnTo>
                  <a:lnTo>
                    <a:pt x="707" y="1858"/>
                  </a:lnTo>
                  <a:lnTo>
                    <a:pt x="731" y="1857"/>
                  </a:lnTo>
                  <a:lnTo>
                    <a:pt x="731" y="1857"/>
                  </a:lnTo>
                  <a:lnTo>
                    <a:pt x="754" y="1858"/>
                  </a:lnTo>
                  <a:lnTo>
                    <a:pt x="778" y="1861"/>
                  </a:lnTo>
                  <a:lnTo>
                    <a:pt x="800" y="1868"/>
                  </a:lnTo>
                  <a:lnTo>
                    <a:pt x="821" y="1876"/>
                  </a:lnTo>
                  <a:lnTo>
                    <a:pt x="842" y="1885"/>
                  </a:lnTo>
                  <a:lnTo>
                    <a:pt x="861" y="1896"/>
                  </a:lnTo>
                  <a:lnTo>
                    <a:pt x="880" y="1910"/>
                  </a:lnTo>
                  <a:lnTo>
                    <a:pt x="896" y="1925"/>
                  </a:lnTo>
                  <a:lnTo>
                    <a:pt x="911" y="1942"/>
                  </a:lnTo>
                  <a:lnTo>
                    <a:pt x="924" y="1960"/>
                  </a:lnTo>
                  <a:lnTo>
                    <a:pt x="937" y="1979"/>
                  </a:lnTo>
                  <a:lnTo>
                    <a:pt x="946" y="1999"/>
                  </a:lnTo>
                  <a:lnTo>
                    <a:pt x="954" y="2021"/>
                  </a:lnTo>
                  <a:lnTo>
                    <a:pt x="960" y="2044"/>
                  </a:lnTo>
                  <a:lnTo>
                    <a:pt x="964" y="2066"/>
                  </a:lnTo>
                  <a:lnTo>
                    <a:pt x="965" y="2091"/>
                  </a:lnTo>
                  <a:lnTo>
                    <a:pt x="965" y="2091"/>
                  </a:lnTo>
                  <a:lnTo>
                    <a:pt x="964" y="2121"/>
                  </a:lnTo>
                  <a:lnTo>
                    <a:pt x="960" y="2150"/>
                  </a:lnTo>
                  <a:lnTo>
                    <a:pt x="956" y="2175"/>
                  </a:lnTo>
                  <a:lnTo>
                    <a:pt x="951" y="2199"/>
                  </a:lnTo>
                  <a:lnTo>
                    <a:pt x="941" y="2232"/>
                  </a:lnTo>
                  <a:lnTo>
                    <a:pt x="937" y="2246"/>
                  </a:lnTo>
                  <a:lnTo>
                    <a:pt x="937" y="2246"/>
                  </a:lnTo>
                  <a:lnTo>
                    <a:pt x="930" y="2265"/>
                  </a:lnTo>
                  <a:lnTo>
                    <a:pt x="926" y="2286"/>
                  </a:lnTo>
                  <a:lnTo>
                    <a:pt x="922" y="2305"/>
                  </a:lnTo>
                  <a:lnTo>
                    <a:pt x="922" y="2322"/>
                  </a:lnTo>
                  <a:lnTo>
                    <a:pt x="926" y="2340"/>
                  </a:lnTo>
                  <a:lnTo>
                    <a:pt x="929" y="2357"/>
                  </a:lnTo>
                  <a:lnTo>
                    <a:pt x="935" y="2373"/>
                  </a:lnTo>
                  <a:lnTo>
                    <a:pt x="945" y="2387"/>
                  </a:lnTo>
                  <a:lnTo>
                    <a:pt x="945" y="2387"/>
                  </a:lnTo>
                  <a:lnTo>
                    <a:pt x="954" y="2400"/>
                  </a:lnTo>
                  <a:lnTo>
                    <a:pt x="967" y="2413"/>
                  </a:lnTo>
                  <a:lnTo>
                    <a:pt x="981" y="2422"/>
                  </a:lnTo>
                  <a:lnTo>
                    <a:pt x="997" y="2430"/>
                  </a:lnTo>
                  <a:lnTo>
                    <a:pt x="1014" y="2436"/>
                  </a:lnTo>
                  <a:lnTo>
                    <a:pt x="1032" y="2441"/>
                  </a:lnTo>
                  <a:lnTo>
                    <a:pt x="1052" y="2444"/>
                  </a:lnTo>
                  <a:lnTo>
                    <a:pt x="1073" y="2446"/>
                  </a:lnTo>
                  <a:lnTo>
                    <a:pt x="1455" y="2446"/>
                  </a:lnTo>
                  <a:lnTo>
                    <a:pt x="1455" y="2446"/>
                  </a:lnTo>
                  <a:lnTo>
                    <a:pt x="1456" y="2395"/>
                  </a:lnTo>
                  <a:lnTo>
                    <a:pt x="1461" y="2344"/>
                  </a:lnTo>
                  <a:lnTo>
                    <a:pt x="1468" y="2295"/>
                  </a:lnTo>
                  <a:lnTo>
                    <a:pt x="1477" y="2246"/>
                  </a:lnTo>
                  <a:lnTo>
                    <a:pt x="1488" y="2199"/>
                  </a:lnTo>
                  <a:lnTo>
                    <a:pt x="1501" y="2153"/>
                  </a:lnTo>
                  <a:lnTo>
                    <a:pt x="1517" y="2107"/>
                  </a:lnTo>
                  <a:lnTo>
                    <a:pt x="1536" y="2063"/>
                  </a:lnTo>
                  <a:lnTo>
                    <a:pt x="1555" y="2018"/>
                  </a:lnTo>
                  <a:lnTo>
                    <a:pt x="1577" y="1975"/>
                  </a:lnTo>
                  <a:lnTo>
                    <a:pt x="1601" y="1934"/>
                  </a:lnTo>
                  <a:lnTo>
                    <a:pt x="1626" y="1895"/>
                  </a:lnTo>
                  <a:lnTo>
                    <a:pt x="1653" y="1857"/>
                  </a:lnTo>
                  <a:lnTo>
                    <a:pt x="1683" y="1819"/>
                  </a:lnTo>
                  <a:lnTo>
                    <a:pt x="1713" y="1784"/>
                  </a:lnTo>
                  <a:lnTo>
                    <a:pt x="1746" y="1749"/>
                  </a:lnTo>
                  <a:lnTo>
                    <a:pt x="1781" y="1716"/>
                  </a:lnTo>
                  <a:lnTo>
                    <a:pt x="1816" y="1686"/>
                  </a:lnTo>
                  <a:lnTo>
                    <a:pt x="1854" y="1655"/>
                  </a:lnTo>
                  <a:lnTo>
                    <a:pt x="1892" y="1629"/>
                  </a:lnTo>
                  <a:lnTo>
                    <a:pt x="1932" y="1602"/>
                  </a:lnTo>
                  <a:lnTo>
                    <a:pt x="1973" y="1578"/>
                  </a:lnTo>
                  <a:lnTo>
                    <a:pt x="2016" y="1556"/>
                  </a:lnTo>
                  <a:lnTo>
                    <a:pt x="2059" y="1537"/>
                  </a:lnTo>
                  <a:lnTo>
                    <a:pt x="2103" y="1518"/>
                  </a:lnTo>
                  <a:lnTo>
                    <a:pt x="2149" y="1502"/>
                  </a:lnTo>
                  <a:lnTo>
                    <a:pt x="2196" y="1489"/>
                  </a:lnTo>
                  <a:lnTo>
                    <a:pt x="2244" y="1476"/>
                  </a:lnTo>
                  <a:lnTo>
                    <a:pt x="2292" y="1469"/>
                  </a:lnTo>
                  <a:lnTo>
                    <a:pt x="2341" y="1461"/>
                  </a:lnTo>
                  <a:lnTo>
                    <a:pt x="2391" y="1457"/>
                  </a:lnTo>
                  <a:lnTo>
                    <a:pt x="2442" y="1456"/>
                  </a:lnTo>
                  <a:lnTo>
                    <a:pt x="2442" y="1074"/>
                  </a:lnTo>
                  <a:lnTo>
                    <a:pt x="2442" y="1074"/>
                  </a:lnTo>
                  <a:lnTo>
                    <a:pt x="2444" y="1052"/>
                  </a:lnTo>
                  <a:lnTo>
                    <a:pt x="2447" y="1030"/>
                  </a:lnTo>
                  <a:lnTo>
                    <a:pt x="2452" y="1009"/>
                  </a:lnTo>
                  <a:lnTo>
                    <a:pt x="2460" y="989"/>
                  </a:lnTo>
                  <a:lnTo>
                    <a:pt x="2469" y="971"/>
                  </a:lnTo>
                  <a:lnTo>
                    <a:pt x="2480" y="955"/>
                  </a:lnTo>
                  <a:lnTo>
                    <a:pt x="2493" y="943"/>
                  </a:lnTo>
                  <a:lnTo>
                    <a:pt x="2509" y="930"/>
                  </a:lnTo>
                  <a:lnTo>
                    <a:pt x="2509" y="930"/>
                  </a:lnTo>
                  <a:lnTo>
                    <a:pt x="2525" y="920"/>
                  </a:lnTo>
                  <a:lnTo>
                    <a:pt x="2544" y="913"/>
                  </a:lnTo>
                  <a:lnTo>
                    <a:pt x="2563" y="908"/>
                  </a:lnTo>
                  <a:lnTo>
                    <a:pt x="2582" y="906"/>
                  </a:lnTo>
                  <a:lnTo>
                    <a:pt x="2602" y="906"/>
                  </a:lnTo>
                  <a:lnTo>
                    <a:pt x="2623" y="908"/>
                  </a:lnTo>
                  <a:lnTo>
                    <a:pt x="2645" y="913"/>
                  </a:lnTo>
                  <a:lnTo>
                    <a:pt x="2667" y="920"/>
                  </a:lnTo>
                  <a:lnTo>
                    <a:pt x="2667" y="920"/>
                  </a:lnTo>
                  <a:lnTo>
                    <a:pt x="2680" y="925"/>
                  </a:lnTo>
                  <a:lnTo>
                    <a:pt x="2713" y="935"/>
                  </a:lnTo>
                  <a:lnTo>
                    <a:pt x="2734" y="939"/>
                  </a:lnTo>
                  <a:lnTo>
                    <a:pt x="2759" y="943"/>
                  </a:lnTo>
                  <a:lnTo>
                    <a:pt x="2788" y="946"/>
                  </a:lnTo>
                  <a:lnTo>
                    <a:pt x="2816" y="947"/>
                  </a:lnTo>
                  <a:lnTo>
                    <a:pt x="2816" y="947"/>
                  </a:lnTo>
                  <a:lnTo>
                    <a:pt x="2838" y="946"/>
                  </a:lnTo>
                  <a:lnTo>
                    <a:pt x="2859" y="943"/>
                  </a:lnTo>
                  <a:lnTo>
                    <a:pt x="2879" y="938"/>
                  </a:lnTo>
                  <a:lnTo>
                    <a:pt x="2900" y="930"/>
                  </a:lnTo>
                  <a:lnTo>
                    <a:pt x="2919" y="920"/>
                  </a:lnTo>
                  <a:lnTo>
                    <a:pt x="2937" y="911"/>
                  </a:lnTo>
                  <a:lnTo>
                    <a:pt x="2952" y="898"/>
                  </a:lnTo>
                  <a:lnTo>
                    <a:pt x="2968" y="884"/>
                  </a:lnTo>
                  <a:lnTo>
                    <a:pt x="2982" y="868"/>
                  </a:lnTo>
                  <a:lnTo>
                    <a:pt x="2994" y="852"/>
                  </a:lnTo>
                  <a:lnTo>
                    <a:pt x="3005" y="835"/>
                  </a:lnTo>
                  <a:lnTo>
                    <a:pt x="3014" y="816"/>
                  </a:lnTo>
                  <a:lnTo>
                    <a:pt x="3022" y="795"/>
                  </a:lnTo>
                  <a:lnTo>
                    <a:pt x="3027" y="776"/>
                  </a:lnTo>
                  <a:lnTo>
                    <a:pt x="3030" y="754"/>
                  </a:lnTo>
                  <a:lnTo>
                    <a:pt x="3032" y="732"/>
                  </a:lnTo>
                  <a:lnTo>
                    <a:pt x="3032" y="732"/>
                  </a:lnTo>
                  <a:lnTo>
                    <a:pt x="3030" y="710"/>
                  </a:lnTo>
                  <a:lnTo>
                    <a:pt x="3027" y="689"/>
                  </a:lnTo>
                  <a:lnTo>
                    <a:pt x="3022" y="669"/>
                  </a:lnTo>
                  <a:lnTo>
                    <a:pt x="3014" y="648"/>
                  </a:lnTo>
                  <a:lnTo>
                    <a:pt x="3005" y="631"/>
                  </a:lnTo>
                  <a:lnTo>
                    <a:pt x="2994" y="612"/>
                  </a:lnTo>
                  <a:lnTo>
                    <a:pt x="2982" y="596"/>
                  </a:lnTo>
                  <a:lnTo>
                    <a:pt x="2968" y="580"/>
                  </a:lnTo>
                  <a:lnTo>
                    <a:pt x="2952" y="567"/>
                  </a:lnTo>
                  <a:lnTo>
                    <a:pt x="2937" y="555"/>
                  </a:lnTo>
                  <a:lnTo>
                    <a:pt x="2919" y="543"/>
                  </a:lnTo>
                  <a:lnTo>
                    <a:pt x="2900" y="534"/>
                  </a:lnTo>
                  <a:lnTo>
                    <a:pt x="2879" y="528"/>
                  </a:lnTo>
                  <a:lnTo>
                    <a:pt x="2859" y="521"/>
                  </a:lnTo>
                  <a:lnTo>
                    <a:pt x="2838" y="518"/>
                  </a:lnTo>
                  <a:lnTo>
                    <a:pt x="2816" y="518"/>
                  </a:lnTo>
                  <a:lnTo>
                    <a:pt x="2816" y="518"/>
                  </a:lnTo>
                  <a:lnTo>
                    <a:pt x="2788" y="518"/>
                  </a:lnTo>
                  <a:lnTo>
                    <a:pt x="2759" y="521"/>
                  </a:lnTo>
                  <a:lnTo>
                    <a:pt x="2734" y="526"/>
                  </a:lnTo>
                  <a:lnTo>
                    <a:pt x="2713" y="531"/>
                  </a:lnTo>
                  <a:lnTo>
                    <a:pt x="2680" y="540"/>
                  </a:lnTo>
                  <a:lnTo>
                    <a:pt x="2667" y="543"/>
                  </a:lnTo>
                  <a:lnTo>
                    <a:pt x="2667" y="543"/>
                  </a:lnTo>
                  <a:lnTo>
                    <a:pt x="2645" y="551"/>
                  </a:lnTo>
                  <a:lnTo>
                    <a:pt x="2623" y="556"/>
                  </a:lnTo>
                  <a:lnTo>
                    <a:pt x="2602" y="559"/>
                  </a:lnTo>
                  <a:lnTo>
                    <a:pt x="2582" y="559"/>
                  </a:lnTo>
                  <a:lnTo>
                    <a:pt x="2563" y="556"/>
                  </a:lnTo>
                  <a:lnTo>
                    <a:pt x="2544" y="551"/>
                  </a:lnTo>
                  <a:lnTo>
                    <a:pt x="2525" y="545"/>
                  </a:lnTo>
                  <a:lnTo>
                    <a:pt x="2509" y="534"/>
                  </a:lnTo>
                  <a:lnTo>
                    <a:pt x="2509" y="534"/>
                  </a:lnTo>
                  <a:lnTo>
                    <a:pt x="2493" y="523"/>
                  </a:lnTo>
                  <a:lnTo>
                    <a:pt x="2480" y="509"/>
                  </a:lnTo>
                  <a:lnTo>
                    <a:pt x="2469" y="493"/>
                  </a:lnTo>
                  <a:lnTo>
                    <a:pt x="2460" y="475"/>
                  </a:lnTo>
                  <a:lnTo>
                    <a:pt x="2452" y="456"/>
                  </a:lnTo>
                  <a:lnTo>
                    <a:pt x="2447" y="436"/>
                  </a:lnTo>
                  <a:lnTo>
                    <a:pt x="2444" y="414"/>
                  </a:lnTo>
                  <a:lnTo>
                    <a:pt x="2442" y="390"/>
                  </a:lnTo>
                  <a:lnTo>
                    <a:pt x="2442" y="0"/>
                  </a:lnTo>
                  <a:lnTo>
                    <a:pt x="2442" y="0"/>
                  </a:lnTo>
                  <a:lnTo>
                    <a:pt x="2379" y="2"/>
                  </a:lnTo>
                  <a:lnTo>
                    <a:pt x="2317" y="5"/>
                  </a:lnTo>
                  <a:lnTo>
                    <a:pt x="2254" y="10"/>
                  </a:lnTo>
                  <a:lnTo>
                    <a:pt x="2193" y="14"/>
                  </a:lnTo>
                  <a:lnTo>
                    <a:pt x="2132" y="22"/>
                  </a:lnTo>
                  <a:lnTo>
                    <a:pt x="2071" y="30"/>
                  </a:lnTo>
                  <a:lnTo>
                    <a:pt x="2010" y="41"/>
                  </a:lnTo>
                  <a:lnTo>
                    <a:pt x="1951" y="52"/>
                  </a:lnTo>
                  <a:lnTo>
                    <a:pt x="1891" y="65"/>
                  </a:lnTo>
                  <a:lnTo>
                    <a:pt x="1832" y="81"/>
                  </a:lnTo>
                  <a:lnTo>
                    <a:pt x="1775" y="97"/>
                  </a:lnTo>
                  <a:lnTo>
                    <a:pt x="1716" y="114"/>
                  </a:lnTo>
                  <a:lnTo>
                    <a:pt x="1659" y="132"/>
                  </a:lnTo>
                  <a:lnTo>
                    <a:pt x="1604" y="152"/>
                  </a:lnTo>
                  <a:lnTo>
                    <a:pt x="1548" y="173"/>
                  </a:lnTo>
                  <a:lnTo>
                    <a:pt x="1493" y="197"/>
                  </a:lnTo>
                  <a:lnTo>
                    <a:pt x="1439" y="220"/>
                  </a:lnTo>
                  <a:lnTo>
                    <a:pt x="1385" y="246"/>
                  </a:lnTo>
                  <a:lnTo>
                    <a:pt x="1331" y="271"/>
                  </a:lnTo>
                  <a:lnTo>
                    <a:pt x="1281" y="300"/>
                  </a:lnTo>
                  <a:lnTo>
                    <a:pt x="1228" y="328"/>
                  </a:lnTo>
                  <a:lnTo>
                    <a:pt x="1178" y="358"/>
                  </a:lnTo>
                  <a:lnTo>
                    <a:pt x="1128" y="390"/>
                  </a:lnTo>
                  <a:lnTo>
                    <a:pt x="1079" y="422"/>
                  </a:lnTo>
                  <a:lnTo>
                    <a:pt x="1030" y="456"/>
                  </a:lnTo>
                  <a:lnTo>
                    <a:pt x="983" y="490"/>
                  </a:lnTo>
                  <a:lnTo>
                    <a:pt x="937" y="526"/>
                  </a:lnTo>
                  <a:lnTo>
                    <a:pt x="891" y="562"/>
                  </a:lnTo>
                  <a:lnTo>
                    <a:pt x="846" y="601"/>
                  </a:lnTo>
                  <a:lnTo>
                    <a:pt x="802" y="640"/>
                  </a:lnTo>
                  <a:lnTo>
                    <a:pt x="759" y="680"/>
                  </a:lnTo>
                  <a:lnTo>
                    <a:pt x="718" y="721"/>
                  </a:lnTo>
                  <a:lnTo>
                    <a:pt x="677" y="762"/>
                  </a:lnTo>
                  <a:lnTo>
                    <a:pt x="637" y="805"/>
                  </a:lnTo>
                  <a:lnTo>
                    <a:pt x="598" y="849"/>
                  </a:lnTo>
                  <a:lnTo>
                    <a:pt x="561" y="894"/>
                  </a:lnTo>
                  <a:lnTo>
                    <a:pt x="523" y="939"/>
                  </a:lnTo>
                  <a:lnTo>
                    <a:pt x="488" y="985"/>
                  </a:lnTo>
                  <a:lnTo>
                    <a:pt x="453" y="1033"/>
                  </a:lnTo>
                  <a:lnTo>
                    <a:pt x="420" y="1082"/>
                  </a:lnTo>
                  <a:lnTo>
                    <a:pt x="387" y="1131"/>
                  </a:lnTo>
                  <a:lnTo>
                    <a:pt x="357" y="1180"/>
                  </a:lnTo>
                  <a:lnTo>
                    <a:pt x="327" y="1231"/>
                  </a:lnTo>
                  <a:lnTo>
                    <a:pt x="298" y="1283"/>
                  </a:lnTo>
                  <a:lnTo>
                    <a:pt x="270" y="1335"/>
                  </a:lnTo>
                  <a:lnTo>
                    <a:pt x="244" y="1388"/>
                  </a:lnTo>
                  <a:lnTo>
                    <a:pt x="219" y="1442"/>
                  </a:lnTo>
                  <a:lnTo>
                    <a:pt x="195" y="1495"/>
                  </a:lnTo>
                  <a:lnTo>
                    <a:pt x="171" y="1551"/>
                  </a:lnTo>
                  <a:lnTo>
                    <a:pt x="151" y="1606"/>
                  </a:lnTo>
                  <a:lnTo>
                    <a:pt x="130" y="1663"/>
                  </a:lnTo>
                  <a:lnTo>
                    <a:pt x="113" y="1720"/>
                  </a:lnTo>
                  <a:lnTo>
                    <a:pt x="95" y="1777"/>
                  </a:lnTo>
                  <a:lnTo>
                    <a:pt x="79" y="1836"/>
                  </a:lnTo>
                  <a:lnTo>
                    <a:pt x="65" y="1895"/>
                  </a:lnTo>
                  <a:lnTo>
                    <a:pt x="52" y="1953"/>
                  </a:lnTo>
                  <a:lnTo>
                    <a:pt x="40" y="2013"/>
                  </a:lnTo>
                  <a:lnTo>
                    <a:pt x="30" y="2074"/>
                  </a:lnTo>
                  <a:lnTo>
                    <a:pt x="21" y="2135"/>
                  </a:lnTo>
                  <a:lnTo>
                    <a:pt x="14" y="2196"/>
                  </a:lnTo>
                  <a:lnTo>
                    <a:pt x="8" y="2257"/>
                  </a:lnTo>
                  <a:lnTo>
                    <a:pt x="5" y="2319"/>
                  </a:lnTo>
                  <a:lnTo>
                    <a:pt x="2" y="2383"/>
                  </a:lnTo>
                  <a:lnTo>
                    <a:pt x="0" y="2446"/>
                  </a:lnTo>
                  <a:lnTo>
                    <a:pt x="388" y="2446"/>
                  </a:lnTo>
                  <a:close/>
                </a:path>
              </a:pathLst>
            </a:custGeom>
            <a:solidFill>
              <a:srgbClr val="E1B9CF"/>
            </a:solidFill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F2868708-600F-33C3-7B79-B1691AAD5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5059" y="2609166"/>
              <a:ext cx="1759029" cy="2177572"/>
            </a:xfrm>
            <a:custGeom>
              <a:avLst/>
              <a:gdLst>
                <a:gd name="T0" fmla="*/ 2437 w 2447"/>
                <a:gd name="T1" fmla="*/ 2580 h 3028"/>
                <a:gd name="T2" fmla="*/ 2388 w 2447"/>
                <a:gd name="T3" fmla="*/ 2510 h 3028"/>
                <a:gd name="T4" fmla="*/ 2323 w 2447"/>
                <a:gd name="T5" fmla="*/ 2490 h 3028"/>
                <a:gd name="T6" fmla="*/ 2247 w 2447"/>
                <a:gd name="T7" fmla="*/ 2502 h 3028"/>
                <a:gd name="T8" fmla="*/ 2122 w 2447"/>
                <a:gd name="T9" fmla="*/ 2529 h 3028"/>
                <a:gd name="T10" fmla="*/ 2022 w 2447"/>
                <a:gd name="T11" fmla="*/ 2520 h 3028"/>
                <a:gd name="T12" fmla="*/ 1926 w 2447"/>
                <a:gd name="T13" fmla="*/ 2463 h 3028"/>
                <a:gd name="T14" fmla="*/ 1867 w 2447"/>
                <a:gd name="T15" fmla="*/ 2366 h 3028"/>
                <a:gd name="T16" fmla="*/ 1857 w 2447"/>
                <a:gd name="T17" fmla="*/ 2273 h 3028"/>
                <a:gd name="T18" fmla="*/ 1897 w 2447"/>
                <a:gd name="T19" fmla="*/ 2167 h 3028"/>
                <a:gd name="T20" fmla="*/ 1979 w 2447"/>
                <a:gd name="T21" fmla="*/ 2091 h 3028"/>
                <a:gd name="T22" fmla="*/ 2090 w 2447"/>
                <a:gd name="T23" fmla="*/ 2064 h 3028"/>
                <a:gd name="T24" fmla="*/ 2198 w 2447"/>
                <a:gd name="T25" fmla="*/ 2076 h 3028"/>
                <a:gd name="T26" fmla="*/ 2285 w 2447"/>
                <a:gd name="T27" fmla="*/ 2102 h 3028"/>
                <a:gd name="T28" fmla="*/ 2372 w 2447"/>
                <a:gd name="T29" fmla="*/ 2092 h 3028"/>
                <a:gd name="T30" fmla="*/ 2423 w 2447"/>
                <a:gd name="T31" fmla="*/ 2046 h 3028"/>
                <a:gd name="T32" fmla="*/ 2447 w 2447"/>
                <a:gd name="T33" fmla="*/ 1954 h 3028"/>
                <a:gd name="T34" fmla="*/ 2296 w 2447"/>
                <a:gd name="T35" fmla="*/ 1561 h 3028"/>
                <a:gd name="T36" fmla="*/ 2063 w 2447"/>
                <a:gd name="T37" fmla="*/ 1495 h 3028"/>
                <a:gd name="T38" fmla="*/ 1857 w 2447"/>
                <a:gd name="T39" fmla="*/ 1376 h 3028"/>
                <a:gd name="T40" fmla="*/ 1685 w 2447"/>
                <a:gd name="T41" fmla="*/ 1215 h 3028"/>
                <a:gd name="T42" fmla="*/ 1556 w 2447"/>
                <a:gd name="T43" fmla="*/ 1015 h 3028"/>
                <a:gd name="T44" fmla="*/ 1477 w 2447"/>
                <a:gd name="T45" fmla="*/ 787 h 3028"/>
                <a:gd name="T46" fmla="*/ 1073 w 2447"/>
                <a:gd name="T47" fmla="*/ 589 h 3028"/>
                <a:gd name="T48" fmla="*/ 987 w 2447"/>
                <a:gd name="T49" fmla="*/ 571 h 3028"/>
                <a:gd name="T50" fmla="*/ 929 w 2447"/>
                <a:gd name="T51" fmla="*/ 522 h 3028"/>
                <a:gd name="T52" fmla="*/ 903 w 2447"/>
                <a:gd name="T53" fmla="*/ 427 h 3028"/>
                <a:gd name="T54" fmla="*/ 922 w 2447"/>
                <a:gd name="T55" fmla="*/ 351 h 3028"/>
                <a:gd name="T56" fmla="*/ 946 w 2447"/>
                <a:gd name="T57" fmla="*/ 215 h 3028"/>
                <a:gd name="T58" fmla="*/ 929 w 2447"/>
                <a:gd name="T59" fmla="*/ 131 h 3028"/>
                <a:gd name="T60" fmla="*/ 867 w 2447"/>
                <a:gd name="T61" fmla="*/ 49 h 3028"/>
                <a:gd name="T62" fmla="*/ 773 w 2447"/>
                <a:gd name="T63" fmla="*/ 4 h 3028"/>
                <a:gd name="T64" fmla="*/ 688 w 2447"/>
                <a:gd name="T65" fmla="*/ 4 h 3028"/>
                <a:gd name="T66" fmla="*/ 594 w 2447"/>
                <a:gd name="T67" fmla="*/ 49 h 3028"/>
                <a:gd name="T68" fmla="*/ 533 w 2447"/>
                <a:gd name="T69" fmla="*/ 131 h 3028"/>
                <a:gd name="T70" fmla="*/ 515 w 2447"/>
                <a:gd name="T71" fmla="*/ 215 h 3028"/>
                <a:gd name="T72" fmla="*/ 537 w 2447"/>
                <a:gd name="T73" fmla="*/ 351 h 3028"/>
                <a:gd name="T74" fmla="*/ 556 w 2447"/>
                <a:gd name="T75" fmla="*/ 427 h 3028"/>
                <a:gd name="T76" fmla="*/ 533 w 2447"/>
                <a:gd name="T77" fmla="*/ 522 h 3028"/>
                <a:gd name="T78" fmla="*/ 474 w 2447"/>
                <a:gd name="T79" fmla="*/ 571 h 3028"/>
                <a:gd name="T80" fmla="*/ 0 w 2447"/>
                <a:gd name="T81" fmla="*/ 589 h 3028"/>
                <a:gd name="T82" fmla="*/ 14 w 2447"/>
                <a:gd name="T83" fmla="*/ 838 h 3028"/>
                <a:gd name="T84" fmla="*/ 65 w 2447"/>
                <a:gd name="T85" fmla="*/ 1139 h 3028"/>
                <a:gd name="T86" fmla="*/ 152 w 2447"/>
                <a:gd name="T87" fmla="*/ 1427 h 3028"/>
                <a:gd name="T88" fmla="*/ 271 w 2447"/>
                <a:gd name="T89" fmla="*/ 1698 h 3028"/>
                <a:gd name="T90" fmla="*/ 422 w 2447"/>
                <a:gd name="T91" fmla="*/ 1951 h 3028"/>
                <a:gd name="T92" fmla="*/ 601 w 2447"/>
                <a:gd name="T93" fmla="*/ 2184 h 3028"/>
                <a:gd name="T94" fmla="*/ 805 w 2447"/>
                <a:gd name="T95" fmla="*/ 2393 h 3028"/>
                <a:gd name="T96" fmla="*/ 1033 w 2447"/>
                <a:gd name="T97" fmla="*/ 2577 h 3028"/>
                <a:gd name="T98" fmla="*/ 1284 w 2447"/>
                <a:gd name="T99" fmla="*/ 2732 h 3028"/>
                <a:gd name="T100" fmla="*/ 1552 w 2447"/>
                <a:gd name="T101" fmla="*/ 2857 h 3028"/>
                <a:gd name="T102" fmla="*/ 1837 w 2447"/>
                <a:gd name="T103" fmla="*/ 2951 h 3028"/>
                <a:gd name="T104" fmla="*/ 2135 w 2447"/>
                <a:gd name="T105" fmla="*/ 3008 h 3028"/>
                <a:gd name="T106" fmla="*/ 2447 w 2447"/>
                <a:gd name="T107" fmla="*/ 3028 h 3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47" h="3028">
                  <a:moveTo>
                    <a:pt x="2447" y="2639"/>
                  </a:moveTo>
                  <a:lnTo>
                    <a:pt x="2447" y="2639"/>
                  </a:lnTo>
                  <a:lnTo>
                    <a:pt x="2445" y="2618"/>
                  </a:lnTo>
                  <a:lnTo>
                    <a:pt x="2442" y="2599"/>
                  </a:lnTo>
                  <a:lnTo>
                    <a:pt x="2437" y="2580"/>
                  </a:lnTo>
                  <a:lnTo>
                    <a:pt x="2431" y="2563"/>
                  </a:lnTo>
                  <a:lnTo>
                    <a:pt x="2423" y="2547"/>
                  </a:lnTo>
                  <a:lnTo>
                    <a:pt x="2414" y="2532"/>
                  </a:lnTo>
                  <a:lnTo>
                    <a:pt x="2401" y="2521"/>
                  </a:lnTo>
                  <a:lnTo>
                    <a:pt x="2388" y="2510"/>
                  </a:lnTo>
                  <a:lnTo>
                    <a:pt x="2388" y="2510"/>
                  </a:lnTo>
                  <a:lnTo>
                    <a:pt x="2372" y="2502"/>
                  </a:lnTo>
                  <a:lnTo>
                    <a:pt x="2358" y="2494"/>
                  </a:lnTo>
                  <a:lnTo>
                    <a:pt x="2341" y="2491"/>
                  </a:lnTo>
                  <a:lnTo>
                    <a:pt x="2323" y="2490"/>
                  </a:lnTo>
                  <a:lnTo>
                    <a:pt x="2304" y="2490"/>
                  </a:lnTo>
                  <a:lnTo>
                    <a:pt x="2285" y="2491"/>
                  </a:lnTo>
                  <a:lnTo>
                    <a:pt x="2266" y="2496"/>
                  </a:lnTo>
                  <a:lnTo>
                    <a:pt x="2247" y="2502"/>
                  </a:lnTo>
                  <a:lnTo>
                    <a:pt x="2247" y="2502"/>
                  </a:lnTo>
                  <a:lnTo>
                    <a:pt x="2233" y="2507"/>
                  </a:lnTo>
                  <a:lnTo>
                    <a:pt x="2198" y="2517"/>
                  </a:lnTo>
                  <a:lnTo>
                    <a:pt x="2176" y="2521"/>
                  </a:lnTo>
                  <a:lnTo>
                    <a:pt x="2151" y="2526"/>
                  </a:lnTo>
                  <a:lnTo>
                    <a:pt x="2122" y="2529"/>
                  </a:lnTo>
                  <a:lnTo>
                    <a:pt x="2090" y="2531"/>
                  </a:lnTo>
                  <a:lnTo>
                    <a:pt x="2090" y="2531"/>
                  </a:lnTo>
                  <a:lnTo>
                    <a:pt x="2067" y="2529"/>
                  </a:lnTo>
                  <a:lnTo>
                    <a:pt x="2044" y="2526"/>
                  </a:lnTo>
                  <a:lnTo>
                    <a:pt x="2022" y="2520"/>
                  </a:lnTo>
                  <a:lnTo>
                    <a:pt x="2000" y="2512"/>
                  </a:lnTo>
                  <a:lnTo>
                    <a:pt x="1979" y="2502"/>
                  </a:lnTo>
                  <a:lnTo>
                    <a:pt x="1960" y="2491"/>
                  </a:lnTo>
                  <a:lnTo>
                    <a:pt x="1943" y="2477"/>
                  </a:lnTo>
                  <a:lnTo>
                    <a:pt x="1926" y="2463"/>
                  </a:lnTo>
                  <a:lnTo>
                    <a:pt x="1910" y="2445"/>
                  </a:lnTo>
                  <a:lnTo>
                    <a:pt x="1897" y="2428"/>
                  </a:lnTo>
                  <a:lnTo>
                    <a:pt x="1886" y="2409"/>
                  </a:lnTo>
                  <a:lnTo>
                    <a:pt x="1875" y="2388"/>
                  </a:lnTo>
                  <a:lnTo>
                    <a:pt x="1867" y="2366"/>
                  </a:lnTo>
                  <a:lnTo>
                    <a:pt x="1862" y="2344"/>
                  </a:lnTo>
                  <a:lnTo>
                    <a:pt x="1857" y="2320"/>
                  </a:lnTo>
                  <a:lnTo>
                    <a:pt x="1857" y="2296"/>
                  </a:lnTo>
                  <a:lnTo>
                    <a:pt x="1857" y="2296"/>
                  </a:lnTo>
                  <a:lnTo>
                    <a:pt x="1857" y="2273"/>
                  </a:lnTo>
                  <a:lnTo>
                    <a:pt x="1862" y="2249"/>
                  </a:lnTo>
                  <a:lnTo>
                    <a:pt x="1867" y="2227"/>
                  </a:lnTo>
                  <a:lnTo>
                    <a:pt x="1875" y="2206"/>
                  </a:lnTo>
                  <a:lnTo>
                    <a:pt x="1886" y="2186"/>
                  </a:lnTo>
                  <a:lnTo>
                    <a:pt x="1897" y="2167"/>
                  </a:lnTo>
                  <a:lnTo>
                    <a:pt x="1910" y="2148"/>
                  </a:lnTo>
                  <a:lnTo>
                    <a:pt x="1926" y="2132"/>
                  </a:lnTo>
                  <a:lnTo>
                    <a:pt x="1943" y="2116"/>
                  </a:lnTo>
                  <a:lnTo>
                    <a:pt x="1960" y="2103"/>
                  </a:lnTo>
                  <a:lnTo>
                    <a:pt x="1979" y="2091"/>
                  </a:lnTo>
                  <a:lnTo>
                    <a:pt x="2000" y="2081"/>
                  </a:lnTo>
                  <a:lnTo>
                    <a:pt x="2022" y="2073"/>
                  </a:lnTo>
                  <a:lnTo>
                    <a:pt x="2044" y="2068"/>
                  </a:lnTo>
                  <a:lnTo>
                    <a:pt x="2067" y="2064"/>
                  </a:lnTo>
                  <a:lnTo>
                    <a:pt x="2090" y="2064"/>
                  </a:lnTo>
                  <a:lnTo>
                    <a:pt x="2090" y="2064"/>
                  </a:lnTo>
                  <a:lnTo>
                    <a:pt x="2122" y="2064"/>
                  </a:lnTo>
                  <a:lnTo>
                    <a:pt x="2151" y="2067"/>
                  </a:lnTo>
                  <a:lnTo>
                    <a:pt x="2176" y="2072"/>
                  </a:lnTo>
                  <a:lnTo>
                    <a:pt x="2198" y="2076"/>
                  </a:lnTo>
                  <a:lnTo>
                    <a:pt x="2233" y="2086"/>
                  </a:lnTo>
                  <a:lnTo>
                    <a:pt x="2247" y="2091"/>
                  </a:lnTo>
                  <a:lnTo>
                    <a:pt x="2247" y="2091"/>
                  </a:lnTo>
                  <a:lnTo>
                    <a:pt x="2266" y="2097"/>
                  </a:lnTo>
                  <a:lnTo>
                    <a:pt x="2285" y="2102"/>
                  </a:lnTo>
                  <a:lnTo>
                    <a:pt x="2304" y="2105"/>
                  </a:lnTo>
                  <a:lnTo>
                    <a:pt x="2323" y="2105"/>
                  </a:lnTo>
                  <a:lnTo>
                    <a:pt x="2341" y="2103"/>
                  </a:lnTo>
                  <a:lnTo>
                    <a:pt x="2358" y="2098"/>
                  </a:lnTo>
                  <a:lnTo>
                    <a:pt x="2372" y="2092"/>
                  </a:lnTo>
                  <a:lnTo>
                    <a:pt x="2388" y="2083"/>
                  </a:lnTo>
                  <a:lnTo>
                    <a:pt x="2388" y="2083"/>
                  </a:lnTo>
                  <a:lnTo>
                    <a:pt x="2401" y="2073"/>
                  </a:lnTo>
                  <a:lnTo>
                    <a:pt x="2414" y="2060"/>
                  </a:lnTo>
                  <a:lnTo>
                    <a:pt x="2423" y="2046"/>
                  </a:lnTo>
                  <a:lnTo>
                    <a:pt x="2431" y="2030"/>
                  </a:lnTo>
                  <a:lnTo>
                    <a:pt x="2437" y="2014"/>
                  </a:lnTo>
                  <a:lnTo>
                    <a:pt x="2442" y="1995"/>
                  </a:lnTo>
                  <a:lnTo>
                    <a:pt x="2445" y="1975"/>
                  </a:lnTo>
                  <a:lnTo>
                    <a:pt x="2447" y="1954"/>
                  </a:lnTo>
                  <a:lnTo>
                    <a:pt x="2447" y="1574"/>
                  </a:lnTo>
                  <a:lnTo>
                    <a:pt x="2447" y="1574"/>
                  </a:lnTo>
                  <a:lnTo>
                    <a:pt x="2396" y="1573"/>
                  </a:lnTo>
                  <a:lnTo>
                    <a:pt x="2345" y="1569"/>
                  </a:lnTo>
                  <a:lnTo>
                    <a:pt x="2296" y="1561"/>
                  </a:lnTo>
                  <a:lnTo>
                    <a:pt x="2247" y="1554"/>
                  </a:lnTo>
                  <a:lnTo>
                    <a:pt x="2200" y="1542"/>
                  </a:lnTo>
                  <a:lnTo>
                    <a:pt x="2154" y="1528"/>
                  </a:lnTo>
                  <a:lnTo>
                    <a:pt x="2108" y="1512"/>
                  </a:lnTo>
                  <a:lnTo>
                    <a:pt x="2063" y="1495"/>
                  </a:lnTo>
                  <a:lnTo>
                    <a:pt x="2019" y="1476"/>
                  </a:lnTo>
                  <a:lnTo>
                    <a:pt x="1976" y="1454"/>
                  </a:lnTo>
                  <a:lnTo>
                    <a:pt x="1935" y="1430"/>
                  </a:lnTo>
                  <a:lnTo>
                    <a:pt x="1895" y="1405"/>
                  </a:lnTo>
                  <a:lnTo>
                    <a:pt x="1857" y="1376"/>
                  </a:lnTo>
                  <a:lnTo>
                    <a:pt x="1819" y="1348"/>
                  </a:lnTo>
                  <a:lnTo>
                    <a:pt x="1783" y="1316"/>
                  </a:lnTo>
                  <a:lnTo>
                    <a:pt x="1750" y="1284"/>
                  </a:lnTo>
                  <a:lnTo>
                    <a:pt x="1716" y="1249"/>
                  </a:lnTo>
                  <a:lnTo>
                    <a:pt x="1685" y="1215"/>
                  </a:lnTo>
                  <a:lnTo>
                    <a:pt x="1656" y="1177"/>
                  </a:lnTo>
                  <a:lnTo>
                    <a:pt x="1628" y="1139"/>
                  </a:lnTo>
                  <a:lnTo>
                    <a:pt x="1602" y="1099"/>
                  </a:lnTo>
                  <a:lnTo>
                    <a:pt x="1578" y="1058"/>
                  </a:lnTo>
                  <a:lnTo>
                    <a:pt x="1556" y="1015"/>
                  </a:lnTo>
                  <a:lnTo>
                    <a:pt x="1537" y="971"/>
                  </a:lnTo>
                  <a:lnTo>
                    <a:pt x="1518" y="926"/>
                  </a:lnTo>
                  <a:lnTo>
                    <a:pt x="1502" y="880"/>
                  </a:lnTo>
                  <a:lnTo>
                    <a:pt x="1490" y="834"/>
                  </a:lnTo>
                  <a:lnTo>
                    <a:pt x="1477" y="787"/>
                  </a:lnTo>
                  <a:lnTo>
                    <a:pt x="1469" y="738"/>
                  </a:lnTo>
                  <a:lnTo>
                    <a:pt x="1461" y="689"/>
                  </a:lnTo>
                  <a:lnTo>
                    <a:pt x="1458" y="640"/>
                  </a:lnTo>
                  <a:lnTo>
                    <a:pt x="1455" y="589"/>
                  </a:lnTo>
                  <a:lnTo>
                    <a:pt x="1073" y="589"/>
                  </a:lnTo>
                  <a:lnTo>
                    <a:pt x="1073" y="589"/>
                  </a:lnTo>
                  <a:lnTo>
                    <a:pt x="1049" y="587"/>
                  </a:lnTo>
                  <a:lnTo>
                    <a:pt x="1027" y="584"/>
                  </a:lnTo>
                  <a:lnTo>
                    <a:pt x="1006" y="579"/>
                  </a:lnTo>
                  <a:lnTo>
                    <a:pt x="987" y="571"/>
                  </a:lnTo>
                  <a:lnTo>
                    <a:pt x="970" y="562"/>
                  </a:lnTo>
                  <a:lnTo>
                    <a:pt x="954" y="551"/>
                  </a:lnTo>
                  <a:lnTo>
                    <a:pt x="940" y="537"/>
                  </a:lnTo>
                  <a:lnTo>
                    <a:pt x="929" y="522"/>
                  </a:lnTo>
                  <a:lnTo>
                    <a:pt x="929" y="522"/>
                  </a:lnTo>
                  <a:lnTo>
                    <a:pt x="919" y="505"/>
                  </a:lnTo>
                  <a:lnTo>
                    <a:pt x="911" y="488"/>
                  </a:lnTo>
                  <a:lnTo>
                    <a:pt x="907" y="468"/>
                  </a:lnTo>
                  <a:lnTo>
                    <a:pt x="903" y="448"/>
                  </a:lnTo>
                  <a:lnTo>
                    <a:pt x="903" y="427"/>
                  </a:lnTo>
                  <a:lnTo>
                    <a:pt x="907" y="407"/>
                  </a:lnTo>
                  <a:lnTo>
                    <a:pt x="911" y="385"/>
                  </a:lnTo>
                  <a:lnTo>
                    <a:pt x="919" y="362"/>
                  </a:lnTo>
                  <a:lnTo>
                    <a:pt x="919" y="362"/>
                  </a:lnTo>
                  <a:lnTo>
                    <a:pt x="922" y="351"/>
                  </a:lnTo>
                  <a:lnTo>
                    <a:pt x="932" y="318"/>
                  </a:lnTo>
                  <a:lnTo>
                    <a:pt x="937" y="296"/>
                  </a:lnTo>
                  <a:lnTo>
                    <a:pt x="941" y="270"/>
                  </a:lnTo>
                  <a:lnTo>
                    <a:pt x="945" y="244"/>
                  </a:lnTo>
                  <a:lnTo>
                    <a:pt x="946" y="215"/>
                  </a:lnTo>
                  <a:lnTo>
                    <a:pt x="946" y="215"/>
                  </a:lnTo>
                  <a:lnTo>
                    <a:pt x="945" y="193"/>
                  </a:lnTo>
                  <a:lnTo>
                    <a:pt x="941" y="171"/>
                  </a:lnTo>
                  <a:lnTo>
                    <a:pt x="935" y="150"/>
                  </a:lnTo>
                  <a:lnTo>
                    <a:pt x="929" y="131"/>
                  </a:lnTo>
                  <a:lnTo>
                    <a:pt x="919" y="112"/>
                  </a:lnTo>
                  <a:lnTo>
                    <a:pt x="908" y="95"/>
                  </a:lnTo>
                  <a:lnTo>
                    <a:pt x="896" y="77"/>
                  </a:lnTo>
                  <a:lnTo>
                    <a:pt x="883" y="63"/>
                  </a:lnTo>
                  <a:lnTo>
                    <a:pt x="867" y="49"/>
                  </a:lnTo>
                  <a:lnTo>
                    <a:pt x="851" y="36"/>
                  </a:lnTo>
                  <a:lnTo>
                    <a:pt x="832" y="25"/>
                  </a:lnTo>
                  <a:lnTo>
                    <a:pt x="815" y="17"/>
                  </a:lnTo>
                  <a:lnTo>
                    <a:pt x="794" y="9"/>
                  </a:lnTo>
                  <a:lnTo>
                    <a:pt x="773" y="4"/>
                  </a:lnTo>
                  <a:lnTo>
                    <a:pt x="753" y="1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709" y="1"/>
                  </a:lnTo>
                  <a:lnTo>
                    <a:pt x="688" y="4"/>
                  </a:lnTo>
                  <a:lnTo>
                    <a:pt x="667" y="9"/>
                  </a:lnTo>
                  <a:lnTo>
                    <a:pt x="647" y="17"/>
                  </a:lnTo>
                  <a:lnTo>
                    <a:pt x="628" y="25"/>
                  </a:lnTo>
                  <a:lnTo>
                    <a:pt x="610" y="36"/>
                  </a:lnTo>
                  <a:lnTo>
                    <a:pt x="594" y="49"/>
                  </a:lnTo>
                  <a:lnTo>
                    <a:pt x="579" y="63"/>
                  </a:lnTo>
                  <a:lnTo>
                    <a:pt x="564" y="77"/>
                  </a:lnTo>
                  <a:lnTo>
                    <a:pt x="552" y="95"/>
                  </a:lnTo>
                  <a:lnTo>
                    <a:pt x="542" y="112"/>
                  </a:lnTo>
                  <a:lnTo>
                    <a:pt x="533" y="131"/>
                  </a:lnTo>
                  <a:lnTo>
                    <a:pt x="525" y="150"/>
                  </a:lnTo>
                  <a:lnTo>
                    <a:pt x="520" y="171"/>
                  </a:lnTo>
                  <a:lnTo>
                    <a:pt x="517" y="193"/>
                  </a:lnTo>
                  <a:lnTo>
                    <a:pt x="515" y="215"/>
                  </a:lnTo>
                  <a:lnTo>
                    <a:pt x="515" y="215"/>
                  </a:lnTo>
                  <a:lnTo>
                    <a:pt x="517" y="244"/>
                  </a:lnTo>
                  <a:lnTo>
                    <a:pt x="520" y="270"/>
                  </a:lnTo>
                  <a:lnTo>
                    <a:pt x="523" y="296"/>
                  </a:lnTo>
                  <a:lnTo>
                    <a:pt x="529" y="318"/>
                  </a:lnTo>
                  <a:lnTo>
                    <a:pt x="537" y="351"/>
                  </a:lnTo>
                  <a:lnTo>
                    <a:pt x="542" y="362"/>
                  </a:lnTo>
                  <a:lnTo>
                    <a:pt x="542" y="362"/>
                  </a:lnTo>
                  <a:lnTo>
                    <a:pt x="550" y="385"/>
                  </a:lnTo>
                  <a:lnTo>
                    <a:pt x="555" y="407"/>
                  </a:lnTo>
                  <a:lnTo>
                    <a:pt x="556" y="427"/>
                  </a:lnTo>
                  <a:lnTo>
                    <a:pt x="556" y="448"/>
                  </a:lnTo>
                  <a:lnTo>
                    <a:pt x="555" y="468"/>
                  </a:lnTo>
                  <a:lnTo>
                    <a:pt x="550" y="488"/>
                  </a:lnTo>
                  <a:lnTo>
                    <a:pt x="542" y="505"/>
                  </a:lnTo>
                  <a:lnTo>
                    <a:pt x="533" y="522"/>
                  </a:lnTo>
                  <a:lnTo>
                    <a:pt x="533" y="522"/>
                  </a:lnTo>
                  <a:lnTo>
                    <a:pt x="520" y="537"/>
                  </a:lnTo>
                  <a:lnTo>
                    <a:pt x="507" y="551"/>
                  </a:lnTo>
                  <a:lnTo>
                    <a:pt x="491" y="562"/>
                  </a:lnTo>
                  <a:lnTo>
                    <a:pt x="474" y="571"/>
                  </a:lnTo>
                  <a:lnTo>
                    <a:pt x="455" y="579"/>
                  </a:lnTo>
                  <a:lnTo>
                    <a:pt x="433" y="584"/>
                  </a:lnTo>
                  <a:lnTo>
                    <a:pt x="412" y="587"/>
                  </a:lnTo>
                  <a:lnTo>
                    <a:pt x="388" y="589"/>
                  </a:lnTo>
                  <a:lnTo>
                    <a:pt x="0" y="589"/>
                  </a:lnTo>
                  <a:lnTo>
                    <a:pt x="0" y="589"/>
                  </a:lnTo>
                  <a:lnTo>
                    <a:pt x="2" y="651"/>
                  </a:lnTo>
                  <a:lnTo>
                    <a:pt x="5" y="714"/>
                  </a:lnTo>
                  <a:lnTo>
                    <a:pt x="10" y="776"/>
                  </a:lnTo>
                  <a:lnTo>
                    <a:pt x="14" y="838"/>
                  </a:lnTo>
                  <a:lnTo>
                    <a:pt x="22" y="899"/>
                  </a:lnTo>
                  <a:lnTo>
                    <a:pt x="30" y="960"/>
                  </a:lnTo>
                  <a:lnTo>
                    <a:pt x="41" y="1020"/>
                  </a:lnTo>
                  <a:lnTo>
                    <a:pt x="52" y="1080"/>
                  </a:lnTo>
                  <a:lnTo>
                    <a:pt x="65" y="1139"/>
                  </a:lnTo>
                  <a:lnTo>
                    <a:pt x="81" y="1197"/>
                  </a:lnTo>
                  <a:lnTo>
                    <a:pt x="97" y="1256"/>
                  </a:lnTo>
                  <a:lnTo>
                    <a:pt x="113" y="1313"/>
                  </a:lnTo>
                  <a:lnTo>
                    <a:pt x="132" y="1370"/>
                  </a:lnTo>
                  <a:lnTo>
                    <a:pt x="152" y="1427"/>
                  </a:lnTo>
                  <a:lnTo>
                    <a:pt x="173" y="1482"/>
                  </a:lnTo>
                  <a:lnTo>
                    <a:pt x="197" y="1538"/>
                  </a:lnTo>
                  <a:lnTo>
                    <a:pt x="220" y="1592"/>
                  </a:lnTo>
                  <a:lnTo>
                    <a:pt x="246" y="1645"/>
                  </a:lnTo>
                  <a:lnTo>
                    <a:pt x="271" y="1698"/>
                  </a:lnTo>
                  <a:lnTo>
                    <a:pt x="300" y="1750"/>
                  </a:lnTo>
                  <a:lnTo>
                    <a:pt x="328" y="1802"/>
                  </a:lnTo>
                  <a:lnTo>
                    <a:pt x="358" y="1853"/>
                  </a:lnTo>
                  <a:lnTo>
                    <a:pt x="390" y="1902"/>
                  </a:lnTo>
                  <a:lnTo>
                    <a:pt x="422" y="1951"/>
                  </a:lnTo>
                  <a:lnTo>
                    <a:pt x="455" y="1999"/>
                  </a:lnTo>
                  <a:lnTo>
                    <a:pt x="490" y="2046"/>
                  </a:lnTo>
                  <a:lnTo>
                    <a:pt x="526" y="2094"/>
                  </a:lnTo>
                  <a:lnTo>
                    <a:pt x="563" y="2138"/>
                  </a:lnTo>
                  <a:lnTo>
                    <a:pt x="601" y="2184"/>
                  </a:lnTo>
                  <a:lnTo>
                    <a:pt x="640" y="2227"/>
                  </a:lnTo>
                  <a:lnTo>
                    <a:pt x="680" y="2270"/>
                  </a:lnTo>
                  <a:lnTo>
                    <a:pt x="721" y="2312"/>
                  </a:lnTo>
                  <a:lnTo>
                    <a:pt x="762" y="2353"/>
                  </a:lnTo>
                  <a:lnTo>
                    <a:pt x="805" y="2393"/>
                  </a:lnTo>
                  <a:lnTo>
                    <a:pt x="850" y="2431"/>
                  </a:lnTo>
                  <a:lnTo>
                    <a:pt x="894" y="2469"/>
                  </a:lnTo>
                  <a:lnTo>
                    <a:pt x="940" y="2506"/>
                  </a:lnTo>
                  <a:lnTo>
                    <a:pt x="986" y="2542"/>
                  </a:lnTo>
                  <a:lnTo>
                    <a:pt x="1033" y="2577"/>
                  </a:lnTo>
                  <a:lnTo>
                    <a:pt x="1082" y="2610"/>
                  </a:lnTo>
                  <a:lnTo>
                    <a:pt x="1132" y="2642"/>
                  </a:lnTo>
                  <a:lnTo>
                    <a:pt x="1181" y="2673"/>
                  </a:lnTo>
                  <a:lnTo>
                    <a:pt x="1231" y="2704"/>
                  </a:lnTo>
                  <a:lnTo>
                    <a:pt x="1284" y="2732"/>
                  </a:lnTo>
                  <a:lnTo>
                    <a:pt x="1336" y="2759"/>
                  </a:lnTo>
                  <a:lnTo>
                    <a:pt x="1388" y="2786"/>
                  </a:lnTo>
                  <a:lnTo>
                    <a:pt x="1442" y="2811"/>
                  </a:lnTo>
                  <a:lnTo>
                    <a:pt x="1496" y="2835"/>
                  </a:lnTo>
                  <a:lnTo>
                    <a:pt x="1552" y="2857"/>
                  </a:lnTo>
                  <a:lnTo>
                    <a:pt x="1607" y="2879"/>
                  </a:lnTo>
                  <a:lnTo>
                    <a:pt x="1664" y="2898"/>
                  </a:lnTo>
                  <a:lnTo>
                    <a:pt x="1721" y="2917"/>
                  </a:lnTo>
                  <a:lnTo>
                    <a:pt x="1778" y="2935"/>
                  </a:lnTo>
                  <a:lnTo>
                    <a:pt x="1837" y="2951"/>
                  </a:lnTo>
                  <a:lnTo>
                    <a:pt x="1895" y="2965"/>
                  </a:lnTo>
                  <a:lnTo>
                    <a:pt x="1954" y="2978"/>
                  </a:lnTo>
                  <a:lnTo>
                    <a:pt x="2014" y="2989"/>
                  </a:lnTo>
                  <a:lnTo>
                    <a:pt x="2074" y="3000"/>
                  </a:lnTo>
                  <a:lnTo>
                    <a:pt x="2135" y="3008"/>
                  </a:lnTo>
                  <a:lnTo>
                    <a:pt x="2196" y="3016"/>
                  </a:lnTo>
                  <a:lnTo>
                    <a:pt x="2258" y="3020"/>
                  </a:lnTo>
                  <a:lnTo>
                    <a:pt x="2320" y="3025"/>
                  </a:lnTo>
                  <a:lnTo>
                    <a:pt x="2383" y="3028"/>
                  </a:lnTo>
                  <a:lnTo>
                    <a:pt x="2447" y="3028"/>
                  </a:lnTo>
                  <a:lnTo>
                    <a:pt x="2447" y="2639"/>
                  </a:lnTo>
                  <a:close/>
                </a:path>
              </a:pathLst>
            </a:custGeom>
            <a:solidFill>
              <a:srgbClr val="8B3C67"/>
            </a:solidFill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36F50EAF-8E01-73B7-9AE9-2D56CEF83E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44177" y="3029148"/>
              <a:ext cx="2179009" cy="1757591"/>
            </a:xfrm>
            <a:custGeom>
              <a:avLst/>
              <a:gdLst>
                <a:gd name="T0" fmla="*/ 2580 w 3030"/>
                <a:gd name="T1" fmla="*/ 8 h 2444"/>
                <a:gd name="T2" fmla="*/ 2510 w 3030"/>
                <a:gd name="T3" fmla="*/ 59 h 2444"/>
                <a:gd name="T4" fmla="*/ 2488 w 3030"/>
                <a:gd name="T5" fmla="*/ 124 h 2444"/>
                <a:gd name="T6" fmla="*/ 2503 w 3030"/>
                <a:gd name="T7" fmla="*/ 200 h 2444"/>
                <a:gd name="T8" fmla="*/ 2529 w 3030"/>
                <a:gd name="T9" fmla="*/ 325 h 2444"/>
                <a:gd name="T10" fmla="*/ 2520 w 3030"/>
                <a:gd name="T11" fmla="*/ 425 h 2444"/>
                <a:gd name="T12" fmla="*/ 2461 w 3030"/>
                <a:gd name="T13" fmla="*/ 521 h 2444"/>
                <a:gd name="T14" fmla="*/ 2366 w 3030"/>
                <a:gd name="T15" fmla="*/ 578 h 2444"/>
                <a:gd name="T16" fmla="*/ 2273 w 3030"/>
                <a:gd name="T17" fmla="*/ 588 h 2444"/>
                <a:gd name="T18" fmla="*/ 2165 w 3030"/>
                <a:gd name="T19" fmla="*/ 550 h 2444"/>
                <a:gd name="T20" fmla="*/ 2091 w 3030"/>
                <a:gd name="T21" fmla="*/ 467 h 2444"/>
                <a:gd name="T22" fmla="*/ 2062 w 3030"/>
                <a:gd name="T23" fmla="*/ 355 h 2444"/>
                <a:gd name="T24" fmla="*/ 2076 w 3030"/>
                <a:gd name="T25" fmla="*/ 247 h 2444"/>
                <a:gd name="T26" fmla="*/ 2102 w 3030"/>
                <a:gd name="T27" fmla="*/ 160 h 2444"/>
                <a:gd name="T28" fmla="*/ 2092 w 3030"/>
                <a:gd name="T29" fmla="*/ 73 h 2444"/>
                <a:gd name="T30" fmla="*/ 2046 w 3030"/>
                <a:gd name="T31" fmla="*/ 24 h 2444"/>
                <a:gd name="T32" fmla="*/ 1954 w 3030"/>
                <a:gd name="T33" fmla="*/ 0 h 2444"/>
                <a:gd name="T34" fmla="*/ 1563 w 3030"/>
                <a:gd name="T35" fmla="*/ 151 h 2444"/>
                <a:gd name="T36" fmla="*/ 1496 w 3030"/>
                <a:gd name="T37" fmla="*/ 383 h 2444"/>
                <a:gd name="T38" fmla="*/ 1377 w 3030"/>
                <a:gd name="T39" fmla="*/ 589 h 2444"/>
                <a:gd name="T40" fmla="*/ 1214 w 3030"/>
                <a:gd name="T41" fmla="*/ 760 h 2444"/>
                <a:gd name="T42" fmla="*/ 1016 w 3030"/>
                <a:gd name="T43" fmla="*/ 890 h 2444"/>
                <a:gd name="T44" fmla="*/ 788 w 3030"/>
                <a:gd name="T45" fmla="*/ 968 h 2444"/>
                <a:gd name="T46" fmla="*/ 590 w 3030"/>
                <a:gd name="T47" fmla="*/ 1370 h 2444"/>
                <a:gd name="T48" fmla="*/ 572 w 3030"/>
                <a:gd name="T49" fmla="*/ 1456 h 2444"/>
                <a:gd name="T50" fmla="*/ 523 w 3030"/>
                <a:gd name="T51" fmla="*/ 1514 h 2444"/>
                <a:gd name="T52" fmla="*/ 428 w 3030"/>
                <a:gd name="T53" fmla="*/ 1540 h 2444"/>
                <a:gd name="T54" fmla="*/ 351 w 3030"/>
                <a:gd name="T55" fmla="*/ 1521 h 2444"/>
                <a:gd name="T56" fmla="*/ 214 w 3030"/>
                <a:gd name="T57" fmla="*/ 1499 h 2444"/>
                <a:gd name="T58" fmla="*/ 132 w 3030"/>
                <a:gd name="T59" fmla="*/ 1514 h 2444"/>
                <a:gd name="T60" fmla="*/ 50 w 3030"/>
                <a:gd name="T61" fmla="*/ 1576 h 2444"/>
                <a:gd name="T62" fmla="*/ 4 w 3030"/>
                <a:gd name="T63" fmla="*/ 1670 h 2444"/>
                <a:gd name="T64" fmla="*/ 4 w 3030"/>
                <a:gd name="T65" fmla="*/ 1755 h 2444"/>
                <a:gd name="T66" fmla="*/ 50 w 3030"/>
                <a:gd name="T67" fmla="*/ 1849 h 2444"/>
                <a:gd name="T68" fmla="*/ 132 w 3030"/>
                <a:gd name="T69" fmla="*/ 1910 h 2444"/>
                <a:gd name="T70" fmla="*/ 214 w 3030"/>
                <a:gd name="T71" fmla="*/ 1928 h 2444"/>
                <a:gd name="T72" fmla="*/ 351 w 3030"/>
                <a:gd name="T73" fmla="*/ 1906 h 2444"/>
                <a:gd name="T74" fmla="*/ 428 w 3030"/>
                <a:gd name="T75" fmla="*/ 1887 h 2444"/>
                <a:gd name="T76" fmla="*/ 523 w 3030"/>
                <a:gd name="T77" fmla="*/ 1910 h 2444"/>
                <a:gd name="T78" fmla="*/ 572 w 3030"/>
                <a:gd name="T79" fmla="*/ 1969 h 2444"/>
                <a:gd name="T80" fmla="*/ 590 w 3030"/>
                <a:gd name="T81" fmla="*/ 2444 h 2444"/>
                <a:gd name="T82" fmla="*/ 839 w 3030"/>
                <a:gd name="T83" fmla="*/ 2432 h 2444"/>
                <a:gd name="T84" fmla="*/ 1140 w 3030"/>
                <a:gd name="T85" fmla="*/ 2379 h 2444"/>
                <a:gd name="T86" fmla="*/ 1428 w 3030"/>
                <a:gd name="T87" fmla="*/ 2294 h 2444"/>
                <a:gd name="T88" fmla="*/ 1699 w 3030"/>
                <a:gd name="T89" fmla="*/ 2173 h 2444"/>
                <a:gd name="T90" fmla="*/ 1953 w 3030"/>
                <a:gd name="T91" fmla="*/ 2023 h 2444"/>
                <a:gd name="T92" fmla="*/ 2186 w 3030"/>
                <a:gd name="T93" fmla="*/ 1845 h 2444"/>
                <a:gd name="T94" fmla="*/ 2395 w 3030"/>
                <a:gd name="T95" fmla="*/ 1641 h 2444"/>
                <a:gd name="T96" fmla="*/ 2579 w 3030"/>
                <a:gd name="T97" fmla="*/ 1411 h 2444"/>
                <a:gd name="T98" fmla="*/ 2734 w 3030"/>
                <a:gd name="T99" fmla="*/ 1163 h 2444"/>
                <a:gd name="T100" fmla="*/ 2859 w 3030"/>
                <a:gd name="T101" fmla="*/ 895 h 2444"/>
                <a:gd name="T102" fmla="*/ 2953 w 3030"/>
                <a:gd name="T103" fmla="*/ 610 h 2444"/>
                <a:gd name="T104" fmla="*/ 3010 w 3030"/>
                <a:gd name="T105" fmla="*/ 311 h 2444"/>
                <a:gd name="T106" fmla="*/ 3030 w 3030"/>
                <a:gd name="T107" fmla="*/ 0 h 2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030" h="2444">
                  <a:moveTo>
                    <a:pt x="2639" y="0"/>
                  </a:moveTo>
                  <a:lnTo>
                    <a:pt x="2639" y="0"/>
                  </a:lnTo>
                  <a:lnTo>
                    <a:pt x="2618" y="2"/>
                  </a:lnTo>
                  <a:lnTo>
                    <a:pt x="2598" y="3"/>
                  </a:lnTo>
                  <a:lnTo>
                    <a:pt x="2580" y="8"/>
                  </a:lnTo>
                  <a:lnTo>
                    <a:pt x="2563" y="16"/>
                  </a:lnTo>
                  <a:lnTo>
                    <a:pt x="2547" y="24"/>
                  </a:lnTo>
                  <a:lnTo>
                    <a:pt x="2533" y="33"/>
                  </a:lnTo>
                  <a:lnTo>
                    <a:pt x="2520" y="44"/>
                  </a:lnTo>
                  <a:lnTo>
                    <a:pt x="2510" y="59"/>
                  </a:lnTo>
                  <a:lnTo>
                    <a:pt x="2510" y="59"/>
                  </a:lnTo>
                  <a:lnTo>
                    <a:pt x="2501" y="73"/>
                  </a:lnTo>
                  <a:lnTo>
                    <a:pt x="2495" y="89"/>
                  </a:lnTo>
                  <a:lnTo>
                    <a:pt x="2490" y="106"/>
                  </a:lnTo>
                  <a:lnTo>
                    <a:pt x="2488" y="124"/>
                  </a:lnTo>
                  <a:lnTo>
                    <a:pt x="2488" y="141"/>
                  </a:lnTo>
                  <a:lnTo>
                    <a:pt x="2491" y="160"/>
                  </a:lnTo>
                  <a:lnTo>
                    <a:pt x="2496" y="179"/>
                  </a:lnTo>
                  <a:lnTo>
                    <a:pt x="2503" y="200"/>
                  </a:lnTo>
                  <a:lnTo>
                    <a:pt x="2503" y="200"/>
                  </a:lnTo>
                  <a:lnTo>
                    <a:pt x="2507" y="214"/>
                  </a:lnTo>
                  <a:lnTo>
                    <a:pt x="2517" y="247"/>
                  </a:lnTo>
                  <a:lnTo>
                    <a:pt x="2522" y="271"/>
                  </a:lnTo>
                  <a:lnTo>
                    <a:pt x="2526" y="296"/>
                  </a:lnTo>
                  <a:lnTo>
                    <a:pt x="2529" y="325"/>
                  </a:lnTo>
                  <a:lnTo>
                    <a:pt x="2531" y="355"/>
                  </a:lnTo>
                  <a:lnTo>
                    <a:pt x="2531" y="355"/>
                  </a:lnTo>
                  <a:lnTo>
                    <a:pt x="2529" y="379"/>
                  </a:lnTo>
                  <a:lnTo>
                    <a:pt x="2526" y="402"/>
                  </a:lnTo>
                  <a:lnTo>
                    <a:pt x="2520" y="425"/>
                  </a:lnTo>
                  <a:lnTo>
                    <a:pt x="2512" y="447"/>
                  </a:lnTo>
                  <a:lnTo>
                    <a:pt x="2503" y="467"/>
                  </a:lnTo>
                  <a:lnTo>
                    <a:pt x="2490" y="486"/>
                  </a:lnTo>
                  <a:lnTo>
                    <a:pt x="2477" y="504"/>
                  </a:lnTo>
                  <a:lnTo>
                    <a:pt x="2461" y="521"/>
                  </a:lnTo>
                  <a:lnTo>
                    <a:pt x="2445" y="536"/>
                  </a:lnTo>
                  <a:lnTo>
                    <a:pt x="2426" y="550"/>
                  </a:lnTo>
                  <a:lnTo>
                    <a:pt x="2407" y="561"/>
                  </a:lnTo>
                  <a:lnTo>
                    <a:pt x="2387" y="570"/>
                  </a:lnTo>
                  <a:lnTo>
                    <a:pt x="2366" y="578"/>
                  </a:lnTo>
                  <a:lnTo>
                    <a:pt x="2344" y="585"/>
                  </a:lnTo>
                  <a:lnTo>
                    <a:pt x="2320" y="588"/>
                  </a:lnTo>
                  <a:lnTo>
                    <a:pt x="2297" y="589"/>
                  </a:lnTo>
                  <a:lnTo>
                    <a:pt x="2297" y="589"/>
                  </a:lnTo>
                  <a:lnTo>
                    <a:pt x="2273" y="588"/>
                  </a:lnTo>
                  <a:lnTo>
                    <a:pt x="2249" y="585"/>
                  </a:lnTo>
                  <a:lnTo>
                    <a:pt x="2227" y="578"/>
                  </a:lnTo>
                  <a:lnTo>
                    <a:pt x="2205" y="570"/>
                  </a:lnTo>
                  <a:lnTo>
                    <a:pt x="2186" y="561"/>
                  </a:lnTo>
                  <a:lnTo>
                    <a:pt x="2165" y="550"/>
                  </a:lnTo>
                  <a:lnTo>
                    <a:pt x="2148" y="536"/>
                  </a:lnTo>
                  <a:lnTo>
                    <a:pt x="2132" y="521"/>
                  </a:lnTo>
                  <a:lnTo>
                    <a:pt x="2116" y="504"/>
                  </a:lnTo>
                  <a:lnTo>
                    <a:pt x="2102" y="486"/>
                  </a:lnTo>
                  <a:lnTo>
                    <a:pt x="2091" y="467"/>
                  </a:lnTo>
                  <a:lnTo>
                    <a:pt x="2081" y="447"/>
                  </a:lnTo>
                  <a:lnTo>
                    <a:pt x="2073" y="425"/>
                  </a:lnTo>
                  <a:lnTo>
                    <a:pt x="2067" y="402"/>
                  </a:lnTo>
                  <a:lnTo>
                    <a:pt x="2064" y="379"/>
                  </a:lnTo>
                  <a:lnTo>
                    <a:pt x="2062" y="355"/>
                  </a:lnTo>
                  <a:lnTo>
                    <a:pt x="2062" y="355"/>
                  </a:lnTo>
                  <a:lnTo>
                    <a:pt x="2064" y="325"/>
                  </a:lnTo>
                  <a:lnTo>
                    <a:pt x="2067" y="296"/>
                  </a:lnTo>
                  <a:lnTo>
                    <a:pt x="2072" y="271"/>
                  </a:lnTo>
                  <a:lnTo>
                    <a:pt x="2076" y="247"/>
                  </a:lnTo>
                  <a:lnTo>
                    <a:pt x="2086" y="214"/>
                  </a:lnTo>
                  <a:lnTo>
                    <a:pt x="2091" y="200"/>
                  </a:lnTo>
                  <a:lnTo>
                    <a:pt x="2091" y="200"/>
                  </a:lnTo>
                  <a:lnTo>
                    <a:pt x="2097" y="179"/>
                  </a:lnTo>
                  <a:lnTo>
                    <a:pt x="2102" y="160"/>
                  </a:lnTo>
                  <a:lnTo>
                    <a:pt x="2103" y="141"/>
                  </a:lnTo>
                  <a:lnTo>
                    <a:pt x="2105" y="124"/>
                  </a:lnTo>
                  <a:lnTo>
                    <a:pt x="2102" y="106"/>
                  </a:lnTo>
                  <a:lnTo>
                    <a:pt x="2098" y="89"/>
                  </a:lnTo>
                  <a:lnTo>
                    <a:pt x="2092" y="73"/>
                  </a:lnTo>
                  <a:lnTo>
                    <a:pt x="2083" y="59"/>
                  </a:lnTo>
                  <a:lnTo>
                    <a:pt x="2083" y="59"/>
                  </a:lnTo>
                  <a:lnTo>
                    <a:pt x="2072" y="44"/>
                  </a:lnTo>
                  <a:lnTo>
                    <a:pt x="2060" y="33"/>
                  </a:lnTo>
                  <a:lnTo>
                    <a:pt x="2046" y="24"/>
                  </a:lnTo>
                  <a:lnTo>
                    <a:pt x="2030" y="16"/>
                  </a:lnTo>
                  <a:lnTo>
                    <a:pt x="2013" y="8"/>
                  </a:lnTo>
                  <a:lnTo>
                    <a:pt x="1995" y="3"/>
                  </a:lnTo>
                  <a:lnTo>
                    <a:pt x="1975" y="2"/>
                  </a:lnTo>
                  <a:lnTo>
                    <a:pt x="1954" y="0"/>
                  </a:lnTo>
                  <a:lnTo>
                    <a:pt x="1576" y="0"/>
                  </a:lnTo>
                  <a:lnTo>
                    <a:pt x="1576" y="0"/>
                  </a:lnTo>
                  <a:lnTo>
                    <a:pt x="1574" y="51"/>
                  </a:lnTo>
                  <a:lnTo>
                    <a:pt x="1571" y="102"/>
                  </a:lnTo>
                  <a:lnTo>
                    <a:pt x="1563" y="151"/>
                  </a:lnTo>
                  <a:lnTo>
                    <a:pt x="1555" y="198"/>
                  </a:lnTo>
                  <a:lnTo>
                    <a:pt x="1544" y="246"/>
                  </a:lnTo>
                  <a:lnTo>
                    <a:pt x="1530" y="293"/>
                  </a:lnTo>
                  <a:lnTo>
                    <a:pt x="1514" y="339"/>
                  </a:lnTo>
                  <a:lnTo>
                    <a:pt x="1496" y="383"/>
                  </a:lnTo>
                  <a:lnTo>
                    <a:pt x="1477" y="428"/>
                  </a:lnTo>
                  <a:lnTo>
                    <a:pt x="1455" y="469"/>
                  </a:lnTo>
                  <a:lnTo>
                    <a:pt x="1431" y="510"/>
                  </a:lnTo>
                  <a:lnTo>
                    <a:pt x="1406" y="551"/>
                  </a:lnTo>
                  <a:lnTo>
                    <a:pt x="1377" y="589"/>
                  </a:lnTo>
                  <a:lnTo>
                    <a:pt x="1349" y="627"/>
                  </a:lnTo>
                  <a:lnTo>
                    <a:pt x="1317" y="662"/>
                  </a:lnTo>
                  <a:lnTo>
                    <a:pt x="1286" y="697"/>
                  </a:lnTo>
                  <a:lnTo>
                    <a:pt x="1251" y="730"/>
                  </a:lnTo>
                  <a:lnTo>
                    <a:pt x="1214" y="760"/>
                  </a:lnTo>
                  <a:lnTo>
                    <a:pt x="1178" y="791"/>
                  </a:lnTo>
                  <a:lnTo>
                    <a:pt x="1140" y="817"/>
                  </a:lnTo>
                  <a:lnTo>
                    <a:pt x="1099" y="844"/>
                  </a:lnTo>
                  <a:lnTo>
                    <a:pt x="1057" y="868"/>
                  </a:lnTo>
                  <a:lnTo>
                    <a:pt x="1016" y="890"/>
                  </a:lnTo>
                  <a:lnTo>
                    <a:pt x="972" y="909"/>
                  </a:lnTo>
                  <a:lnTo>
                    <a:pt x="927" y="928"/>
                  </a:lnTo>
                  <a:lnTo>
                    <a:pt x="881" y="944"/>
                  </a:lnTo>
                  <a:lnTo>
                    <a:pt x="836" y="957"/>
                  </a:lnTo>
                  <a:lnTo>
                    <a:pt x="788" y="968"/>
                  </a:lnTo>
                  <a:lnTo>
                    <a:pt x="739" y="977"/>
                  </a:lnTo>
                  <a:lnTo>
                    <a:pt x="690" y="984"/>
                  </a:lnTo>
                  <a:lnTo>
                    <a:pt x="641" y="989"/>
                  </a:lnTo>
                  <a:lnTo>
                    <a:pt x="590" y="990"/>
                  </a:lnTo>
                  <a:lnTo>
                    <a:pt x="590" y="1370"/>
                  </a:lnTo>
                  <a:lnTo>
                    <a:pt x="590" y="1370"/>
                  </a:lnTo>
                  <a:lnTo>
                    <a:pt x="588" y="1394"/>
                  </a:lnTo>
                  <a:lnTo>
                    <a:pt x="585" y="1416"/>
                  </a:lnTo>
                  <a:lnTo>
                    <a:pt x="579" y="1437"/>
                  </a:lnTo>
                  <a:lnTo>
                    <a:pt x="572" y="1456"/>
                  </a:lnTo>
                  <a:lnTo>
                    <a:pt x="563" y="1473"/>
                  </a:lnTo>
                  <a:lnTo>
                    <a:pt x="552" y="1489"/>
                  </a:lnTo>
                  <a:lnTo>
                    <a:pt x="538" y="1503"/>
                  </a:lnTo>
                  <a:lnTo>
                    <a:pt x="523" y="1514"/>
                  </a:lnTo>
                  <a:lnTo>
                    <a:pt x="523" y="1514"/>
                  </a:lnTo>
                  <a:lnTo>
                    <a:pt x="506" y="1526"/>
                  </a:lnTo>
                  <a:lnTo>
                    <a:pt x="488" y="1532"/>
                  </a:lnTo>
                  <a:lnTo>
                    <a:pt x="469" y="1537"/>
                  </a:lnTo>
                  <a:lnTo>
                    <a:pt x="449" y="1540"/>
                  </a:lnTo>
                  <a:lnTo>
                    <a:pt x="428" y="1540"/>
                  </a:lnTo>
                  <a:lnTo>
                    <a:pt x="408" y="1537"/>
                  </a:lnTo>
                  <a:lnTo>
                    <a:pt x="385" y="1532"/>
                  </a:lnTo>
                  <a:lnTo>
                    <a:pt x="363" y="1524"/>
                  </a:lnTo>
                  <a:lnTo>
                    <a:pt x="363" y="1524"/>
                  </a:lnTo>
                  <a:lnTo>
                    <a:pt x="351" y="1521"/>
                  </a:lnTo>
                  <a:lnTo>
                    <a:pt x="319" y="1511"/>
                  </a:lnTo>
                  <a:lnTo>
                    <a:pt x="297" y="1507"/>
                  </a:lnTo>
                  <a:lnTo>
                    <a:pt x="271" y="1502"/>
                  </a:lnTo>
                  <a:lnTo>
                    <a:pt x="244" y="1499"/>
                  </a:lnTo>
                  <a:lnTo>
                    <a:pt x="214" y="1499"/>
                  </a:lnTo>
                  <a:lnTo>
                    <a:pt x="214" y="1499"/>
                  </a:lnTo>
                  <a:lnTo>
                    <a:pt x="194" y="1499"/>
                  </a:lnTo>
                  <a:lnTo>
                    <a:pt x="172" y="1502"/>
                  </a:lnTo>
                  <a:lnTo>
                    <a:pt x="151" y="1508"/>
                  </a:lnTo>
                  <a:lnTo>
                    <a:pt x="132" y="1514"/>
                  </a:lnTo>
                  <a:lnTo>
                    <a:pt x="113" y="1524"/>
                  </a:lnTo>
                  <a:lnTo>
                    <a:pt x="95" y="1535"/>
                  </a:lnTo>
                  <a:lnTo>
                    <a:pt x="78" y="1548"/>
                  </a:lnTo>
                  <a:lnTo>
                    <a:pt x="64" y="1560"/>
                  </a:lnTo>
                  <a:lnTo>
                    <a:pt x="50" y="1576"/>
                  </a:lnTo>
                  <a:lnTo>
                    <a:pt x="37" y="1592"/>
                  </a:lnTo>
                  <a:lnTo>
                    <a:pt x="26" y="1611"/>
                  </a:lnTo>
                  <a:lnTo>
                    <a:pt x="16" y="1628"/>
                  </a:lnTo>
                  <a:lnTo>
                    <a:pt x="10" y="1649"/>
                  </a:lnTo>
                  <a:lnTo>
                    <a:pt x="4" y="1670"/>
                  </a:lnTo>
                  <a:lnTo>
                    <a:pt x="0" y="1690"/>
                  </a:lnTo>
                  <a:lnTo>
                    <a:pt x="0" y="1712"/>
                  </a:lnTo>
                  <a:lnTo>
                    <a:pt x="0" y="1712"/>
                  </a:lnTo>
                  <a:lnTo>
                    <a:pt x="0" y="1735"/>
                  </a:lnTo>
                  <a:lnTo>
                    <a:pt x="4" y="1755"/>
                  </a:lnTo>
                  <a:lnTo>
                    <a:pt x="10" y="1776"/>
                  </a:lnTo>
                  <a:lnTo>
                    <a:pt x="16" y="1796"/>
                  </a:lnTo>
                  <a:lnTo>
                    <a:pt x="26" y="1815"/>
                  </a:lnTo>
                  <a:lnTo>
                    <a:pt x="37" y="1833"/>
                  </a:lnTo>
                  <a:lnTo>
                    <a:pt x="50" y="1849"/>
                  </a:lnTo>
                  <a:lnTo>
                    <a:pt x="64" y="1864"/>
                  </a:lnTo>
                  <a:lnTo>
                    <a:pt x="78" y="1879"/>
                  </a:lnTo>
                  <a:lnTo>
                    <a:pt x="95" y="1891"/>
                  </a:lnTo>
                  <a:lnTo>
                    <a:pt x="113" y="1901"/>
                  </a:lnTo>
                  <a:lnTo>
                    <a:pt x="132" y="1910"/>
                  </a:lnTo>
                  <a:lnTo>
                    <a:pt x="151" y="1918"/>
                  </a:lnTo>
                  <a:lnTo>
                    <a:pt x="172" y="1923"/>
                  </a:lnTo>
                  <a:lnTo>
                    <a:pt x="194" y="1926"/>
                  </a:lnTo>
                  <a:lnTo>
                    <a:pt x="214" y="1928"/>
                  </a:lnTo>
                  <a:lnTo>
                    <a:pt x="214" y="1928"/>
                  </a:lnTo>
                  <a:lnTo>
                    <a:pt x="244" y="1926"/>
                  </a:lnTo>
                  <a:lnTo>
                    <a:pt x="271" y="1923"/>
                  </a:lnTo>
                  <a:lnTo>
                    <a:pt x="297" y="1920"/>
                  </a:lnTo>
                  <a:lnTo>
                    <a:pt x="319" y="1915"/>
                  </a:lnTo>
                  <a:lnTo>
                    <a:pt x="351" y="1906"/>
                  </a:lnTo>
                  <a:lnTo>
                    <a:pt x="363" y="1901"/>
                  </a:lnTo>
                  <a:lnTo>
                    <a:pt x="363" y="1901"/>
                  </a:lnTo>
                  <a:lnTo>
                    <a:pt x="385" y="1893"/>
                  </a:lnTo>
                  <a:lnTo>
                    <a:pt x="408" y="1888"/>
                  </a:lnTo>
                  <a:lnTo>
                    <a:pt x="428" y="1887"/>
                  </a:lnTo>
                  <a:lnTo>
                    <a:pt x="449" y="1887"/>
                  </a:lnTo>
                  <a:lnTo>
                    <a:pt x="469" y="1888"/>
                  </a:lnTo>
                  <a:lnTo>
                    <a:pt x="488" y="1893"/>
                  </a:lnTo>
                  <a:lnTo>
                    <a:pt x="506" y="1901"/>
                  </a:lnTo>
                  <a:lnTo>
                    <a:pt x="523" y="1910"/>
                  </a:lnTo>
                  <a:lnTo>
                    <a:pt x="523" y="1910"/>
                  </a:lnTo>
                  <a:lnTo>
                    <a:pt x="538" y="1923"/>
                  </a:lnTo>
                  <a:lnTo>
                    <a:pt x="552" y="1936"/>
                  </a:lnTo>
                  <a:lnTo>
                    <a:pt x="563" y="1952"/>
                  </a:lnTo>
                  <a:lnTo>
                    <a:pt x="572" y="1969"/>
                  </a:lnTo>
                  <a:lnTo>
                    <a:pt x="579" y="1990"/>
                  </a:lnTo>
                  <a:lnTo>
                    <a:pt x="585" y="2010"/>
                  </a:lnTo>
                  <a:lnTo>
                    <a:pt x="588" y="2032"/>
                  </a:lnTo>
                  <a:lnTo>
                    <a:pt x="590" y="2055"/>
                  </a:lnTo>
                  <a:lnTo>
                    <a:pt x="590" y="2444"/>
                  </a:lnTo>
                  <a:lnTo>
                    <a:pt x="590" y="2444"/>
                  </a:lnTo>
                  <a:lnTo>
                    <a:pt x="652" y="2444"/>
                  </a:lnTo>
                  <a:lnTo>
                    <a:pt x="715" y="2441"/>
                  </a:lnTo>
                  <a:lnTo>
                    <a:pt x="777" y="2436"/>
                  </a:lnTo>
                  <a:lnTo>
                    <a:pt x="839" y="2432"/>
                  </a:lnTo>
                  <a:lnTo>
                    <a:pt x="900" y="2424"/>
                  </a:lnTo>
                  <a:lnTo>
                    <a:pt x="961" y="2416"/>
                  </a:lnTo>
                  <a:lnTo>
                    <a:pt x="1021" y="2405"/>
                  </a:lnTo>
                  <a:lnTo>
                    <a:pt x="1081" y="2394"/>
                  </a:lnTo>
                  <a:lnTo>
                    <a:pt x="1140" y="2379"/>
                  </a:lnTo>
                  <a:lnTo>
                    <a:pt x="1198" y="2365"/>
                  </a:lnTo>
                  <a:lnTo>
                    <a:pt x="1257" y="2349"/>
                  </a:lnTo>
                  <a:lnTo>
                    <a:pt x="1314" y="2332"/>
                  </a:lnTo>
                  <a:lnTo>
                    <a:pt x="1371" y="2313"/>
                  </a:lnTo>
                  <a:lnTo>
                    <a:pt x="1428" y="2294"/>
                  </a:lnTo>
                  <a:lnTo>
                    <a:pt x="1484" y="2272"/>
                  </a:lnTo>
                  <a:lnTo>
                    <a:pt x="1539" y="2249"/>
                  </a:lnTo>
                  <a:lnTo>
                    <a:pt x="1593" y="2226"/>
                  </a:lnTo>
                  <a:lnTo>
                    <a:pt x="1647" y="2200"/>
                  </a:lnTo>
                  <a:lnTo>
                    <a:pt x="1699" y="2173"/>
                  </a:lnTo>
                  <a:lnTo>
                    <a:pt x="1751" y="2146"/>
                  </a:lnTo>
                  <a:lnTo>
                    <a:pt x="1804" y="2118"/>
                  </a:lnTo>
                  <a:lnTo>
                    <a:pt x="1853" y="2088"/>
                  </a:lnTo>
                  <a:lnTo>
                    <a:pt x="1904" y="2056"/>
                  </a:lnTo>
                  <a:lnTo>
                    <a:pt x="1953" y="2023"/>
                  </a:lnTo>
                  <a:lnTo>
                    <a:pt x="2000" y="1990"/>
                  </a:lnTo>
                  <a:lnTo>
                    <a:pt x="2048" y="1955"/>
                  </a:lnTo>
                  <a:lnTo>
                    <a:pt x="2095" y="1920"/>
                  </a:lnTo>
                  <a:lnTo>
                    <a:pt x="2140" y="1884"/>
                  </a:lnTo>
                  <a:lnTo>
                    <a:pt x="2186" y="1845"/>
                  </a:lnTo>
                  <a:lnTo>
                    <a:pt x="2228" y="1806"/>
                  </a:lnTo>
                  <a:lnTo>
                    <a:pt x="2271" y="1766"/>
                  </a:lnTo>
                  <a:lnTo>
                    <a:pt x="2314" y="1725"/>
                  </a:lnTo>
                  <a:lnTo>
                    <a:pt x="2355" y="1684"/>
                  </a:lnTo>
                  <a:lnTo>
                    <a:pt x="2395" y="1641"/>
                  </a:lnTo>
                  <a:lnTo>
                    <a:pt x="2433" y="1597"/>
                  </a:lnTo>
                  <a:lnTo>
                    <a:pt x="2471" y="1552"/>
                  </a:lnTo>
                  <a:lnTo>
                    <a:pt x="2507" y="1507"/>
                  </a:lnTo>
                  <a:lnTo>
                    <a:pt x="2544" y="1459"/>
                  </a:lnTo>
                  <a:lnTo>
                    <a:pt x="2579" y="1411"/>
                  </a:lnTo>
                  <a:lnTo>
                    <a:pt x="2612" y="1364"/>
                  </a:lnTo>
                  <a:lnTo>
                    <a:pt x="2644" y="1315"/>
                  </a:lnTo>
                  <a:lnTo>
                    <a:pt x="2675" y="1264"/>
                  </a:lnTo>
                  <a:lnTo>
                    <a:pt x="2705" y="1213"/>
                  </a:lnTo>
                  <a:lnTo>
                    <a:pt x="2734" y="1163"/>
                  </a:lnTo>
                  <a:lnTo>
                    <a:pt x="2761" y="1111"/>
                  </a:lnTo>
                  <a:lnTo>
                    <a:pt x="2788" y="1058"/>
                  </a:lnTo>
                  <a:lnTo>
                    <a:pt x="2813" y="1004"/>
                  </a:lnTo>
                  <a:lnTo>
                    <a:pt x="2837" y="949"/>
                  </a:lnTo>
                  <a:lnTo>
                    <a:pt x="2859" y="895"/>
                  </a:lnTo>
                  <a:lnTo>
                    <a:pt x="2881" y="838"/>
                  </a:lnTo>
                  <a:lnTo>
                    <a:pt x="2900" y="783"/>
                  </a:lnTo>
                  <a:lnTo>
                    <a:pt x="2919" y="726"/>
                  </a:lnTo>
                  <a:lnTo>
                    <a:pt x="2937" y="669"/>
                  </a:lnTo>
                  <a:lnTo>
                    <a:pt x="2953" y="610"/>
                  </a:lnTo>
                  <a:lnTo>
                    <a:pt x="2967" y="551"/>
                  </a:lnTo>
                  <a:lnTo>
                    <a:pt x="2980" y="491"/>
                  </a:lnTo>
                  <a:lnTo>
                    <a:pt x="2992" y="433"/>
                  </a:lnTo>
                  <a:lnTo>
                    <a:pt x="3002" y="372"/>
                  </a:lnTo>
                  <a:lnTo>
                    <a:pt x="3010" y="311"/>
                  </a:lnTo>
                  <a:lnTo>
                    <a:pt x="3018" y="249"/>
                  </a:lnTo>
                  <a:lnTo>
                    <a:pt x="3022" y="187"/>
                  </a:lnTo>
                  <a:lnTo>
                    <a:pt x="3027" y="125"/>
                  </a:lnTo>
                  <a:lnTo>
                    <a:pt x="3030" y="63"/>
                  </a:lnTo>
                  <a:lnTo>
                    <a:pt x="3030" y="0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accent4"/>
            </a:solidFill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ECAFCF9-4152-0945-7823-36BED5B6A97D}"/>
              </a:ext>
            </a:extLst>
          </p:cNvPr>
          <p:cNvSpPr txBox="1"/>
          <p:nvPr/>
        </p:nvSpPr>
        <p:spPr>
          <a:xfrm>
            <a:off x="377247" y="2535952"/>
            <a:ext cx="1987621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rgbClr val="E1B9CF"/>
              </a:buClr>
              <a:buFont typeface="Wingdings" panose="05000000000000000000" pitchFamily="2" charset="2"/>
              <a:buChar char="§"/>
            </a:pPr>
            <a:r>
              <a:rPr lang="ru-RU" sz="1600" dirty="0"/>
              <a:t>психолого-педагогических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2B7F04-5FF1-37BD-360C-F509E35578E5}"/>
              </a:ext>
            </a:extLst>
          </p:cNvPr>
          <p:cNvSpPr txBox="1"/>
          <p:nvPr/>
        </p:nvSpPr>
        <p:spPr>
          <a:xfrm>
            <a:off x="4217633" y="2535952"/>
            <a:ext cx="1700567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rgbClr val="817DA8"/>
              </a:buClr>
              <a:buFont typeface="Wingdings" panose="05000000000000000000" pitchFamily="2" charset="2"/>
              <a:buChar char="§"/>
            </a:pPr>
            <a:r>
              <a:rPr lang="ru-RU" sz="1600" dirty="0"/>
              <a:t>медико-гигиенических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52123E-71D9-83E1-C32B-2A1A00DBE58F}"/>
              </a:ext>
            </a:extLst>
          </p:cNvPr>
          <p:cNvSpPr txBox="1"/>
          <p:nvPr/>
        </p:nvSpPr>
        <p:spPr>
          <a:xfrm>
            <a:off x="353471" y="5419070"/>
            <a:ext cx="2222695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rgbClr val="8B3C67"/>
              </a:buClr>
              <a:buFont typeface="Wingdings" panose="05000000000000000000" pitchFamily="2" charset="2"/>
              <a:buChar char="§"/>
            </a:pPr>
            <a:r>
              <a:rPr lang="ru-RU" sz="1600" dirty="0"/>
              <a:t>технических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DFBF09F-C6E5-A6F6-04D4-771E84B1F5DB}"/>
              </a:ext>
            </a:extLst>
          </p:cNvPr>
          <p:cNvSpPr txBox="1"/>
          <p:nvPr/>
        </p:nvSpPr>
        <p:spPr>
          <a:xfrm>
            <a:off x="4085768" y="5419070"/>
            <a:ext cx="1832432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rgbClr val="817DA8"/>
              </a:buClr>
              <a:buFont typeface="Wingdings" panose="05000000000000000000" pitchFamily="2" charset="2"/>
              <a:buChar char="§"/>
            </a:pPr>
            <a:r>
              <a:rPr lang="ru-RU" sz="1600" dirty="0"/>
              <a:t>кадрового обеспечения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FB87754-331F-72FF-DAB7-BC8ADFF5CBC5}"/>
              </a:ext>
            </a:extLst>
          </p:cNvPr>
          <p:cNvSpPr/>
          <p:nvPr/>
        </p:nvSpPr>
        <p:spPr>
          <a:xfrm>
            <a:off x="6949441" y="5854945"/>
            <a:ext cx="413512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dirty="0"/>
              <a:t>Укрепление и сохранение </a:t>
            </a:r>
          </a:p>
          <a:p>
            <a:pPr algn="ctr">
              <a:lnSpc>
                <a:spcPct val="90000"/>
              </a:lnSpc>
            </a:pPr>
            <a:r>
              <a:rPr lang="ru-RU" b="1" dirty="0"/>
              <a:t>здоровья обучающихся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F193A8E6-54E0-6622-1852-7B3CB6D15043}"/>
              </a:ext>
            </a:extLst>
          </p:cNvPr>
          <p:cNvSpPr/>
          <p:nvPr/>
        </p:nvSpPr>
        <p:spPr>
          <a:xfrm>
            <a:off x="6342361" y="5774018"/>
            <a:ext cx="4971098" cy="776586"/>
          </a:xfrm>
          <a:prstGeom prst="roundRect">
            <a:avLst>
              <a:gd name="adj" fmla="val 10532"/>
            </a:avLst>
          </a:prstGeom>
          <a:noFill/>
          <a:ln w="28575">
            <a:solidFill>
              <a:srgbClr val="8B3C6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DE00AA7D-7FF3-8CD3-BB64-61D72AF2FB8D}"/>
              </a:ext>
            </a:extLst>
          </p:cNvPr>
          <p:cNvGrpSpPr/>
          <p:nvPr/>
        </p:nvGrpSpPr>
        <p:grpSpPr>
          <a:xfrm>
            <a:off x="7594593" y="1262537"/>
            <a:ext cx="2917371" cy="2160157"/>
            <a:chOff x="6096000" y="1215850"/>
            <a:chExt cx="2917371" cy="2160157"/>
          </a:xfrm>
        </p:grpSpPr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118D1DE1-5FC6-8447-24E1-CCAA360F9364}"/>
                </a:ext>
              </a:extLst>
            </p:cNvPr>
            <p:cNvSpPr/>
            <p:nvPr/>
          </p:nvSpPr>
          <p:spPr>
            <a:xfrm>
              <a:off x="6096000" y="1306286"/>
              <a:ext cx="2917371" cy="2009127"/>
            </a:xfrm>
            <a:prstGeom prst="roundRect">
              <a:avLst>
                <a:gd name="adj" fmla="val 6664"/>
              </a:avLst>
            </a:prstGeom>
            <a:noFill/>
            <a:ln w="19050">
              <a:solidFill>
                <a:srgbClr val="8B3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67F50ED0-E7ED-FDE4-6540-481B9E8D954F}"/>
                </a:ext>
              </a:extLst>
            </p:cNvPr>
            <p:cNvSpPr/>
            <p:nvPr/>
          </p:nvSpPr>
          <p:spPr>
            <a:xfrm>
              <a:off x="6429545" y="1215850"/>
              <a:ext cx="2308055" cy="21601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81D701B8-06CA-083B-1217-B65B78FE98B9}"/>
                </a:ext>
              </a:extLst>
            </p:cNvPr>
            <p:cNvSpPr/>
            <p:nvPr/>
          </p:nvSpPr>
          <p:spPr>
            <a:xfrm>
              <a:off x="6273800" y="2555690"/>
              <a:ext cx="2567142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dirty="0"/>
                <a:t>детей </a:t>
              </a:r>
            </a:p>
            <a:p>
              <a:pPr algn="ctr">
                <a:lnSpc>
                  <a:spcPct val="90000"/>
                </a:lnSpc>
              </a:pPr>
              <a:r>
                <a:rPr lang="ru-RU" dirty="0"/>
                <a:t>школьного возраста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1CD70DA-FD5F-43BA-2BB9-784DB2F68A9E}"/>
                </a:ext>
              </a:extLst>
            </p:cNvPr>
            <p:cNvSpPr txBox="1"/>
            <p:nvPr/>
          </p:nvSpPr>
          <p:spPr>
            <a:xfrm>
              <a:off x="6268127" y="1446999"/>
              <a:ext cx="2660039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8800" b="1">
                  <a:solidFill>
                    <a:srgbClr val="8B3C67"/>
                  </a:solidFill>
                </a:defRPr>
              </a:lvl1pPr>
            </a:lstStyle>
            <a:p>
              <a:pPr algn="ctr"/>
              <a:r>
                <a:rPr lang="ru-RU" sz="6600" dirty="0"/>
                <a:t>7680</a:t>
              </a:r>
            </a:p>
          </p:txBody>
        </p:sp>
      </p:grpSp>
      <p:sp>
        <p:nvSpPr>
          <p:cNvPr id="33" name="Стрелка: вниз 32">
            <a:extLst>
              <a:ext uri="{FF2B5EF4-FFF2-40B4-BE49-F238E27FC236}">
                <a16:creationId xmlns:a16="http://schemas.microsoft.com/office/drawing/2014/main" id="{F9414C98-4FFE-D8D6-7F72-E49DA23006B5}"/>
              </a:ext>
            </a:extLst>
          </p:cNvPr>
          <p:cNvSpPr/>
          <p:nvPr/>
        </p:nvSpPr>
        <p:spPr>
          <a:xfrm>
            <a:off x="8655760" y="5415558"/>
            <a:ext cx="341420" cy="266074"/>
          </a:xfrm>
          <a:prstGeom prst="downArrow">
            <a:avLst/>
          </a:prstGeom>
          <a:solidFill>
            <a:srgbClr val="8B3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24554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ИКП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B3C67"/>
      </a:accent1>
      <a:accent2>
        <a:srgbClr val="817DA8"/>
      </a:accent2>
      <a:accent3>
        <a:srgbClr val="A5A5A5"/>
      </a:accent3>
      <a:accent4>
        <a:srgbClr val="FFC000"/>
      </a:accent4>
      <a:accent5>
        <a:srgbClr val="E1B9CF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6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1175</TotalTime>
  <Words>1528</Words>
  <Application>Microsoft Office PowerPoint</Application>
  <PresentationFormat>Широкоэкранный</PresentationFormat>
  <Paragraphs>286</Paragraphs>
  <Slides>23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Century Gothic</vt:lpstr>
      <vt:lpstr>Courier New</vt:lpstr>
      <vt:lpstr>Times New Roman</vt:lpstr>
      <vt:lpstr>Wingdings</vt:lpstr>
      <vt:lpstr>Тема Office</vt:lpstr>
      <vt:lpstr>Презентация PowerPoint</vt:lpstr>
      <vt:lpstr>Законодательные нормы здоровьесбережения детей с ОВЗ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Распределение обучающихся  по психолого-педагогическим категориям</vt:lpstr>
      <vt:lpstr>Сведения о здоровье обучающихся</vt:lpstr>
      <vt:lpstr>Организация медицинской помощи </vt:lpstr>
      <vt:lpstr>Доступная среда </vt:lpstr>
      <vt:lpstr>Оснащение специальным оборудованием и дидактическим материалом</vt:lpstr>
      <vt:lpstr>Здоровьесберегающие технологии</vt:lpstr>
      <vt:lpstr>Кадровое обеспечение</vt:lpstr>
      <vt:lpstr>Варианты здоровьесберегающих условий</vt:lpstr>
      <vt:lpstr>Презентация PowerPoint</vt:lpstr>
      <vt:lpstr>Презентация PowerPoint</vt:lpstr>
      <vt:lpstr>Презентация PowerPoint</vt:lpstr>
      <vt:lpstr>МЕЖДИСЦИПЛИНАРНЫЙ ПОДХОД В ПОДГОТОВКЕ КАДРОВ</vt:lpstr>
      <vt:lpstr>ВЫВОДЫ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инклюзивного образования в России и меры совершенствования системы сопровождения детей с ментальными нарушениями</dc:title>
  <dc:creator>USER</dc:creator>
  <cp:lastModifiedBy>леново</cp:lastModifiedBy>
  <cp:revision>61</cp:revision>
  <dcterms:created xsi:type="dcterms:W3CDTF">2023-01-21T12:39:48Z</dcterms:created>
  <dcterms:modified xsi:type="dcterms:W3CDTF">2023-02-13T15:55:23Z</dcterms:modified>
</cp:coreProperties>
</file>