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83" r:id="rId4"/>
    <p:sldId id="285" r:id="rId5"/>
    <p:sldId id="257" r:id="rId6"/>
    <p:sldId id="263" r:id="rId7"/>
    <p:sldId id="264" r:id="rId8"/>
    <p:sldId id="265" r:id="rId9"/>
    <p:sldId id="267" r:id="rId10"/>
    <p:sldId id="270" r:id="rId11"/>
    <p:sldId id="268" r:id="rId12"/>
    <p:sldId id="271" r:id="rId13"/>
    <p:sldId id="274" r:id="rId14"/>
    <p:sldId id="276" r:id="rId15"/>
    <p:sldId id="275" r:id="rId16"/>
    <p:sldId id="277" r:id="rId17"/>
    <p:sldId id="278" r:id="rId18"/>
    <p:sldId id="279" r:id="rId19"/>
    <p:sldId id="258" r:id="rId20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C67"/>
    <a:srgbClr val="EFE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23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D85E6-E8BF-4C8C-911C-6A9B943A0E34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994F40B-8602-48A9-83D2-4ACDC1A198AA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Слепые дети</a:t>
          </a:r>
        </a:p>
      </dgm:t>
    </dgm:pt>
    <dgm:pt modelId="{F25E7C81-1BDD-4773-9D34-3668FB4983B5}" type="parTrans" cxnId="{4D3B931A-60DE-4C83-800F-B2FFD3C5348C}">
      <dgm:prSet/>
      <dgm:spPr/>
      <dgm:t>
        <a:bodyPr/>
        <a:lstStyle/>
        <a:p>
          <a:endParaRPr lang="ru-RU"/>
        </a:p>
      </dgm:t>
    </dgm:pt>
    <dgm:pt modelId="{1A37E2A2-C379-4614-B9C0-D7B587AD6CE0}" type="sibTrans" cxnId="{4D3B931A-60DE-4C83-800F-B2FFD3C5348C}">
      <dgm:prSet/>
      <dgm:spPr/>
      <dgm:t>
        <a:bodyPr/>
        <a:lstStyle/>
        <a:p>
          <a:endParaRPr lang="ru-RU"/>
        </a:p>
      </dgm:t>
    </dgm:pt>
    <dgm:pt modelId="{64E5277B-BDDC-4516-A2DD-D2090E2D0D8F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Слабовидящие дети</a:t>
          </a:r>
        </a:p>
      </dgm:t>
    </dgm:pt>
    <dgm:pt modelId="{70C0BF25-9855-4C45-895C-E6438AEC24FD}" type="parTrans" cxnId="{85DBEDB9-EE96-47A9-8339-D6BB26659771}">
      <dgm:prSet/>
      <dgm:spPr/>
      <dgm:t>
        <a:bodyPr/>
        <a:lstStyle/>
        <a:p>
          <a:endParaRPr lang="ru-RU"/>
        </a:p>
      </dgm:t>
    </dgm:pt>
    <dgm:pt modelId="{77F18D56-69E3-4555-8C89-59D3773F31D9}" type="sibTrans" cxnId="{85DBEDB9-EE96-47A9-8339-D6BB26659771}">
      <dgm:prSet/>
      <dgm:spPr/>
      <dgm:t>
        <a:bodyPr/>
        <a:lstStyle/>
        <a:p>
          <a:endParaRPr lang="ru-RU"/>
        </a:p>
      </dgm:t>
    </dgm:pt>
    <dgm:pt modelId="{20F7721C-32DD-4D22-B897-4610811E14F2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0" i="0" u="none">
              <a:latin typeface="Arial" panose="020B0604020202020204" pitchFamily="34" charset="0"/>
              <a:cs typeface="Arial" panose="020B0604020202020204" pitchFamily="34" charset="0"/>
            </a:rPr>
            <a:t>тяжёлая степень слабовидения (абсолютная острота зрения от 0,05 до 0,09 (от 5% до 9%)).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F68507-6217-49E7-BC16-53A48843E464}" type="parTrans" cxnId="{1552477A-127A-43A8-8399-900B30F5E199}">
      <dgm:prSet/>
      <dgm:spPr/>
      <dgm:t>
        <a:bodyPr/>
        <a:lstStyle/>
        <a:p>
          <a:endParaRPr lang="ru-RU"/>
        </a:p>
      </dgm:t>
    </dgm:pt>
    <dgm:pt modelId="{C85D88BC-FAEA-4867-8B02-796D4B7AD4C9}" type="sibTrans" cxnId="{1552477A-127A-43A8-8399-900B30F5E199}">
      <dgm:prSet/>
      <dgm:spPr/>
      <dgm:t>
        <a:bodyPr/>
        <a:lstStyle/>
        <a:p>
          <a:endParaRPr lang="ru-RU"/>
        </a:p>
      </dgm:t>
    </dgm:pt>
    <dgm:pt modelId="{3CE9C967-4C9F-45FC-A1EE-8D55E551B2F3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тотально слепой (острота зрения – (0%))</a:t>
          </a:r>
        </a:p>
      </dgm:t>
    </dgm:pt>
    <dgm:pt modelId="{D8FCA684-225B-4196-909F-B0A51034E08F}" type="parTrans" cxnId="{B0348795-B8E3-4AE3-8766-3F3C646B5A97}">
      <dgm:prSet/>
      <dgm:spPr/>
      <dgm:t>
        <a:bodyPr/>
        <a:lstStyle/>
        <a:p>
          <a:endParaRPr lang="ru-RU"/>
        </a:p>
      </dgm:t>
    </dgm:pt>
    <dgm:pt modelId="{7D78D1FA-4A6F-4C00-B616-A6AB2482340B}" type="sibTrans" cxnId="{B0348795-B8E3-4AE3-8766-3F3C646B5A97}">
      <dgm:prSet/>
      <dgm:spPr/>
      <dgm:t>
        <a:bodyPr/>
        <a:lstStyle/>
        <a:p>
          <a:endParaRPr lang="ru-RU"/>
        </a:p>
      </dgm:t>
    </dgm:pt>
    <dgm:pt modelId="{F2E80382-EE09-4E56-B971-62C3E0ED9234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слепой с остаточным зрением (острота зрения от наличия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светоощущения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до 0,04 (4%):</a:t>
          </a:r>
        </a:p>
      </dgm:t>
    </dgm:pt>
    <dgm:pt modelId="{B8F88593-4D45-4E11-BDD0-98CCD4866C0B}" type="parTrans" cxnId="{A9EC2C53-8A0B-4621-8FCE-DAB0CC94F43D}">
      <dgm:prSet/>
      <dgm:spPr/>
      <dgm:t>
        <a:bodyPr/>
        <a:lstStyle/>
        <a:p>
          <a:endParaRPr lang="ru-RU"/>
        </a:p>
      </dgm:t>
    </dgm:pt>
    <dgm:pt modelId="{6469AEB2-83E4-4F59-83E2-F1D31D97147C}" type="sibTrans" cxnId="{A9EC2C53-8A0B-4621-8FCE-DAB0CC94F43D}">
      <dgm:prSet/>
      <dgm:spPr/>
      <dgm:t>
        <a:bodyPr/>
        <a:lstStyle/>
        <a:p>
          <a:endParaRPr lang="ru-RU"/>
        </a:p>
      </dgm:t>
    </dgm:pt>
    <dgm:pt modelId="{E506D4CA-1707-44B1-9932-DA19D035B428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со светоощущением отличают свет от тьмы, острота зрения (v-visus) равна светоощущению (1/∞) с правильной (c-certa) проекцией, видит свет и правильно определяет его направление, при неправильной (incerta) проекцией (p-proectio) света (l-lucis от lux) не могут правильно определить направление света;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71D463-1BBB-469C-A1B2-FFBAACC650BF}" type="parTrans" cxnId="{45CB88D0-25AE-44F6-A708-B74690006341}">
      <dgm:prSet/>
      <dgm:spPr/>
      <dgm:t>
        <a:bodyPr/>
        <a:lstStyle/>
        <a:p>
          <a:endParaRPr lang="ru-RU"/>
        </a:p>
      </dgm:t>
    </dgm:pt>
    <dgm:pt modelId="{C3E4BC29-40BB-428A-953F-768AC9D6BDE7}" type="sibTrans" cxnId="{45CB88D0-25AE-44F6-A708-B74690006341}">
      <dgm:prSet/>
      <dgm:spPr/>
      <dgm:t>
        <a:bodyPr/>
        <a:lstStyle/>
        <a:p>
          <a:endParaRPr lang="ru-RU"/>
        </a:p>
      </dgm:t>
    </dgm:pt>
    <dgm:pt modelId="{C499A931-98DF-43E0-97E6-43BE24661059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со светоощущением и цветоощущением отличают свет от тьмы, а также различают цвета;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8B7C80-F0B8-4FC2-9D44-B6878E20EE14}" type="parTrans" cxnId="{70023E42-EA46-439E-9058-EEB27A78BB7C}">
      <dgm:prSet/>
      <dgm:spPr/>
      <dgm:t>
        <a:bodyPr/>
        <a:lstStyle/>
        <a:p>
          <a:endParaRPr lang="ru-RU"/>
        </a:p>
      </dgm:t>
    </dgm:pt>
    <dgm:pt modelId="{B255269A-2553-4926-9E12-58B0027C9718}" type="sibTrans" cxnId="{70023E42-EA46-439E-9058-EEB27A78BB7C}">
      <dgm:prSet/>
      <dgm:spPr/>
      <dgm:t>
        <a:bodyPr/>
        <a:lstStyle/>
        <a:p>
          <a:endParaRPr lang="ru-RU"/>
        </a:p>
      </dgm:t>
    </dgm:pt>
    <dgm:pt modelId="{C0DFA1E6-556D-4267-B464-02A82389DDCE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с абсолютной остротой зрения от 0,005 до 0,009, в комфортных условиях видят движение руки перед лицом, могут различать цвета, контуры и силуэты предметов на близком расстоянии;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2AA12-0224-41A5-81CD-70A297B96B29}" type="parTrans" cxnId="{BD435429-E4A8-4A03-A86B-6D2094923973}">
      <dgm:prSet/>
      <dgm:spPr/>
      <dgm:t>
        <a:bodyPr/>
        <a:lstStyle/>
        <a:p>
          <a:endParaRPr lang="ru-RU"/>
        </a:p>
      </dgm:t>
    </dgm:pt>
    <dgm:pt modelId="{93D9D13B-BB1E-425B-84C4-740074B7A6B2}" type="sibTrans" cxnId="{BD435429-E4A8-4A03-A86B-6D2094923973}">
      <dgm:prSet/>
      <dgm:spPr/>
      <dgm:t>
        <a:bodyPr/>
        <a:lstStyle/>
        <a:p>
          <a:endParaRPr lang="ru-RU"/>
        </a:p>
      </dgm:t>
    </dgm:pt>
    <dgm:pt modelId="{3C37B025-8589-45C5-A1D9-425D90B39E26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с форменным (предметным) остаточным зрением, абсолютная острота зрения от 0,001 до 0,004 (от 1% до 4%).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DCB2C-5284-46DB-AF0B-525CD3E7715E}" type="parTrans" cxnId="{A63AF770-D086-40D8-98E4-83E4208D7D89}">
      <dgm:prSet/>
      <dgm:spPr/>
      <dgm:t>
        <a:bodyPr/>
        <a:lstStyle/>
        <a:p>
          <a:endParaRPr lang="ru-RU"/>
        </a:p>
      </dgm:t>
    </dgm:pt>
    <dgm:pt modelId="{8D3786D4-6F72-4A87-9342-80DFE99908FC}" type="sibTrans" cxnId="{A63AF770-D086-40D8-98E4-83E4208D7D89}">
      <dgm:prSet/>
      <dgm:spPr/>
      <dgm:t>
        <a:bodyPr/>
        <a:lstStyle/>
        <a:p>
          <a:endParaRPr lang="ru-RU"/>
        </a:p>
      </dgm:t>
    </dgm:pt>
    <dgm:pt modelId="{C1FCC185-93E6-4C3E-B5BC-4BC826541B59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0" i="0" u="none" dirty="0">
              <a:latin typeface="Arial" panose="020B0604020202020204" pitchFamily="34" charset="0"/>
              <a:cs typeface="Arial" panose="020B0604020202020204" pitchFamily="34" charset="0"/>
            </a:rPr>
            <a:t>средняя степень слабовидения (абсолютная острота зрения от 0,1 до 0,2 (от 10% до 20%)).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68C9D8-4D65-48D6-B210-77121ED73A57}" type="parTrans" cxnId="{E6DA2CA2-B46C-4FAF-BF88-96B4745566B7}">
      <dgm:prSet/>
      <dgm:spPr/>
      <dgm:t>
        <a:bodyPr/>
        <a:lstStyle/>
        <a:p>
          <a:endParaRPr lang="ru-RU"/>
        </a:p>
      </dgm:t>
    </dgm:pt>
    <dgm:pt modelId="{7A27470F-D312-46E3-9B7E-C190A1342EC8}" type="sibTrans" cxnId="{E6DA2CA2-B46C-4FAF-BF88-96B4745566B7}">
      <dgm:prSet/>
      <dgm:spPr/>
      <dgm:t>
        <a:bodyPr/>
        <a:lstStyle/>
        <a:p>
          <a:endParaRPr lang="ru-RU"/>
        </a:p>
      </dgm:t>
    </dgm:pt>
    <dgm:pt modelId="{22281184-9789-454A-9CAA-728FD2BC5294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0" i="0" u="none" dirty="0">
              <a:latin typeface="Arial" panose="020B0604020202020204" pitchFamily="34" charset="0"/>
              <a:cs typeface="Arial" panose="020B0604020202020204" pitchFamily="34" charset="0"/>
            </a:rPr>
            <a:t>лёгкая степень слабовидения (абсолютная острота зрения от 0,3 до 0,4 (от 30% до 40%)).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0860B0-78A4-4D34-95BC-4F32748D63F6}" type="parTrans" cxnId="{0B75AB01-90E6-4049-8151-1C539A5D8C6B}">
      <dgm:prSet/>
      <dgm:spPr/>
      <dgm:t>
        <a:bodyPr/>
        <a:lstStyle/>
        <a:p>
          <a:endParaRPr lang="ru-RU"/>
        </a:p>
      </dgm:t>
    </dgm:pt>
    <dgm:pt modelId="{1F66A0E1-20CA-4DC3-B21F-4D9957859777}" type="sibTrans" cxnId="{0B75AB01-90E6-4049-8151-1C539A5D8C6B}">
      <dgm:prSet/>
      <dgm:spPr/>
      <dgm:t>
        <a:bodyPr/>
        <a:lstStyle/>
        <a:p>
          <a:endParaRPr lang="ru-RU"/>
        </a:p>
      </dgm:t>
    </dgm:pt>
    <dgm:pt modelId="{7A72ABAF-8A52-49E1-AEA3-6733734C96D2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0" i="0" u="none" dirty="0">
              <a:latin typeface="Arial" panose="020B0604020202020204" pitchFamily="34" charset="0"/>
              <a:cs typeface="Arial" panose="020B0604020202020204" pitchFamily="34" charset="0"/>
            </a:rPr>
            <a:t>пониженное зрение </a:t>
          </a:r>
          <a:r>
            <a:rPr lang="ru-RU" b="0" i="0" u="none" dirty="0">
              <a:solidFill>
                <a:srgbClr val="8B3C67"/>
              </a:solidFill>
              <a:latin typeface="Arial" panose="020B0604020202020204" pitchFamily="34" charset="0"/>
              <a:cs typeface="Arial" panose="020B0604020202020204" pitchFamily="34" charset="0"/>
            </a:rPr>
            <a:t>(абсолютная острота зрения от 0,5 до 0,8 (от 50% до 80%)), снижение зрения обусловлено функциональными нарушениями (расстройствами), при которых зрение характеризуется как пограничное между слабовидением и нормой.</a:t>
          </a:r>
          <a:endParaRPr lang="ru-RU" dirty="0">
            <a:solidFill>
              <a:srgbClr val="8B3C67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B3C95-2452-433F-8C35-931A5B465AD8}" type="parTrans" cxnId="{CA82BA21-0B82-4A1A-BD49-2E5B54F484AC}">
      <dgm:prSet/>
      <dgm:spPr/>
      <dgm:t>
        <a:bodyPr/>
        <a:lstStyle/>
        <a:p>
          <a:endParaRPr lang="ru-RU"/>
        </a:p>
      </dgm:t>
    </dgm:pt>
    <dgm:pt modelId="{D00F468E-CCEB-4D18-AED9-6B1D6E10D6CB}" type="sibTrans" cxnId="{CA82BA21-0B82-4A1A-BD49-2E5B54F484AC}">
      <dgm:prSet/>
      <dgm:spPr/>
      <dgm:t>
        <a:bodyPr/>
        <a:lstStyle/>
        <a:p>
          <a:endParaRPr lang="ru-RU"/>
        </a:p>
      </dgm:t>
    </dgm:pt>
    <dgm:pt modelId="{9E0E4FDC-DA78-4DC8-9154-FCF06772A6CE}" type="pres">
      <dgm:prSet presAssocID="{0D4D85E6-E8BF-4C8C-911C-6A9B943A0E34}" presName="Name0" presStyleCnt="0">
        <dgm:presLayoutVars>
          <dgm:dir/>
          <dgm:animLvl val="lvl"/>
          <dgm:resizeHandles val="exact"/>
        </dgm:presLayoutVars>
      </dgm:prSet>
      <dgm:spPr/>
    </dgm:pt>
    <dgm:pt modelId="{A2911614-2C3B-4CDE-92C0-D503C086A633}" type="pres">
      <dgm:prSet presAssocID="{5994F40B-8602-48A9-83D2-4ACDC1A198AA}" presName="composite" presStyleCnt="0"/>
      <dgm:spPr/>
    </dgm:pt>
    <dgm:pt modelId="{C3AEE60C-BED1-4248-A248-7EE6AFBCCFEF}" type="pres">
      <dgm:prSet presAssocID="{5994F40B-8602-48A9-83D2-4ACDC1A198A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F36B27C-C5B3-4EE0-83B0-632F5FAA136B}" type="pres">
      <dgm:prSet presAssocID="{5994F40B-8602-48A9-83D2-4ACDC1A198AA}" presName="desTx" presStyleLbl="alignAccFollowNode1" presStyleIdx="0" presStyleCnt="2">
        <dgm:presLayoutVars>
          <dgm:bulletEnabled val="1"/>
        </dgm:presLayoutVars>
      </dgm:prSet>
      <dgm:spPr/>
    </dgm:pt>
    <dgm:pt modelId="{B9EF53AF-1A00-4E78-BCD7-46C01E26377B}" type="pres">
      <dgm:prSet presAssocID="{1A37E2A2-C379-4614-B9C0-D7B587AD6CE0}" presName="space" presStyleCnt="0"/>
      <dgm:spPr/>
    </dgm:pt>
    <dgm:pt modelId="{A55E157F-5DA6-4C6A-BE73-AD6494D3C2C8}" type="pres">
      <dgm:prSet presAssocID="{64E5277B-BDDC-4516-A2DD-D2090E2D0D8F}" presName="composite" presStyleCnt="0"/>
      <dgm:spPr/>
    </dgm:pt>
    <dgm:pt modelId="{3CBAD156-B243-4E93-B513-C25410CD2B8A}" type="pres">
      <dgm:prSet presAssocID="{64E5277B-BDDC-4516-A2DD-D2090E2D0D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C6F15C3-C0C2-4E11-9FCA-61DF87E7D03D}" type="pres">
      <dgm:prSet presAssocID="{64E5277B-BDDC-4516-A2DD-D2090E2D0D8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B75AB01-90E6-4049-8151-1C539A5D8C6B}" srcId="{64E5277B-BDDC-4516-A2DD-D2090E2D0D8F}" destId="{22281184-9789-454A-9CAA-728FD2BC5294}" srcOrd="2" destOrd="0" parTransId="{F10860B0-78A4-4D34-95BC-4F32748D63F6}" sibTransId="{1F66A0E1-20CA-4DC3-B21F-4D9957859777}"/>
    <dgm:cxn modelId="{00CE2E07-8C45-48C8-888F-0C9E5CCA6A63}" type="presOf" srcId="{5994F40B-8602-48A9-83D2-4ACDC1A198AA}" destId="{C3AEE60C-BED1-4248-A248-7EE6AFBCCFEF}" srcOrd="0" destOrd="0" presId="urn:microsoft.com/office/officeart/2005/8/layout/hList1"/>
    <dgm:cxn modelId="{14665F0C-D54C-4535-B5EE-C6F2F70BE9C1}" type="presOf" srcId="{C0DFA1E6-556D-4267-B464-02A82389DDCE}" destId="{BF36B27C-C5B3-4EE0-83B0-632F5FAA136B}" srcOrd="0" destOrd="4" presId="urn:microsoft.com/office/officeart/2005/8/layout/hList1"/>
    <dgm:cxn modelId="{08B21F11-4C72-4D65-A601-B19365B6459E}" type="presOf" srcId="{22281184-9789-454A-9CAA-728FD2BC5294}" destId="{BC6F15C3-C0C2-4E11-9FCA-61DF87E7D03D}" srcOrd="0" destOrd="2" presId="urn:microsoft.com/office/officeart/2005/8/layout/hList1"/>
    <dgm:cxn modelId="{4D3B931A-60DE-4C83-800F-B2FFD3C5348C}" srcId="{0D4D85E6-E8BF-4C8C-911C-6A9B943A0E34}" destId="{5994F40B-8602-48A9-83D2-4ACDC1A198AA}" srcOrd="0" destOrd="0" parTransId="{F25E7C81-1BDD-4773-9D34-3668FB4983B5}" sibTransId="{1A37E2A2-C379-4614-B9C0-D7B587AD6CE0}"/>
    <dgm:cxn modelId="{CA82BA21-0B82-4A1A-BD49-2E5B54F484AC}" srcId="{64E5277B-BDDC-4516-A2DD-D2090E2D0D8F}" destId="{7A72ABAF-8A52-49E1-AEA3-6733734C96D2}" srcOrd="3" destOrd="0" parTransId="{91CB3C95-2452-433F-8C35-931A5B465AD8}" sibTransId="{D00F468E-CCEB-4D18-AED9-6B1D6E10D6CB}"/>
    <dgm:cxn modelId="{BD435429-E4A8-4A03-A86B-6D2094923973}" srcId="{F2E80382-EE09-4E56-B971-62C3E0ED9234}" destId="{C0DFA1E6-556D-4267-B464-02A82389DDCE}" srcOrd="2" destOrd="0" parTransId="{8A02AA12-0224-41A5-81CD-70A297B96B29}" sibTransId="{93D9D13B-BB1E-425B-84C4-740074B7A6B2}"/>
    <dgm:cxn modelId="{EA001F3A-6F91-4413-87B6-FE44D6D16E47}" type="presOf" srcId="{E506D4CA-1707-44B1-9932-DA19D035B428}" destId="{BF36B27C-C5B3-4EE0-83B0-632F5FAA136B}" srcOrd="0" destOrd="2" presId="urn:microsoft.com/office/officeart/2005/8/layout/hList1"/>
    <dgm:cxn modelId="{70023E42-EA46-439E-9058-EEB27A78BB7C}" srcId="{F2E80382-EE09-4E56-B971-62C3E0ED9234}" destId="{C499A931-98DF-43E0-97E6-43BE24661059}" srcOrd="1" destOrd="0" parTransId="{008B7C80-F0B8-4FC2-9D44-B6878E20EE14}" sibTransId="{B255269A-2553-4926-9E12-58B0027C9718}"/>
    <dgm:cxn modelId="{33F09F50-E4E4-4901-8A24-0E11AC149AD4}" type="presOf" srcId="{3CE9C967-4C9F-45FC-A1EE-8D55E551B2F3}" destId="{BF36B27C-C5B3-4EE0-83B0-632F5FAA136B}" srcOrd="0" destOrd="0" presId="urn:microsoft.com/office/officeart/2005/8/layout/hList1"/>
    <dgm:cxn modelId="{A63AF770-D086-40D8-98E4-83E4208D7D89}" srcId="{F2E80382-EE09-4E56-B971-62C3E0ED9234}" destId="{3C37B025-8589-45C5-A1D9-425D90B39E26}" srcOrd="3" destOrd="0" parTransId="{726DCB2C-5284-46DB-AF0B-525CD3E7715E}" sibTransId="{8D3786D4-6F72-4A87-9342-80DFE99908FC}"/>
    <dgm:cxn modelId="{A9EC2C53-8A0B-4621-8FCE-DAB0CC94F43D}" srcId="{5994F40B-8602-48A9-83D2-4ACDC1A198AA}" destId="{F2E80382-EE09-4E56-B971-62C3E0ED9234}" srcOrd="1" destOrd="0" parTransId="{B8F88593-4D45-4E11-BDD0-98CCD4866C0B}" sibTransId="{6469AEB2-83E4-4F59-83E2-F1D31D97147C}"/>
    <dgm:cxn modelId="{1552477A-127A-43A8-8399-900B30F5E199}" srcId="{64E5277B-BDDC-4516-A2DD-D2090E2D0D8F}" destId="{20F7721C-32DD-4D22-B897-4610811E14F2}" srcOrd="0" destOrd="0" parTransId="{97F68507-6217-49E7-BC16-53A48843E464}" sibTransId="{C85D88BC-FAEA-4867-8B02-796D4B7AD4C9}"/>
    <dgm:cxn modelId="{5562C47C-0B66-455F-959C-8F2D61F905C8}" type="presOf" srcId="{C499A931-98DF-43E0-97E6-43BE24661059}" destId="{BF36B27C-C5B3-4EE0-83B0-632F5FAA136B}" srcOrd="0" destOrd="3" presId="urn:microsoft.com/office/officeart/2005/8/layout/hList1"/>
    <dgm:cxn modelId="{B0348795-B8E3-4AE3-8766-3F3C646B5A97}" srcId="{5994F40B-8602-48A9-83D2-4ACDC1A198AA}" destId="{3CE9C967-4C9F-45FC-A1EE-8D55E551B2F3}" srcOrd="0" destOrd="0" parTransId="{D8FCA684-225B-4196-909F-B0A51034E08F}" sibTransId="{7D78D1FA-4A6F-4C00-B616-A6AB2482340B}"/>
    <dgm:cxn modelId="{01AB65A0-66C6-4B97-868E-07F695156CBF}" type="presOf" srcId="{20F7721C-32DD-4D22-B897-4610811E14F2}" destId="{BC6F15C3-C0C2-4E11-9FCA-61DF87E7D03D}" srcOrd="0" destOrd="0" presId="urn:microsoft.com/office/officeart/2005/8/layout/hList1"/>
    <dgm:cxn modelId="{E6DA2CA2-B46C-4FAF-BF88-96B4745566B7}" srcId="{64E5277B-BDDC-4516-A2DD-D2090E2D0D8F}" destId="{C1FCC185-93E6-4C3E-B5BC-4BC826541B59}" srcOrd="1" destOrd="0" parTransId="{1368C9D8-4D65-48D6-B210-77121ED73A57}" sibTransId="{7A27470F-D312-46E3-9B7E-C190A1342EC8}"/>
    <dgm:cxn modelId="{85DBEDB9-EE96-47A9-8339-D6BB26659771}" srcId="{0D4D85E6-E8BF-4C8C-911C-6A9B943A0E34}" destId="{64E5277B-BDDC-4516-A2DD-D2090E2D0D8F}" srcOrd="1" destOrd="0" parTransId="{70C0BF25-9855-4C45-895C-E6438AEC24FD}" sibTransId="{77F18D56-69E3-4555-8C89-59D3773F31D9}"/>
    <dgm:cxn modelId="{5F813FBA-E8BA-414E-A8EA-CF698B17A891}" type="presOf" srcId="{3C37B025-8589-45C5-A1D9-425D90B39E26}" destId="{BF36B27C-C5B3-4EE0-83B0-632F5FAA136B}" srcOrd="0" destOrd="5" presId="urn:microsoft.com/office/officeart/2005/8/layout/hList1"/>
    <dgm:cxn modelId="{838C66BF-1D16-46BE-A18B-70F3BCBECF13}" type="presOf" srcId="{F2E80382-EE09-4E56-B971-62C3E0ED9234}" destId="{BF36B27C-C5B3-4EE0-83B0-632F5FAA136B}" srcOrd="0" destOrd="1" presId="urn:microsoft.com/office/officeart/2005/8/layout/hList1"/>
    <dgm:cxn modelId="{4ABA81C8-2A75-470F-B407-68043E3A8F27}" type="presOf" srcId="{0D4D85E6-E8BF-4C8C-911C-6A9B943A0E34}" destId="{9E0E4FDC-DA78-4DC8-9154-FCF06772A6CE}" srcOrd="0" destOrd="0" presId="urn:microsoft.com/office/officeart/2005/8/layout/hList1"/>
    <dgm:cxn modelId="{B4C228CB-121E-4FF6-90BD-20CDB0046B2A}" type="presOf" srcId="{C1FCC185-93E6-4C3E-B5BC-4BC826541B59}" destId="{BC6F15C3-C0C2-4E11-9FCA-61DF87E7D03D}" srcOrd="0" destOrd="1" presId="urn:microsoft.com/office/officeart/2005/8/layout/hList1"/>
    <dgm:cxn modelId="{45CB88D0-25AE-44F6-A708-B74690006341}" srcId="{F2E80382-EE09-4E56-B971-62C3E0ED9234}" destId="{E506D4CA-1707-44B1-9932-DA19D035B428}" srcOrd="0" destOrd="0" parTransId="{0971D463-1BBB-469C-A1B2-FFBAACC650BF}" sibTransId="{C3E4BC29-40BB-428A-953F-768AC9D6BDE7}"/>
    <dgm:cxn modelId="{9536B4D2-7E16-4E47-847F-E0B116EAC6D6}" type="presOf" srcId="{7A72ABAF-8A52-49E1-AEA3-6733734C96D2}" destId="{BC6F15C3-C0C2-4E11-9FCA-61DF87E7D03D}" srcOrd="0" destOrd="3" presId="urn:microsoft.com/office/officeart/2005/8/layout/hList1"/>
    <dgm:cxn modelId="{8B6EA4F5-1BE6-45DB-89DE-BEFB5BD59C3C}" type="presOf" srcId="{64E5277B-BDDC-4516-A2DD-D2090E2D0D8F}" destId="{3CBAD156-B243-4E93-B513-C25410CD2B8A}" srcOrd="0" destOrd="0" presId="urn:microsoft.com/office/officeart/2005/8/layout/hList1"/>
    <dgm:cxn modelId="{87192EBB-BEC2-4556-9919-5643166E405B}" type="presParOf" srcId="{9E0E4FDC-DA78-4DC8-9154-FCF06772A6CE}" destId="{A2911614-2C3B-4CDE-92C0-D503C086A633}" srcOrd="0" destOrd="0" presId="urn:microsoft.com/office/officeart/2005/8/layout/hList1"/>
    <dgm:cxn modelId="{772708C7-897C-42FC-9327-DEA3DFDA9C10}" type="presParOf" srcId="{A2911614-2C3B-4CDE-92C0-D503C086A633}" destId="{C3AEE60C-BED1-4248-A248-7EE6AFBCCFEF}" srcOrd="0" destOrd="0" presId="urn:microsoft.com/office/officeart/2005/8/layout/hList1"/>
    <dgm:cxn modelId="{FC7EDD7A-B946-47BA-9FF0-88426D7EE7F4}" type="presParOf" srcId="{A2911614-2C3B-4CDE-92C0-D503C086A633}" destId="{BF36B27C-C5B3-4EE0-83B0-632F5FAA136B}" srcOrd="1" destOrd="0" presId="urn:microsoft.com/office/officeart/2005/8/layout/hList1"/>
    <dgm:cxn modelId="{0D6193EF-F7CF-4ECB-AC1E-65ACD2427600}" type="presParOf" srcId="{9E0E4FDC-DA78-4DC8-9154-FCF06772A6CE}" destId="{B9EF53AF-1A00-4E78-BCD7-46C01E26377B}" srcOrd="1" destOrd="0" presId="urn:microsoft.com/office/officeart/2005/8/layout/hList1"/>
    <dgm:cxn modelId="{BF1D4025-5C76-44FF-A3BE-E9E59A38E653}" type="presParOf" srcId="{9E0E4FDC-DA78-4DC8-9154-FCF06772A6CE}" destId="{A55E157F-5DA6-4C6A-BE73-AD6494D3C2C8}" srcOrd="2" destOrd="0" presId="urn:microsoft.com/office/officeart/2005/8/layout/hList1"/>
    <dgm:cxn modelId="{6E1CEBE0-1F16-4669-84DD-6C77FD60B5FB}" type="presParOf" srcId="{A55E157F-5DA6-4C6A-BE73-AD6494D3C2C8}" destId="{3CBAD156-B243-4E93-B513-C25410CD2B8A}" srcOrd="0" destOrd="0" presId="urn:microsoft.com/office/officeart/2005/8/layout/hList1"/>
    <dgm:cxn modelId="{251A37FB-61B8-4C4B-97BD-BA3236EA379A}" type="presParOf" srcId="{A55E157F-5DA6-4C6A-BE73-AD6494D3C2C8}" destId="{BC6F15C3-C0C2-4E11-9FCA-61DF87E7D0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9653CC-40C3-46DE-AAB1-3B463A3379FA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4E7795B-98F2-426E-98CF-F3744E3527F4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Федеральные рабочие программы учебных предметов</a:t>
          </a:r>
        </a:p>
      </dgm:t>
    </dgm:pt>
    <dgm:pt modelId="{377AF86E-389D-4437-9C59-1065B591FC67}" type="parTrans" cxnId="{4C957B8E-CF21-49F5-A988-B8842CA3AB1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E685C1F-AF84-4BAB-B3A6-2E189AB41D12}" type="sibTrans" cxnId="{4C957B8E-CF21-49F5-A988-B8842CA3AB1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7DAEA3E-ABCB-4C26-9DDD-BA21C10F66CA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Рабочие программы учебных предметов, самостоятельно разрабатываемые образовательной организацией</a:t>
          </a:r>
        </a:p>
      </dgm:t>
    </dgm:pt>
    <dgm:pt modelId="{84D897C4-CE56-47D8-B28F-4E0B4FC2C344}" type="parTrans" cxnId="{F47AA6F5-0643-45B3-9642-68240984B08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9DBC223-A746-4D23-A2D7-534C82867ABD}" type="sibTrans" cxnId="{F47AA6F5-0643-45B3-9642-68240984B08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0F11674-4E4B-4953-AFFC-4EB95BD8F727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</a:t>
          </a:r>
          <a:r>
            <a:rPr lang="en-US" dirty="0" err="1">
              <a:latin typeface="Arial" pitchFamily="34" charset="0"/>
              <a:cs typeface="Arial" pitchFamily="34" charset="0"/>
            </a:rPr>
            <a:t>Русский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язык</a:t>
          </a:r>
          <a:r>
            <a:rPr lang="ru-RU" dirty="0">
              <a:latin typeface="Arial" pitchFamily="34" charset="0"/>
              <a:cs typeface="Arial" pitchFamily="34" charset="0"/>
            </a:rPr>
            <a:t>»</a:t>
          </a:r>
        </a:p>
      </dgm:t>
    </dgm:pt>
    <dgm:pt modelId="{A2C52B36-2CFE-4298-95A1-7E00E927CD98}" type="parTrans" cxnId="{260081BB-8911-4D33-A851-7788B6C2DA1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5406AB4-634C-4C6F-8A4B-41763B094668}" type="sibTrans" cxnId="{260081BB-8911-4D33-A851-7788B6C2DA1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171285D-D7EF-48AC-BC81-DFBF666A6508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«Иностранный язык»</a:t>
          </a:r>
        </a:p>
      </dgm:t>
    </dgm:pt>
    <dgm:pt modelId="{CBFCAACB-24AB-4ADB-8F49-29252BF4AA7C}" type="parTrans" cxnId="{AEA7F311-B0D9-473E-800E-AE3C0F992BD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6522E8C-624D-4837-BF66-23DDC4DE6FEC}" type="sibTrans" cxnId="{AEA7F311-B0D9-473E-800E-AE3C0F992BD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AA40185-44FF-4006-B160-F66986000FC0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Федеральные рабочие программы учебных предметов</a:t>
          </a:r>
        </a:p>
      </dgm:t>
    </dgm:pt>
    <dgm:pt modelId="{89FBE3F1-9BE8-4337-9EEE-9178EA076679}" type="parTrans" cxnId="{2938B068-3856-4240-ADFB-8986175D10A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4E62C3D-625F-4158-B5F8-6C3A3BF91E40}" type="sibTrans" cxnId="{2938B068-3856-4240-ADFB-8986175D10A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6C1D0A0-C9AE-4301-BC83-172EB94B7D44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«Русский язык»</a:t>
          </a:r>
          <a:endParaRPr lang="ru-RU" b="0" dirty="0">
            <a:latin typeface="Arial" pitchFamily="34" charset="0"/>
            <a:cs typeface="Arial" pitchFamily="34" charset="0"/>
          </a:endParaRPr>
        </a:p>
      </dgm:t>
    </dgm:pt>
    <dgm:pt modelId="{52F64FF4-4FB1-48C9-93ED-2866290F1B22}" type="parTrans" cxnId="{B8B6B72E-B4F9-491A-97B7-A54FC11D2D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C067911-B52A-4095-8B61-74E7047EB998}" type="sibTrans" cxnId="{B8B6B72E-B4F9-491A-97B7-A54FC11D2D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956AA39-4B9C-4084-B7DC-FBA0FD0F7842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Рабочие программы учебных предметов, самостоятельно разрабатываемые образовательной организацией</a:t>
          </a:r>
        </a:p>
      </dgm:t>
    </dgm:pt>
    <dgm:pt modelId="{B8AA2A22-C778-4487-9BFB-9B7B82BC52CA}" type="parTrans" cxnId="{623F1794-B44B-4ED9-A176-25DA396798C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5D1C059-2962-41FB-B22A-0426BD25E5AF}" type="sibTrans" cxnId="{623F1794-B44B-4ED9-A176-25DA396798C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3F10393-01DE-40AA-A04A-E99D9D50A9BA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«Иностранный язык»</a:t>
          </a:r>
        </a:p>
      </dgm:t>
    </dgm:pt>
    <dgm:pt modelId="{EF058B79-F64D-465C-A576-02A8277398BA}" type="parTrans" cxnId="{B3CF8476-1C96-4676-B7F8-23EA593EC5C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E29360-88FD-4E95-A2D2-3607EBB12242}" type="sibTrans" cxnId="{B3CF8476-1C96-4676-B7F8-23EA593EC5C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BCC4AA6-999F-4A5A-AD81-674BEB3DC731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«Литература»</a:t>
          </a:r>
          <a:endParaRPr lang="ru-RU" b="0" dirty="0">
            <a:latin typeface="Arial" pitchFamily="34" charset="0"/>
            <a:cs typeface="Arial" pitchFamily="34" charset="0"/>
          </a:endParaRPr>
        </a:p>
      </dgm:t>
    </dgm:pt>
    <dgm:pt modelId="{A8D99BA1-EB40-4C5C-934D-C577292A9EA8}" type="parTrans" cxnId="{74B9A771-0127-4517-9B36-7003AD66E42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E0E39B7-BB5E-41D2-B1A2-DBC7E25FD34E}" type="sibTrans" cxnId="{74B9A771-0127-4517-9B36-7003AD66E42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2E45C4A-932C-4380-95AD-C2DE9FDACCB0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«История»</a:t>
          </a:r>
          <a:endParaRPr lang="ru-RU" b="0" dirty="0">
            <a:latin typeface="Arial" pitchFamily="34" charset="0"/>
            <a:cs typeface="Arial" pitchFamily="34" charset="0"/>
          </a:endParaRPr>
        </a:p>
      </dgm:t>
    </dgm:pt>
    <dgm:pt modelId="{31750625-FF84-4DE1-AC7B-CD57664093CA}" type="parTrans" cxnId="{81C25C5B-4E80-4330-9E75-B57134CAC91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D4117FD-8709-41D6-B22A-21819965A238}" type="sibTrans" cxnId="{81C25C5B-4E80-4330-9E75-B57134CAC91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80E8919-D866-4A13-BA69-1F574223A6E8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«Обществознание»</a:t>
          </a:r>
          <a:endParaRPr lang="ru-RU" b="0" dirty="0">
            <a:latin typeface="Arial" pitchFamily="34" charset="0"/>
            <a:cs typeface="Arial" pitchFamily="34" charset="0"/>
          </a:endParaRPr>
        </a:p>
      </dgm:t>
    </dgm:pt>
    <dgm:pt modelId="{47FDD7FE-3F36-49ED-8BB2-99227F752D90}" type="parTrans" cxnId="{8F58F9CA-D727-41F8-BEE4-E51C241B3CA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D955D71-541E-4016-8CEF-C6D4F185762D}" type="sibTrans" cxnId="{8F58F9CA-D727-41F8-BEE4-E51C241B3CA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B797B24-ED08-4E01-BBA8-EDBD47C19282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«География»</a:t>
          </a:r>
          <a:endParaRPr lang="ru-RU" b="0" dirty="0">
            <a:latin typeface="Arial" pitchFamily="34" charset="0"/>
            <a:cs typeface="Arial" pitchFamily="34" charset="0"/>
          </a:endParaRPr>
        </a:p>
      </dgm:t>
    </dgm:pt>
    <dgm:pt modelId="{22D0458A-91CB-4967-AF13-8D0E98EE43A4}" type="parTrans" cxnId="{93AFB6C4-3BFE-4AD1-AD70-FFDF055D41F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E67A70C-2530-46A0-AD18-C896B66BABE1}" type="sibTrans" cxnId="{93AFB6C4-3BFE-4AD1-AD70-FFDF055D41F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9766346-F75C-4178-BCC4-72403F5D290F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</a:t>
          </a:r>
          <a:r>
            <a:rPr lang="ru-RU" b="0" dirty="0">
              <a:latin typeface="Arial" pitchFamily="34" charset="0"/>
              <a:cs typeface="Arial" pitchFamily="34" charset="0"/>
            </a:rPr>
            <a:t>«Основы безопасности жизнедеятельности»</a:t>
          </a:r>
        </a:p>
      </dgm:t>
    </dgm:pt>
    <dgm:pt modelId="{4F0F6765-34E8-4E5A-A328-688A982A5E14}" type="parTrans" cxnId="{430F3644-D06E-4378-908C-212BD1C3735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1293240-0300-468C-8AC6-7AD5DBD42427}" type="sibTrans" cxnId="{430F3644-D06E-4378-908C-212BD1C3735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528C6CA-D063-4A08-A865-8ED4A5DEF3B5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</a:t>
          </a:r>
          <a:r>
            <a:rPr lang="en-US" dirty="0" err="1">
              <a:latin typeface="Arial" pitchFamily="34" charset="0"/>
              <a:cs typeface="Arial" pitchFamily="34" charset="0"/>
            </a:rPr>
            <a:t>Литературное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чтение</a:t>
          </a:r>
          <a:r>
            <a:rPr lang="ru-RU" dirty="0">
              <a:latin typeface="Arial" pitchFamily="34" charset="0"/>
              <a:cs typeface="Arial" pitchFamily="34" charset="0"/>
            </a:rPr>
            <a:t>»</a:t>
          </a:r>
        </a:p>
      </dgm:t>
    </dgm:pt>
    <dgm:pt modelId="{D968A0A7-97CF-472D-95F9-7962ABDDFEE2}" type="parTrans" cxnId="{11EAE633-3FC6-4AD8-84CA-759E2149EE1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3355730-226E-47E1-BA59-FC8859D1AD88}" type="sibTrans" cxnId="{11EAE633-3FC6-4AD8-84CA-759E2149EE1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3E0BBBE-631F-4506-A7AE-C7496BECEE83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</a:t>
          </a:r>
          <a:r>
            <a:rPr lang="en-US" dirty="0" err="1">
              <a:latin typeface="Arial" pitchFamily="34" charset="0"/>
              <a:cs typeface="Arial" pitchFamily="34" charset="0"/>
            </a:rPr>
            <a:t>Окружающий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мир</a:t>
          </a:r>
          <a:r>
            <a:rPr lang="ru-RU" dirty="0">
              <a:latin typeface="Arial" pitchFamily="34" charset="0"/>
              <a:cs typeface="Arial" pitchFamily="34" charset="0"/>
            </a:rPr>
            <a:t>» </a:t>
          </a:r>
        </a:p>
      </dgm:t>
    </dgm:pt>
    <dgm:pt modelId="{A4272AD2-9C36-4FC9-8BBB-27AE13FA8FC2}" type="parTrans" cxnId="{17134790-6270-4A9E-A1E5-DFC4D3803CD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44DDDCA-A8B8-4529-B8E1-DF2344F21895}" type="sibTrans" cxnId="{17134790-6270-4A9E-A1E5-DFC4D3803CD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393EEDA-B44E-4A34-8419-84F029D70B79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«Математика»</a:t>
          </a:r>
        </a:p>
      </dgm:t>
    </dgm:pt>
    <dgm:pt modelId="{CEEBF963-A800-47CE-AAF0-D5F741FBC629}" type="parTrans" cxnId="{274E87B2-C178-4833-897E-20DC4DEF430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3F2884A-DC23-4060-B570-FCB5B36839E1}" type="sibTrans" cxnId="{274E87B2-C178-4833-897E-20DC4DEF430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7E4403E-AEFD-4262-9C19-8D7F968FC4F7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 «Информатика»</a:t>
          </a:r>
        </a:p>
      </dgm:t>
    </dgm:pt>
    <dgm:pt modelId="{5557E2D6-3E8A-4FE2-A9A7-3EC8FD7DC9EF}" type="parTrans" cxnId="{D0B056EA-3974-4916-B9ED-2C6059C8439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CC37B1D-16AA-4759-942D-D3859C52D451}" type="sibTrans" cxnId="{D0B056EA-3974-4916-B9ED-2C6059C8439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E092B15-068B-491F-9C70-08AF532A9E51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«Основы религиозных культур и светской этики»</a:t>
          </a:r>
        </a:p>
      </dgm:t>
    </dgm:pt>
    <dgm:pt modelId="{3833C21B-8809-4038-870D-DA2E99818009}" type="parTrans" cxnId="{1ECBA756-8B49-4A07-92CF-2780C382FA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791AC24-343D-4BC0-9E1E-CDEF157DF26A}" type="sibTrans" cxnId="{1ECBA756-8B49-4A07-92CF-2780C382FA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93FCF46-C5EF-4AF1-90E1-816E0645EC67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«Технология»</a:t>
          </a:r>
        </a:p>
      </dgm:t>
    </dgm:pt>
    <dgm:pt modelId="{553E3B64-BC87-437C-AD50-6C7B99E77622}" type="parTrans" cxnId="{5D03C5E7-CA17-445A-8642-15C722CC5A7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135152E-5060-45A8-903D-2FCF2C567C28}" type="sibTrans" cxnId="{5D03C5E7-CA17-445A-8642-15C722CC5A7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7A02F3D-FFDF-4FB6-87D1-F0A104DD9A26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</a:t>
          </a:r>
          <a:r>
            <a:rPr lang="ru-RU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«Изобразительное искусство (</a:t>
          </a:r>
          <a:r>
            <a:rPr lang="ru-RU" dirty="0" err="1">
              <a:solidFill>
                <a:srgbClr val="8B3C67"/>
              </a:solidFill>
              <a:latin typeface="Arial" pitchFamily="34" charset="0"/>
              <a:cs typeface="Arial" pitchFamily="34" charset="0"/>
            </a:rPr>
            <a:t>тифлографика</a:t>
          </a:r>
          <a:r>
            <a:rPr lang="ru-RU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)»</a:t>
          </a:r>
        </a:p>
      </dgm:t>
    </dgm:pt>
    <dgm:pt modelId="{257A2E9D-FA55-4609-A2D4-08E2966C5A42}" type="parTrans" cxnId="{93BBCEA8-321A-443D-A213-2C3BDC59F15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7FD6328-5545-479E-87A6-BFB16B72BEED}" type="sibTrans" cxnId="{93BBCEA8-321A-443D-A213-2C3BDC59F15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C088800-C4E1-4E37-95C3-F4BFF9018D15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«Музыка»</a:t>
          </a:r>
        </a:p>
      </dgm:t>
    </dgm:pt>
    <dgm:pt modelId="{9D2D1FCF-ABA6-4FA2-A4E6-3D8C8CB2CD63}" type="parTrans" cxnId="{22509E94-D299-4D70-B112-2519560739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E253E1-AFC6-44EB-B57A-0AFC24AD077C}" type="sibTrans" cxnId="{22509E94-D299-4D70-B112-2519560739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08E221D-54D8-49CB-82A3-361EE974FE84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«Адаптивная физическая культура»</a:t>
          </a:r>
        </a:p>
      </dgm:t>
    </dgm:pt>
    <dgm:pt modelId="{BD5448E3-BC16-47D1-9C68-BC12CB612311}" type="parTrans" cxnId="{570BECA6-29BF-45A7-A06D-C75DB294363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3AA30DB-8AA3-455E-82BD-8B414AFD14FE}" type="sibTrans" cxnId="{570BECA6-29BF-45A7-A06D-C75DB294363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359B4E1-5A2C-4F62-848D-3BF550C2A7CD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«Математика (учебные курсы: «Математика», «Алгебра», «Геометрия», «Вероятность и статистка»)» </a:t>
          </a:r>
        </a:p>
      </dgm:t>
    </dgm:pt>
    <dgm:pt modelId="{BE41E491-1663-4E03-8629-28092E5CDD4F}" type="parTrans" cxnId="{CD9C8572-85C5-4BC5-B92C-6E397910E10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F33F881-D7CF-4ABC-AEEE-835DF473F8A3}" type="sibTrans" cxnId="{CD9C8572-85C5-4BC5-B92C-6E397910E10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294382D-E64B-43A2-BDCB-52F98BA9FE8B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«Информатика»</a:t>
          </a:r>
        </a:p>
      </dgm:t>
    </dgm:pt>
    <dgm:pt modelId="{B69B47D9-A78C-4948-9620-EE8F638421E1}" type="parTrans" cxnId="{DD0BD1EF-5A30-4833-913E-B8F4B9407A9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8663018-C831-4403-B265-CD0C9E5B35D7}" type="sibTrans" cxnId="{DD0BD1EF-5A30-4833-913E-B8F4B9407A9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D422E65-D929-4DB7-BA49-3B7AAEF92001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«Физика»</a:t>
          </a:r>
        </a:p>
      </dgm:t>
    </dgm:pt>
    <dgm:pt modelId="{AD658B69-2D29-4155-BF5B-3CAF6AFAF3E2}" type="parTrans" cxnId="{32BC8C98-2BA3-4924-93CF-3DC84EE3A75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38BF69B-F270-4A1D-B053-1A60394E47AB}" type="sibTrans" cxnId="{32BC8C98-2BA3-4924-93CF-3DC84EE3A75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BE78598-FDEB-4894-B907-5A4DF260742B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«Химия»</a:t>
          </a:r>
        </a:p>
      </dgm:t>
    </dgm:pt>
    <dgm:pt modelId="{9A4A90C6-0245-4202-9CF2-888BFA27D735}" type="parTrans" cxnId="{6FF389FE-0E83-43F1-A520-B49E6BCA981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2229B4F-25DC-4B8D-8D69-49331440C9A2}" type="sibTrans" cxnId="{6FF389FE-0E83-43F1-A520-B49E6BCA981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30096EA-D1D3-498D-B256-C2FD78B3CB00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«Биология»</a:t>
          </a:r>
        </a:p>
      </dgm:t>
    </dgm:pt>
    <dgm:pt modelId="{E5806C36-BD00-44D7-BD43-613E7282B137}" type="parTrans" cxnId="{F0E3E7BD-87D3-43D9-8A71-8FA14B41951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39AAF4B-77B4-43EB-999A-07D56697D2BB}" type="sibTrans" cxnId="{F0E3E7BD-87D3-43D9-8A71-8FA14B41951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9A412C1-9B9A-4BDD-BAC4-21BE8BCC4CAE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«Технология»</a:t>
          </a:r>
        </a:p>
      </dgm:t>
    </dgm:pt>
    <dgm:pt modelId="{117034DE-A514-4C14-9351-18C43E8A704F}" type="parTrans" cxnId="{FB89BF36-3CF8-4BC1-BB83-4879D646D59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8E645EB-0D83-40C1-83E4-ED3F71469C6B}" type="sibTrans" cxnId="{FB89BF36-3CF8-4BC1-BB83-4879D646D59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823026B-27C0-4C7D-BE19-01A9FAF69687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</a:t>
          </a:r>
          <a:r>
            <a:rPr lang="ru-RU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«Изобразительное искусство (</a:t>
          </a:r>
          <a:r>
            <a:rPr lang="ru-RU" dirty="0" err="1">
              <a:solidFill>
                <a:srgbClr val="8B3C67"/>
              </a:solidFill>
              <a:latin typeface="Arial" pitchFamily="34" charset="0"/>
              <a:cs typeface="Arial" pitchFamily="34" charset="0"/>
            </a:rPr>
            <a:t>тифлографика</a:t>
          </a:r>
          <a:r>
            <a:rPr lang="ru-RU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)»</a:t>
          </a:r>
        </a:p>
      </dgm:t>
    </dgm:pt>
    <dgm:pt modelId="{D4E9563E-225C-4B6C-8926-4EF215571D60}" type="parTrans" cxnId="{F4080B41-86C7-4DDE-8C49-39CE9E4A299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F725B29-624B-4ECA-A78C-03A8934A39DD}" type="sibTrans" cxnId="{F4080B41-86C7-4DDE-8C49-39CE9E4A299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17C8A8-582C-4697-8F30-5C0C3ABB7467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«Музыка»</a:t>
          </a:r>
        </a:p>
      </dgm:t>
    </dgm:pt>
    <dgm:pt modelId="{2D978175-6D66-444F-98DC-CB56E5A7BE43}" type="parTrans" cxnId="{262EDBBA-8F78-4E16-A56F-3FAB95E9754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A9EB223-9109-464F-BC21-4C68095E4200}" type="sibTrans" cxnId="{262EDBBA-8F78-4E16-A56F-3FAB95E9754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F46525D-772C-4B67-BDC9-265652A919C2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«Адаптивная физическая культура»</a:t>
          </a:r>
        </a:p>
      </dgm:t>
    </dgm:pt>
    <dgm:pt modelId="{0E720D58-8A5D-4A2F-AB8F-3D4EE4EA68B7}" type="parTrans" cxnId="{7685F12B-4412-4ED5-AB19-F1EF82A29D6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2EB3889-F499-4F61-80D7-057C5C85C799}" type="sibTrans" cxnId="{7685F12B-4412-4ED5-AB19-F1EF82A29D6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AAFFF09-DDCA-4D29-A8B9-9E34106A30A5}" type="pres">
      <dgm:prSet presAssocID="{DA9653CC-40C3-46DE-AAB1-3B463A3379FA}" presName="Name0" presStyleCnt="0">
        <dgm:presLayoutVars>
          <dgm:dir/>
          <dgm:animLvl val="lvl"/>
          <dgm:resizeHandles val="exact"/>
        </dgm:presLayoutVars>
      </dgm:prSet>
      <dgm:spPr/>
    </dgm:pt>
    <dgm:pt modelId="{70F2D3E0-81E3-43C0-8D8C-BB150FA373D7}" type="pres">
      <dgm:prSet presAssocID="{44E7795B-98F2-426E-98CF-F3744E3527F4}" presName="composite" presStyleCnt="0"/>
      <dgm:spPr/>
    </dgm:pt>
    <dgm:pt modelId="{2A5E399F-59C3-4ED3-AECE-DF3061BD226C}" type="pres">
      <dgm:prSet presAssocID="{44E7795B-98F2-426E-98CF-F3744E3527F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857803E-DB75-45F6-80DD-DEFE8213297A}" type="pres">
      <dgm:prSet presAssocID="{44E7795B-98F2-426E-98CF-F3744E3527F4}" presName="desTx" presStyleLbl="alignAccFollowNode1" presStyleIdx="0" presStyleCnt="4">
        <dgm:presLayoutVars>
          <dgm:bulletEnabled val="1"/>
        </dgm:presLayoutVars>
      </dgm:prSet>
      <dgm:spPr/>
    </dgm:pt>
    <dgm:pt modelId="{DC4D471D-F4BA-43B1-91E1-7F69BE462872}" type="pres">
      <dgm:prSet presAssocID="{8E685C1F-AF84-4BAB-B3A6-2E189AB41D12}" presName="space" presStyleCnt="0"/>
      <dgm:spPr/>
    </dgm:pt>
    <dgm:pt modelId="{29E0A010-7584-43D0-9652-D3A1DBE55B70}" type="pres">
      <dgm:prSet presAssocID="{37DAEA3E-ABCB-4C26-9DDD-BA21C10F66CA}" presName="composite" presStyleCnt="0"/>
      <dgm:spPr/>
    </dgm:pt>
    <dgm:pt modelId="{975B4FB7-63C6-4DE6-859F-0DCD0E428E7A}" type="pres">
      <dgm:prSet presAssocID="{37DAEA3E-ABCB-4C26-9DDD-BA21C10F66C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922963A-78B7-4E32-94DD-BBA5203EA3AD}" type="pres">
      <dgm:prSet presAssocID="{37DAEA3E-ABCB-4C26-9DDD-BA21C10F66CA}" presName="desTx" presStyleLbl="alignAccFollowNode1" presStyleIdx="1" presStyleCnt="4">
        <dgm:presLayoutVars>
          <dgm:bulletEnabled val="1"/>
        </dgm:presLayoutVars>
      </dgm:prSet>
      <dgm:spPr/>
    </dgm:pt>
    <dgm:pt modelId="{EFD22B96-4707-4AE7-A408-4D17DAFED3B2}" type="pres">
      <dgm:prSet presAssocID="{59DBC223-A746-4D23-A2D7-534C82867ABD}" presName="space" presStyleCnt="0"/>
      <dgm:spPr/>
    </dgm:pt>
    <dgm:pt modelId="{2559F0D8-0607-4915-9BC2-9194DE377954}" type="pres">
      <dgm:prSet presAssocID="{0AA40185-44FF-4006-B160-F66986000FC0}" presName="composite" presStyleCnt="0"/>
      <dgm:spPr/>
    </dgm:pt>
    <dgm:pt modelId="{368C40C2-DA05-4B2A-A966-FB978398D6A3}" type="pres">
      <dgm:prSet presAssocID="{0AA40185-44FF-4006-B160-F66986000FC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FAA4691-FAE9-44E8-BF16-084F19776A77}" type="pres">
      <dgm:prSet presAssocID="{0AA40185-44FF-4006-B160-F66986000FC0}" presName="desTx" presStyleLbl="alignAccFollowNode1" presStyleIdx="2" presStyleCnt="4">
        <dgm:presLayoutVars>
          <dgm:bulletEnabled val="1"/>
        </dgm:presLayoutVars>
      </dgm:prSet>
      <dgm:spPr/>
    </dgm:pt>
    <dgm:pt modelId="{A03731F0-1219-4300-A87B-410F13727825}" type="pres">
      <dgm:prSet presAssocID="{14E62C3D-625F-4158-B5F8-6C3A3BF91E40}" presName="space" presStyleCnt="0"/>
      <dgm:spPr/>
    </dgm:pt>
    <dgm:pt modelId="{D69D30AD-6D32-440A-84BA-12405823CF0A}" type="pres">
      <dgm:prSet presAssocID="{0956AA39-4B9C-4084-B7DC-FBA0FD0F7842}" presName="composite" presStyleCnt="0"/>
      <dgm:spPr/>
    </dgm:pt>
    <dgm:pt modelId="{39DF0ABB-179D-4D08-9B02-B12F6B630AD5}" type="pres">
      <dgm:prSet presAssocID="{0956AA39-4B9C-4084-B7DC-FBA0FD0F784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32DCB75-4832-49E3-A39B-062788DC515F}" type="pres">
      <dgm:prSet presAssocID="{0956AA39-4B9C-4084-B7DC-FBA0FD0F784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F4673402-CBA5-4392-A89B-F638F0B9F5D8}" type="presOf" srcId="{99766346-F75C-4178-BCC4-72403F5D290F}" destId="{4FAA4691-FAE9-44E8-BF16-084F19776A77}" srcOrd="0" destOrd="5" presId="urn:microsoft.com/office/officeart/2005/8/layout/hList1"/>
    <dgm:cxn modelId="{2C6EBB05-F026-4935-A39C-B64BA0014B00}" type="presOf" srcId="{7393EEDA-B44E-4A34-8419-84F029D70B79}" destId="{B922963A-78B7-4E32-94DD-BBA5203EA3AD}" srcOrd="0" destOrd="1" presId="urn:microsoft.com/office/officeart/2005/8/layout/hList1"/>
    <dgm:cxn modelId="{D12FA109-90F6-4EE3-829F-A6D50E4840E3}" type="presOf" srcId="{32E45C4A-932C-4380-95AD-C2DE9FDACCB0}" destId="{4FAA4691-FAE9-44E8-BF16-084F19776A77}" srcOrd="0" destOrd="2" presId="urn:microsoft.com/office/officeart/2005/8/layout/hList1"/>
    <dgm:cxn modelId="{C064450D-9CBB-4CCD-8965-8B24FC57C8EA}" type="presOf" srcId="{A3F10393-01DE-40AA-A04A-E99D9D50A9BA}" destId="{132DCB75-4832-49E3-A39B-062788DC515F}" srcOrd="0" destOrd="0" presId="urn:microsoft.com/office/officeart/2005/8/layout/hList1"/>
    <dgm:cxn modelId="{DD5AC110-4777-49D6-9937-E0233ED5D479}" type="presOf" srcId="{308E221D-54D8-49CB-82A3-361EE974FE84}" destId="{B922963A-78B7-4E32-94DD-BBA5203EA3AD}" srcOrd="0" destOrd="7" presId="urn:microsoft.com/office/officeart/2005/8/layout/hList1"/>
    <dgm:cxn modelId="{AEA7F311-B0D9-473E-800E-AE3C0F992BDE}" srcId="{37DAEA3E-ABCB-4C26-9DDD-BA21C10F66CA}" destId="{7171285D-D7EF-48AC-BC81-DFBF666A6508}" srcOrd="0" destOrd="0" parTransId="{CBFCAACB-24AB-4ADB-8F49-29252BF4AA7C}" sibTransId="{56522E8C-624D-4837-BF66-23DDC4DE6FEC}"/>
    <dgm:cxn modelId="{3834B813-3ACC-4D8E-862B-EF557D94862B}" type="presOf" srcId="{57A02F3D-FFDF-4FB6-87D1-F0A104DD9A26}" destId="{B922963A-78B7-4E32-94DD-BBA5203EA3AD}" srcOrd="0" destOrd="5" presId="urn:microsoft.com/office/officeart/2005/8/layout/hList1"/>
    <dgm:cxn modelId="{1F9D6716-1AA9-446A-B52E-708D9F42870A}" type="presOf" srcId="{7171285D-D7EF-48AC-BC81-DFBF666A6508}" destId="{B922963A-78B7-4E32-94DD-BBA5203EA3AD}" srcOrd="0" destOrd="0" presId="urn:microsoft.com/office/officeart/2005/8/layout/hList1"/>
    <dgm:cxn modelId="{DB2DAC16-F7C0-42A4-8F59-0D4282F2B0F2}" type="presOf" srcId="{44E7795B-98F2-426E-98CF-F3744E3527F4}" destId="{2A5E399F-59C3-4ED3-AECE-DF3061BD226C}" srcOrd="0" destOrd="0" presId="urn:microsoft.com/office/officeart/2005/8/layout/hList1"/>
    <dgm:cxn modelId="{85FDF417-2E0C-45A0-9B1C-D2412D6A4449}" type="presOf" srcId="{0AA40185-44FF-4006-B160-F66986000FC0}" destId="{368C40C2-DA05-4B2A-A966-FB978398D6A3}" srcOrd="0" destOrd="0" presId="urn:microsoft.com/office/officeart/2005/8/layout/hList1"/>
    <dgm:cxn modelId="{5C919322-5F9A-48B2-82A6-DC2E0A3E2CA5}" type="presOf" srcId="{EB797B24-ED08-4E01-BBA8-EDBD47C19282}" destId="{4FAA4691-FAE9-44E8-BF16-084F19776A77}" srcOrd="0" destOrd="4" presId="urn:microsoft.com/office/officeart/2005/8/layout/hList1"/>
    <dgm:cxn modelId="{02E54D26-F460-40EE-B194-1E6C0E89F6C1}" type="presOf" srcId="{F7E4403E-AEFD-4262-9C19-8D7F968FC4F7}" destId="{B922963A-78B7-4E32-94DD-BBA5203EA3AD}" srcOrd="0" destOrd="2" presId="urn:microsoft.com/office/officeart/2005/8/layout/hList1"/>
    <dgm:cxn modelId="{7685F12B-4412-4ED5-AB19-F1EF82A29D65}" srcId="{0956AA39-4B9C-4084-B7DC-FBA0FD0F7842}" destId="{CF46525D-772C-4B67-BDC9-265652A919C2}" srcOrd="9" destOrd="0" parTransId="{0E720D58-8A5D-4A2F-AB8F-3D4EE4EA68B7}" sibTransId="{72EB3889-F499-4F61-80D7-057C5C85C799}"/>
    <dgm:cxn modelId="{B8B6B72E-B4F9-491A-97B7-A54FC11D2D28}" srcId="{0AA40185-44FF-4006-B160-F66986000FC0}" destId="{76C1D0A0-C9AE-4301-BC83-172EB94B7D44}" srcOrd="0" destOrd="0" parTransId="{52F64FF4-4FB1-48C9-93ED-2866290F1B22}" sibTransId="{7C067911-B52A-4095-8B61-74E7047EB998}"/>
    <dgm:cxn modelId="{11EAE633-3FC6-4AD8-84CA-759E2149EE1D}" srcId="{44E7795B-98F2-426E-98CF-F3744E3527F4}" destId="{7528C6CA-D063-4A08-A865-8ED4A5DEF3B5}" srcOrd="1" destOrd="0" parTransId="{D968A0A7-97CF-472D-95F9-7962ABDDFEE2}" sibTransId="{A3355730-226E-47E1-BA59-FC8859D1AD88}"/>
    <dgm:cxn modelId="{FB89BF36-3CF8-4BC1-BB83-4879D646D593}" srcId="{0956AA39-4B9C-4084-B7DC-FBA0FD0F7842}" destId="{99A412C1-9B9A-4BDD-BAC4-21BE8BCC4CAE}" srcOrd="6" destOrd="0" parTransId="{117034DE-A514-4C14-9351-18C43E8A704F}" sibTransId="{B8E645EB-0D83-40C1-83E4-ED3F71469C6B}"/>
    <dgm:cxn modelId="{81C25C5B-4E80-4330-9E75-B57134CAC914}" srcId="{0AA40185-44FF-4006-B160-F66986000FC0}" destId="{32E45C4A-932C-4380-95AD-C2DE9FDACCB0}" srcOrd="2" destOrd="0" parTransId="{31750625-FF84-4DE1-AC7B-CD57664093CA}" sibTransId="{0D4117FD-8709-41D6-B22A-21819965A238}"/>
    <dgm:cxn modelId="{F4080B41-86C7-4DDE-8C49-39CE9E4A2996}" srcId="{0956AA39-4B9C-4084-B7DC-FBA0FD0F7842}" destId="{5823026B-27C0-4C7D-BE19-01A9FAF69687}" srcOrd="7" destOrd="0" parTransId="{D4E9563E-225C-4B6C-8926-4EF215571D60}" sibTransId="{7F725B29-624B-4ECA-A78C-03A8934A39DD}"/>
    <dgm:cxn modelId="{430F3644-D06E-4378-908C-212BD1C37358}" srcId="{0AA40185-44FF-4006-B160-F66986000FC0}" destId="{99766346-F75C-4178-BCC4-72403F5D290F}" srcOrd="5" destOrd="0" parTransId="{4F0F6765-34E8-4E5A-A328-688A982A5E14}" sibTransId="{91293240-0300-468C-8AC6-7AD5DBD42427}"/>
    <dgm:cxn modelId="{1C1CA445-0057-4056-AF38-493DCE035AD4}" type="presOf" srcId="{8359B4E1-5A2C-4F62-848D-3BF550C2A7CD}" destId="{132DCB75-4832-49E3-A39B-062788DC515F}" srcOrd="0" destOrd="1" presId="urn:microsoft.com/office/officeart/2005/8/layout/hList1"/>
    <dgm:cxn modelId="{2938B068-3856-4240-ADFB-8986175D10AE}" srcId="{DA9653CC-40C3-46DE-AAB1-3B463A3379FA}" destId="{0AA40185-44FF-4006-B160-F66986000FC0}" srcOrd="2" destOrd="0" parTransId="{89FBE3F1-9BE8-4337-9EEE-9178EA076679}" sibTransId="{14E62C3D-625F-4158-B5F8-6C3A3BF91E40}"/>
    <dgm:cxn modelId="{0C088171-CE64-473A-BB34-AD4BC61A0ACA}" type="presOf" srcId="{2BCC4AA6-999F-4A5A-AD81-674BEB3DC731}" destId="{4FAA4691-FAE9-44E8-BF16-084F19776A77}" srcOrd="0" destOrd="1" presId="urn:microsoft.com/office/officeart/2005/8/layout/hList1"/>
    <dgm:cxn modelId="{74B9A771-0127-4517-9B36-7003AD66E42B}" srcId="{0AA40185-44FF-4006-B160-F66986000FC0}" destId="{2BCC4AA6-999F-4A5A-AD81-674BEB3DC731}" srcOrd="1" destOrd="0" parTransId="{A8D99BA1-EB40-4C5C-934D-C577292A9EA8}" sibTransId="{5E0E39B7-BB5E-41D2-B1A2-DBC7E25FD34E}"/>
    <dgm:cxn modelId="{CD9C8572-85C5-4BC5-B92C-6E397910E10B}" srcId="{0956AA39-4B9C-4084-B7DC-FBA0FD0F7842}" destId="{8359B4E1-5A2C-4F62-848D-3BF550C2A7CD}" srcOrd="1" destOrd="0" parTransId="{BE41E491-1663-4E03-8629-28092E5CDD4F}" sibTransId="{0F33F881-D7CF-4ABC-AEEE-835DF473F8A3}"/>
    <dgm:cxn modelId="{43674554-004D-4996-A79D-D27CA66EA80B}" type="presOf" srcId="{EE092B15-068B-491F-9C70-08AF532A9E51}" destId="{B922963A-78B7-4E32-94DD-BBA5203EA3AD}" srcOrd="0" destOrd="3" presId="urn:microsoft.com/office/officeart/2005/8/layout/hList1"/>
    <dgm:cxn modelId="{517BA275-B2F3-40CC-B9F6-F005D587C271}" type="presOf" srcId="{4417C8A8-582C-4697-8F30-5C0C3ABB7467}" destId="{132DCB75-4832-49E3-A39B-062788DC515F}" srcOrd="0" destOrd="8" presId="urn:microsoft.com/office/officeart/2005/8/layout/hList1"/>
    <dgm:cxn modelId="{B3CF8476-1C96-4676-B7F8-23EA593EC5CA}" srcId="{0956AA39-4B9C-4084-B7DC-FBA0FD0F7842}" destId="{A3F10393-01DE-40AA-A04A-E99D9D50A9BA}" srcOrd="0" destOrd="0" parTransId="{EF058B79-F64D-465C-A576-02A8277398BA}" sibTransId="{11E29360-88FD-4E95-A2D2-3607EBB12242}"/>
    <dgm:cxn modelId="{1ECBA756-8B49-4A07-92CF-2780C382FA0A}" srcId="{37DAEA3E-ABCB-4C26-9DDD-BA21C10F66CA}" destId="{EE092B15-068B-491F-9C70-08AF532A9E51}" srcOrd="3" destOrd="0" parTransId="{3833C21B-8809-4038-870D-DA2E99818009}" sibTransId="{1791AC24-343D-4BC0-9E1E-CDEF157DF26A}"/>
    <dgm:cxn modelId="{5C475A78-A6F7-4551-9E8A-376BDD5AC063}" type="presOf" srcId="{37DAEA3E-ABCB-4C26-9DDD-BA21C10F66CA}" destId="{975B4FB7-63C6-4DE6-859F-0DCD0E428E7A}" srcOrd="0" destOrd="0" presId="urn:microsoft.com/office/officeart/2005/8/layout/hList1"/>
    <dgm:cxn modelId="{9DC58E58-8C30-4795-A93D-5E7757874767}" type="presOf" srcId="{7528C6CA-D063-4A08-A865-8ED4A5DEF3B5}" destId="{7857803E-DB75-45F6-80DD-DEFE8213297A}" srcOrd="0" destOrd="1" presId="urn:microsoft.com/office/officeart/2005/8/layout/hList1"/>
    <dgm:cxn modelId="{735B5987-2BAD-4B96-A993-AD87FB9887D5}" type="presOf" srcId="{5823026B-27C0-4C7D-BE19-01A9FAF69687}" destId="{132DCB75-4832-49E3-A39B-062788DC515F}" srcOrd="0" destOrd="7" presId="urn:microsoft.com/office/officeart/2005/8/layout/hList1"/>
    <dgm:cxn modelId="{54CAFA8C-05F3-4229-8B4B-E2BC33B48889}" type="presOf" srcId="{CF46525D-772C-4B67-BDC9-265652A919C2}" destId="{132DCB75-4832-49E3-A39B-062788DC515F}" srcOrd="0" destOrd="9" presId="urn:microsoft.com/office/officeart/2005/8/layout/hList1"/>
    <dgm:cxn modelId="{4C957B8E-CF21-49F5-A988-B8842CA3AB1B}" srcId="{DA9653CC-40C3-46DE-AAB1-3B463A3379FA}" destId="{44E7795B-98F2-426E-98CF-F3744E3527F4}" srcOrd="0" destOrd="0" parTransId="{377AF86E-389D-4437-9C59-1065B591FC67}" sibTransId="{8E685C1F-AF84-4BAB-B3A6-2E189AB41D12}"/>
    <dgm:cxn modelId="{17134790-6270-4A9E-A1E5-DFC4D3803CD8}" srcId="{44E7795B-98F2-426E-98CF-F3744E3527F4}" destId="{13E0BBBE-631F-4506-A7AE-C7496BECEE83}" srcOrd="2" destOrd="0" parTransId="{A4272AD2-9C36-4FC9-8BBB-27AE13FA8FC2}" sibTransId="{344DDDCA-A8B8-4529-B8E1-DF2344F21895}"/>
    <dgm:cxn modelId="{623F1794-B44B-4ED9-A176-25DA396798CE}" srcId="{DA9653CC-40C3-46DE-AAB1-3B463A3379FA}" destId="{0956AA39-4B9C-4084-B7DC-FBA0FD0F7842}" srcOrd="3" destOrd="0" parTransId="{B8AA2A22-C778-4487-9BFB-9B7B82BC52CA}" sibTransId="{A5D1C059-2962-41FB-B22A-0426BD25E5AF}"/>
    <dgm:cxn modelId="{22509E94-D299-4D70-B112-2519560739F1}" srcId="{37DAEA3E-ABCB-4C26-9DDD-BA21C10F66CA}" destId="{9C088800-C4E1-4E37-95C3-F4BFF9018D15}" srcOrd="6" destOrd="0" parTransId="{9D2D1FCF-ABA6-4FA2-A4E6-3D8C8CB2CD63}" sibTransId="{26E253E1-AFC6-44EB-B57A-0AFC24AD077C}"/>
    <dgm:cxn modelId="{3EA0A594-50CF-4D9F-945F-36BB4E88171D}" type="presOf" srcId="{76C1D0A0-C9AE-4301-BC83-172EB94B7D44}" destId="{4FAA4691-FAE9-44E8-BF16-084F19776A77}" srcOrd="0" destOrd="0" presId="urn:microsoft.com/office/officeart/2005/8/layout/hList1"/>
    <dgm:cxn modelId="{32BC8C98-2BA3-4924-93CF-3DC84EE3A753}" srcId="{0956AA39-4B9C-4084-B7DC-FBA0FD0F7842}" destId="{1D422E65-D929-4DB7-BA49-3B7AAEF92001}" srcOrd="3" destOrd="0" parTransId="{AD658B69-2D29-4155-BF5B-3CAF6AFAF3E2}" sibTransId="{E38BF69B-F270-4A1D-B053-1A60394E47AB}"/>
    <dgm:cxn modelId="{075E61A6-D852-4C97-84BC-88277F6136E4}" type="presOf" srcId="{13E0BBBE-631F-4506-A7AE-C7496BECEE83}" destId="{7857803E-DB75-45F6-80DD-DEFE8213297A}" srcOrd="0" destOrd="2" presId="urn:microsoft.com/office/officeart/2005/8/layout/hList1"/>
    <dgm:cxn modelId="{570BECA6-29BF-45A7-A06D-C75DB294363C}" srcId="{37DAEA3E-ABCB-4C26-9DDD-BA21C10F66CA}" destId="{308E221D-54D8-49CB-82A3-361EE974FE84}" srcOrd="7" destOrd="0" parTransId="{BD5448E3-BC16-47D1-9C68-BC12CB612311}" sibTransId="{23AA30DB-8AA3-455E-82BD-8B414AFD14FE}"/>
    <dgm:cxn modelId="{8569CCA8-F056-41C5-85A0-6C6F5A1E4145}" type="presOf" srcId="{DA9653CC-40C3-46DE-AAB1-3B463A3379FA}" destId="{EAAFFF09-DDCA-4D29-A8B9-9E34106A30A5}" srcOrd="0" destOrd="0" presId="urn:microsoft.com/office/officeart/2005/8/layout/hList1"/>
    <dgm:cxn modelId="{93BBCEA8-321A-443D-A213-2C3BDC59F15C}" srcId="{37DAEA3E-ABCB-4C26-9DDD-BA21C10F66CA}" destId="{57A02F3D-FFDF-4FB6-87D1-F0A104DD9A26}" srcOrd="5" destOrd="0" parTransId="{257A2E9D-FA55-4609-A2D4-08E2966C5A42}" sibTransId="{D7FD6328-5545-479E-87A6-BFB16B72BEED}"/>
    <dgm:cxn modelId="{37C7ECAD-43C7-4E91-A5A1-5D8FA26A4B16}" type="presOf" srcId="{880E8919-D866-4A13-BA69-1F574223A6E8}" destId="{4FAA4691-FAE9-44E8-BF16-084F19776A77}" srcOrd="0" destOrd="3" presId="urn:microsoft.com/office/officeart/2005/8/layout/hList1"/>
    <dgm:cxn modelId="{274E87B2-C178-4833-897E-20DC4DEF4300}" srcId="{37DAEA3E-ABCB-4C26-9DDD-BA21C10F66CA}" destId="{7393EEDA-B44E-4A34-8419-84F029D70B79}" srcOrd="1" destOrd="0" parTransId="{CEEBF963-A800-47CE-AAF0-D5F741FBC629}" sibTransId="{03F2884A-DC23-4060-B570-FCB5B36839E1}"/>
    <dgm:cxn modelId="{262EDBBA-8F78-4E16-A56F-3FAB95E9754E}" srcId="{0956AA39-4B9C-4084-B7DC-FBA0FD0F7842}" destId="{4417C8A8-582C-4697-8F30-5C0C3ABB7467}" srcOrd="8" destOrd="0" parTransId="{2D978175-6D66-444F-98DC-CB56E5A7BE43}" sibTransId="{BA9EB223-9109-464F-BC21-4C68095E4200}"/>
    <dgm:cxn modelId="{260081BB-8911-4D33-A851-7788B6C2DA15}" srcId="{44E7795B-98F2-426E-98CF-F3744E3527F4}" destId="{90F11674-4E4B-4953-AFFC-4EB95BD8F727}" srcOrd="0" destOrd="0" parTransId="{A2C52B36-2CFE-4298-95A1-7E00E927CD98}" sibTransId="{D5406AB4-634C-4C6F-8A4B-41763B094668}"/>
    <dgm:cxn modelId="{F0E3E7BD-87D3-43D9-8A71-8FA14B419518}" srcId="{0956AA39-4B9C-4084-B7DC-FBA0FD0F7842}" destId="{230096EA-D1D3-498D-B256-C2FD78B3CB00}" srcOrd="5" destOrd="0" parTransId="{E5806C36-BD00-44D7-BD43-613E7282B137}" sibTransId="{E39AAF4B-77B4-43EB-999A-07D56697D2BB}"/>
    <dgm:cxn modelId="{153182C0-1CDA-498A-9C36-BAD584BE5CB6}" type="presOf" srcId="{1294382D-E64B-43A2-BDCB-52F98BA9FE8B}" destId="{132DCB75-4832-49E3-A39B-062788DC515F}" srcOrd="0" destOrd="2" presId="urn:microsoft.com/office/officeart/2005/8/layout/hList1"/>
    <dgm:cxn modelId="{93AFB6C4-3BFE-4AD1-AD70-FFDF055D41F5}" srcId="{0AA40185-44FF-4006-B160-F66986000FC0}" destId="{EB797B24-ED08-4E01-BBA8-EDBD47C19282}" srcOrd="4" destOrd="0" parTransId="{22D0458A-91CB-4967-AF13-8D0E98EE43A4}" sibTransId="{4E67A70C-2530-46A0-AD18-C896B66BABE1}"/>
    <dgm:cxn modelId="{4B2A7AC7-0F68-4253-984E-2707E0091D00}" type="presOf" srcId="{230096EA-D1D3-498D-B256-C2FD78B3CB00}" destId="{132DCB75-4832-49E3-A39B-062788DC515F}" srcOrd="0" destOrd="5" presId="urn:microsoft.com/office/officeart/2005/8/layout/hList1"/>
    <dgm:cxn modelId="{4130ABC8-277B-4650-8A82-2F206EBD256D}" type="presOf" srcId="{99A412C1-9B9A-4BDD-BAC4-21BE8BCC4CAE}" destId="{132DCB75-4832-49E3-A39B-062788DC515F}" srcOrd="0" destOrd="6" presId="urn:microsoft.com/office/officeart/2005/8/layout/hList1"/>
    <dgm:cxn modelId="{8F58F9CA-D727-41F8-BEE4-E51C241B3CA4}" srcId="{0AA40185-44FF-4006-B160-F66986000FC0}" destId="{880E8919-D866-4A13-BA69-1F574223A6E8}" srcOrd="3" destOrd="0" parTransId="{47FDD7FE-3F36-49ED-8BB2-99227F752D90}" sibTransId="{6D955D71-541E-4016-8CEF-C6D4F185762D}"/>
    <dgm:cxn modelId="{5ECB43CB-1680-4991-B1C2-B8D65676E6E6}" type="presOf" srcId="{90F11674-4E4B-4953-AFFC-4EB95BD8F727}" destId="{7857803E-DB75-45F6-80DD-DEFE8213297A}" srcOrd="0" destOrd="0" presId="urn:microsoft.com/office/officeart/2005/8/layout/hList1"/>
    <dgm:cxn modelId="{A454CBCE-D843-4445-B12D-BAC326F1E7E9}" type="presOf" srcId="{1D422E65-D929-4DB7-BA49-3B7AAEF92001}" destId="{132DCB75-4832-49E3-A39B-062788DC515F}" srcOrd="0" destOrd="3" presId="urn:microsoft.com/office/officeart/2005/8/layout/hList1"/>
    <dgm:cxn modelId="{A2B266CF-A5FB-4E05-B0E4-DA4DC0E34D9A}" type="presOf" srcId="{0BE78598-FDEB-4894-B907-5A4DF260742B}" destId="{132DCB75-4832-49E3-A39B-062788DC515F}" srcOrd="0" destOrd="4" presId="urn:microsoft.com/office/officeart/2005/8/layout/hList1"/>
    <dgm:cxn modelId="{07CF91DE-F1B1-445A-A447-F06A0A5DCA07}" type="presOf" srcId="{B93FCF46-C5EF-4AF1-90E1-816E0645EC67}" destId="{B922963A-78B7-4E32-94DD-BBA5203EA3AD}" srcOrd="0" destOrd="4" presId="urn:microsoft.com/office/officeart/2005/8/layout/hList1"/>
    <dgm:cxn modelId="{DBB89DE0-0E06-4DD3-A7D3-F100B0B10188}" type="presOf" srcId="{9C088800-C4E1-4E37-95C3-F4BFF9018D15}" destId="{B922963A-78B7-4E32-94DD-BBA5203EA3AD}" srcOrd="0" destOrd="6" presId="urn:microsoft.com/office/officeart/2005/8/layout/hList1"/>
    <dgm:cxn modelId="{5D03C5E7-CA17-445A-8642-15C722CC5A72}" srcId="{37DAEA3E-ABCB-4C26-9DDD-BA21C10F66CA}" destId="{B93FCF46-C5EF-4AF1-90E1-816E0645EC67}" srcOrd="4" destOrd="0" parTransId="{553E3B64-BC87-437C-AD50-6C7B99E77622}" sibTransId="{0135152E-5060-45A8-903D-2FCF2C567C28}"/>
    <dgm:cxn modelId="{D0B056EA-3974-4916-B9ED-2C6059C8439D}" srcId="{37DAEA3E-ABCB-4C26-9DDD-BA21C10F66CA}" destId="{F7E4403E-AEFD-4262-9C19-8D7F968FC4F7}" srcOrd="2" destOrd="0" parTransId="{5557E2D6-3E8A-4FE2-A9A7-3EC8FD7DC9EF}" sibTransId="{1CC37B1D-16AA-4759-942D-D3859C52D451}"/>
    <dgm:cxn modelId="{81EA9DEF-2EE9-4EDA-B437-01AD837D7ED5}" type="presOf" srcId="{0956AA39-4B9C-4084-B7DC-FBA0FD0F7842}" destId="{39DF0ABB-179D-4D08-9B02-B12F6B630AD5}" srcOrd="0" destOrd="0" presId="urn:microsoft.com/office/officeart/2005/8/layout/hList1"/>
    <dgm:cxn modelId="{DD0BD1EF-5A30-4833-913E-B8F4B9407A94}" srcId="{0956AA39-4B9C-4084-B7DC-FBA0FD0F7842}" destId="{1294382D-E64B-43A2-BDCB-52F98BA9FE8B}" srcOrd="2" destOrd="0" parTransId="{B69B47D9-A78C-4948-9620-EE8F638421E1}" sibTransId="{78663018-C831-4403-B265-CD0C9E5B35D7}"/>
    <dgm:cxn modelId="{F47AA6F5-0643-45B3-9642-68240984B088}" srcId="{DA9653CC-40C3-46DE-AAB1-3B463A3379FA}" destId="{37DAEA3E-ABCB-4C26-9DDD-BA21C10F66CA}" srcOrd="1" destOrd="0" parTransId="{84D897C4-CE56-47D8-B28F-4E0B4FC2C344}" sibTransId="{59DBC223-A746-4D23-A2D7-534C82867ABD}"/>
    <dgm:cxn modelId="{6FF389FE-0E83-43F1-A520-B49E6BCA9817}" srcId="{0956AA39-4B9C-4084-B7DC-FBA0FD0F7842}" destId="{0BE78598-FDEB-4894-B907-5A4DF260742B}" srcOrd="4" destOrd="0" parTransId="{9A4A90C6-0245-4202-9CF2-888BFA27D735}" sibTransId="{62229B4F-25DC-4B8D-8D69-49331440C9A2}"/>
    <dgm:cxn modelId="{296E613E-5E35-40C7-B175-19A0253D4A8E}" type="presParOf" srcId="{EAAFFF09-DDCA-4D29-A8B9-9E34106A30A5}" destId="{70F2D3E0-81E3-43C0-8D8C-BB150FA373D7}" srcOrd="0" destOrd="0" presId="urn:microsoft.com/office/officeart/2005/8/layout/hList1"/>
    <dgm:cxn modelId="{5D93726E-49E6-41EC-A982-2341B11F2505}" type="presParOf" srcId="{70F2D3E0-81E3-43C0-8D8C-BB150FA373D7}" destId="{2A5E399F-59C3-4ED3-AECE-DF3061BD226C}" srcOrd="0" destOrd="0" presId="urn:microsoft.com/office/officeart/2005/8/layout/hList1"/>
    <dgm:cxn modelId="{1063A870-19F5-4BD8-8D7B-BC1855C29B33}" type="presParOf" srcId="{70F2D3E0-81E3-43C0-8D8C-BB150FA373D7}" destId="{7857803E-DB75-45F6-80DD-DEFE8213297A}" srcOrd="1" destOrd="0" presId="urn:microsoft.com/office/officeart/2005/8/layout/hList1"/>
    <dgm:cxn modelId="{14C6D1A7-3A8C-4FB1-83C9-D7EE3E68C807}" type="presParOf" srcId="{EAAFFF09-DDCA-4D29-A8B9-9E34106A30A5}" destId="{DC4D471D-F4BA-43B1-91E1-7F69BE462872}" srcOrd="1" destOrd="0" presId="urn:microsoft.com/office/officeart/2005/8/layout/hList1"/>
    <dgm:cxn modelId="{4314B596-137C-42E2-A36F-896A83AACEBE}" type="presParOf" srcId="{EAAFFF09-DDCA-4D29-A8B9-9E34106A30A5}" destId="{29E0A010-7584-43D0-9652-D3A1DBE55B70}" srcOrd="2" destOrd="0" presId="urn:microsoft.com/office/officeart/2005/8/layout/hList1"/>
    <dgm:cxn modelId="{96FEC70F-7D98-44D8-B7B2-091408DC4691}" type="presParOf" srcId="{29E0A010-7584-43D0-9652-D3A1DBE55B70}" destId="{975B4FB7-63C6-4DE6-859F-0DCD0E428E7A}" srcOrd="0" destOrd="0" presId="urn:microsoft.com/office/officeart/2005/8/layout/hList1"/>
    <dgm:cxn modelId="{181E39D2-C97F-4D3B-BD1A-5B1690AC9B18}" type="presParOf" srcId="{29E0A010-7584-43D0-9652-D3A1DBE55B70}" destId="{B922963A-78B7-4E32-94DD-BBA5203EA3AD}" srcOrd="1" destOrd="0" presId="urn:microsoft.com/office/officeart/2005/8/layout/hList1"/>
    <dgm:cxn modelId="{42AAF64D-A77C-4F12-87BA-1AC585FDA55F}" type="presParOf" srcId="{EAAFFF09-DDCA-4D29-A8B9-9E34106A30A5}" destId="{EFD22B96-4707-4AE7-A408-4D17DAFED3B2}" srcOrd="3" destOrd="0" presId="urn:microsoft.com/office/officeart/2005/8/layout/hList1"/>
    <dgm:cxn modelId="{7D35AAD0-9106-4541-8215-3F870A6DA8D0}" type="presParOf" srcId="{EAAFFF09-DDCA-4D29-A8B9-9E34106A30A5}" destId="{2559F0D8-0607-4915-9BC2-9194DE377954}" srcOrd="4" destOrd="0" presId="urn:microsoft.com/office/officeart/2005/8/layout/hList1"/>
    <dgm:cxn modelId="{E5015A0C-3ABA-430C-BB50-09205908A174}" type="presParOf" srcId="{2559F0D8-0607-4915-9BC2-9194DE377954}" destId="{368C40C2-DA05-4B2A-A966-FB978398D6A3}" srcOrd="0" destOrd="0" presId="urn:microsoft.com/office/officeart/2005/8/layout/hList1"/>
    <dgm:cxn modelId="{B9C8C877-C73D-4F42-A540-1BA2A764F149}" type="presParOf" srcId="{2559F0D8-0607-4915-9BC2-9194DE377954}" destId="{4FAA4691-FAE9-44E8-BF16-084F19776A77}" srcOrd="1" destOrd="0" presId="urn:microsoft.com/office/officeart/2005/8/layout/hList1"/>
    <dgm:cxn modelId="{71311C87-123B-4397-A44F-0714C007079E}" type="presParOf" srcId="{EAAFFF09-DDCA-4D29-A8B9-9E34106A30A5}" destId="{A03731F0-1219-4300-A87B-410F13727825}" srcOrd="5" destOrd="0" presId="urn:microsoft.com/office/officeart/2005/8/layout/hList1"/>
    <dgm:cxn modelId="{FD8279F6-3C46-47B6-9436-D0B14A6BAB97}" type="presParOf" srcId="{EAAFFF09-DDCA-4D29-A8B9-9E34106A30A5}" destId="{D69D30AD-6D32-440A-84BA-12405823CF0A}" srcOrd="6" destOrd="0" presId="urn:microsoft.com/office/officeart/2005/8/layout/hList1"/>
    <dgm:cxn modelId="{A849D351-35D5-4C7C-A793-DB9332421364}" type="presParOf" srcId="{D69D30AD-6D32-440A-84BA-12405823CF0A}" destId="{39DF0ABB-179D-4D08-9B02-B12F6B630AD5}" srcOrd="0" destOrd="0" presId="urn:microsoft.com/office/officeart/2005/8/layout/hList1"/>
    <dgm:cxn modelId="{6F978E46-5825-4086-A1FD-BB12BDBFEC68}" type="presParOf" srcId="{D69D30AD-6D32-440A-84BA-12405823CF0A}" destId="{132DCB75-4832-49E3-A39B-062788DC51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9653CC-40C3-46DE-AAB1-3B463A3379FA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4E7795B-98F2-426E-98CF-F3744E3527F4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Федеральные рабочие программы учебных предметов</a:t>
          </a:r>
        </a:p>
      </dgm:t>
    </dgm:pt>
    <dgm:pt modelId="{377AF86E-389D-4437-9C59-1065B591FC67}" type="parTrans" cxnId="{4C957B8E-CF21-49F5-A988-B8842CA3AB1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E685C1F-AF84-4BAB-B3A6-2E189AB41D12}" type="sibTrans" cxnId="{4C957B8E-CF21-49F5-A988-B8842CA3AB1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7DAEA3E-ABCB-4C26-9DDD-BA21C10F66CA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Рабочие программы учебных предметов, самостоятельно разрабатываемые образовательной организацией</a:t>
          </a:r>
        </a:p>
      </dgm:t>
    </dgm:pt>
    <dgm:pt modelId="{84D897C4-CE56-47D8-B28F-4E0B4FC2C344}" type="parTrans" cxnId="{F47AA6F5-0643-45B3-9642-68240984B08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9DBC223-A746-4D23-A2D7-534C82867ABD}" type="sibTrans" cxnId="{F47AA6F5-0643-45B3-9642-68240984B08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0F11674-4E4B-4953-AFFC-4EB95BD8F727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</a:t>
          </a:r>
          <a:r>
            <a:rPr lang="en-US" dirty="0" err="1">
              <a:latin typeface="Arial" pitchFamily="34" charset="0"/>
              <a:cs typeface="Arial" pitchFamily="34" charset="0"/>
            </a:rPr>
            <a:t>Русский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язык</a:t>
          </a:r>
          <a:r>
            <a:rPr lang="ru-RU" dirty="0">
              <a:latin typeface="Arial" pitchFamily="34" charset="0"/>
              <a:cs typeface="Arial" pitchFamily="34" charset="0"/>
            </a:rPr>
            <a:t>»</a:t>
          </a:r>
        </a:p>
      </dgm:t>
    </dgm:pt>
    <dgm:pt modelId="{A2C52B36-2CFE-4298-95A1-7E00E927CD98}" type="parTrans" cxnId="{260081BB-8911-4D33-A851-7788B6C2DA1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5406AB4-634C-4C6F-8A4B-41763B094668}" type="sibTrans" cxnId="{260081BB-8911-4D33-A851-7788B6C2DA1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171285D-D7EF-48AC-BC81-DFBF666A6508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«Иностранный язык»</a:t>
          </a:r>
        </a:p>
      </dgm:t>
    </dgm:pt>
    <dgm:pt modelId="{CBFCAACB-24AB-4ADB-8F49-29252BF4AA7C}" type="parTrans" cxnId="{AEA7F311-B0D9-473E-800E-AE3C0F992BD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6522E8C-624D-4837-BF66-23DDC4DE6FEC}" type="sibTrans" cxnId="{AEA7F311-B0D9-473E-800E-AE3C0F992BD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AA40185-44FF-4006-B160-F66986000FC0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Федеральные рабочие программы учебных предметов</a:t>
          </a:r>
        </a:p>
      </dgm:t>
    </dgm:pt>
    <dgm:pt modelId="{89FBE3F1-9BE8-4337-9EEE-9178EA076679}" type="parTrans" cxnId="{2938B068-3856-4240-ADFB-8986175D10A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4E62C3D-625F-4158-B5F8-6C3A3BF91E40}" type="sibTrans" cxnId="{2938B068-3856-4240-ADFB-8986175D10A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6C1D0A0-C9AE-4301-BC83-172EB94B7D44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«Русский язык»</a:t>
          </a:r>
          <a:endParaRPr lang="ru-RU" b="0" dirty="0">
            <a:latin typeface="Arial" pitchFamily="34" charset="0"/>
            <a:cs typeface="Arial" pitchFamily="34" charset="0"/>
          </a:endParaRPr>
        </a:p>
      </dgm:t>
    </dgm:pt>
    <dgm:pt modelId="{52F64FF4-4FB1-48C9-93ED-2866290F1B22}" type="parTrans" cxnId="{B8B6B72E-B4F9-491A-97B7-A54FC11D2D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C067911-B52A-4095-8B61-74E7047EB998}" type="sibTrans" cxnId="{B8B6B72E-B4F9-491A-97B7-A54FC11D2D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956AA39-4B9C-4084-B7DC-FBA0FD0F7842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Рабочие программы учебных предметов, самостоятельно разрабатываемые образовательной организацией</a:t>
          </a:r>
        </a:p>
      </dgm:t>
    </dgm:pt>
    <dgm:pt modelId="{B8AA2A22-C778-4487-9BFB-9B7B82BC52CA}" type="parTrans" cxnId="{623F1794-B44B-4ED9-A176-25DA396798C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5D1C059-2962-41FB-B22A-0426BD25E5AF}" type="sibTrans" cxnId="{623F1794-B44B-4ED9-A176-25DA396798C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3F10393-01DE-40AA-A04A-E99D9D50A9BA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«Иностранный язык»</a:t>
          </a:r>
        </a:p>
      </dgm:t>
    </dgm:pt>
    <dgm:pt modelId="{EF058B79-F64D-465C-A576-02A8277398BA}" type="parTrans" cxnId="{B3CF8476-1C96-4676-B7F8-23EA593EC5C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E29360-88FD-4E95-A2D2-3607EBB12242}" type="sibTrans" cxnId="{B3CF8476-1C96-4676-B7F8-23EA593EC5C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BCC4AA6-999F-4A5A-AD81-674BEB3DC731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«Литература»</a:t>
          </a:r>
          <a:endParaRPr lang="ru-RU" b="0" dirty="0">
            <a:latin typeface="Arial" pitchFamily="34" charset="0"/>
            <a:cs typeface="Arial" pitchFamily="34" charset="0"/>
          </a:endParaRPr>
        </a:p>
      </dgm:t>
    </dgm:pt>
    <dgm:pt modelId="{A8D99BA1-EB40-4C5C-934D-C577292A9EA8}" type="parTrans" cxnId="{74B9A771-0127-4517-9B36-7003AD66E42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E0E39B7-BB5E-41D2-B1A2-DBC7E25FD34E}" type="sibTrans" cxnId="{74B9A771-0127-4517-9B36-7003AD66E42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2E45C4A-932C-4380-95AD-C2DE9FDACCB0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«История»</a:t>
          </a:r>
          <a:endParaRPr lang="ru-RU" b="0" dirty="0">
            <a:latin typeface="Arial" pitchFamily="34" charset="0"/>
            <a:cs typeface="Arial" pitchFamily="34" charset="0"/>
          </a:endParaRPr>
        </a:p>
      </dgm:t>
    </dgm:pt>
    <dgm:pt modelId="{31750625-FF84-4DE1-AC7B-CD57664093CA}" type="parTrans" cxnId="{81C25C5B-4E80-4330-9E75-B57134CAC91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D4117FD-8709-41D6-B22A-21819965A238}" type="sibTrans" cxnId="{81C25C5B-4E80-4330-9E75-B57134CAC91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80E8919-D866-4A13-BA69-1F574223A6E8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«Обществознание»</a:t>
          </a:r>
          <a:endParaRPr lang="ru-RU" b="0" dirty="0">
            <a:latin typeface="Arial" pitchFamily="34" charset="0"/>
            <a:cs typeface="Arial" pitchFamily="34" charset="0"/>
          </a:endParaRPr>
        </a:p>
      </dgm:t>
    </dgm:pt>
    <dgm:pt modelId="{47FDD7FE-3F36-49ED-8BB2-99227F752D90}" type="parTrans" cxnId="{8F58F9CA-D727-41F8-BEE4-E51C241B3CA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D955D71-541E-4016-8CEF-C6D4F185762D}" type="sibTrans" cxnId="{8F58F9CA-D727-41F8-BEE4-E51C241B3CA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B797B24-ED08-4E01-BBA8-EDBD47C19282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«География»</a:t>
          </a:r>
          <a:endParaRPr lang="ru-RU" b="0" dirty="0">
            <a:latin typeface="Arial" pitchFamily="34" charset="0"/>
            <a:cs typeface="Arial" pitchFamily="34" charset="0"/>
          </a:endParaRPr>
        </a:p>
      </dgm:t>
    </dgm:pt>
    <dgm:pt modelId="{22D0458A-91CB-4967-AF13-8D0E98EE43A4}" type="parTrans" cxnId="{93AFB6C4-3BFE-4AD1-AD70-FFDF055D41F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E67A70C-2530-46A0-AD18-C896B66BABE1}" type="sibTrans" cxnId="{93AFB6C4-3BFE-4AD1-AD70-FFDF055D41F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9766346-F75C-4178-BCC4-72403F5D290F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</a:t>
          </a:r>
          <a:r>
            <a:rPr lang="ru-RU" b="0" dirty="0">
              <a:latin typeface="Arial" pitchFamily="34" charset="0"/>
              <a:cs typeface="Arial" pitchFamily="34" charset="0"/>
            </a:rPr>
            <a:t>«Основы безопасности жизнедеятельности»</a:t>
          </a:r>
        </a:p>
      </dgm:t>
    </dgm:pt>
    <dgm:pt modelId="{4F0F6765-34E8-4E5A-A328-688A982A5E14}" type="parTrans" cxnId="{430F3644-D06E-4378-908C-212BD1C3735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1293240-0300-468C-8AC6-7AD5DBD42427}" type="sibTrans" cxnId="{430F3644-D06E-4378-908C-212BD1C3735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528C6CA-D063-4A08-A865-8ED4A5DEF3B5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</a:t>
          </a:r>
          <a:r>
            <a:rPr lang="en-US" dirty="0" err="1">
              <a:latin typeface="Arial" pitchFamily="34" charset="0"/>
              <a:cs typeface="Arial" pitchFamily="34" charset="0"/>
            </a:rPr>
            <a:t>Литературное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чтение</a:t>
          </a:r>
          <a:r>
            <a:rPr lang="ru-RU" dirty="0">
              <a:latin typeface="Arial" pitchFamily="34" charset="0"/>
              <a:cs typeface="Arial" pitchFamily="34" charset="0"/>
            </a:rPr>
            <a:t>»</a:t>
          </a:r>
        </a:p>
      </dgm:t>
    </dgm:pt>
    <dgm:pt modelId="{D968A0A7-97CF-472D-95F9-7962ABDDFEE2}" type="parTrans" cxnId="{11EAE633-3FC6-4AD8-84CA-759E2149EE1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3355730-226E-47E1-BA59-FC8859D1AD88}" type="sibTrans" cxnId="{11EAE633-3FC6-4AD8-84CA-759E2149EE1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3E0BBBE-631F-4506-A7AE-C7496BECEE83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</a:t>
          </a:r>
          <a:r>
            <a:rPr lang="en-US" dirty="0" err="1">
              <a:latin typeface="Arial" pitchFamily="34" charset="0"/>
              <a:cs typeface="Arial" pitchFamily="34" charset="0"/>
            </a:rPr>
            <a:t>Окружающий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мир</a:t>
          </a:r>
          <a:r>
            <a:rPr lang="ru-RU" dirty="0">
              <a:latin typeface="Arial" pitchFamily="34" charset="0"/>
              <a:cs typeface="Arial" pitchFamily="34" charset="0"/>
            </a:rPr>
            <a:t>» </a:t>
          </a:r>
        </a:p>
      </dgm:t>
    </dgm:pt>
    <dgm:pt modelId="{A4272AD2-9C36-4FC9-8BBB-27AE13FA8FC2}" type="parTrans" cxnId="{17134790-6270-4A9E-A1E5-DFC4D3803CD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44DDDCA-A8B8-4529-B8E1-DF2344F21895}" type="sibTrans" cxnId="{17134790-6270-4A9E-A1E5-DFC4D3803CD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393EEDA-B44E-4A34-8419-84F029D70B79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«Математика»</a:t>
          </a:r>
        </a:p>
      </dgm:t>
    </dgm:pt>
    <dgm:pt modelId="{CEEBF963-A800-47CE-AAF0-D5F741FBC629}" type="parTrans" cxnId="{274E87B2-C178-4833-897E-20DC4DEF430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3F2884A-DC23-4060-B570-FCB5B36839E1}" type="sibTrans" cxnId="{274E87B2-C178-4833-897E-20DC4DEF430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E092B15-068B-491F-9C70-08AF532A9E51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«Основы религиозных культур и светской этики»</a:t>
          </a:r>
        </a:p>
      </dgm:t>
    </dgm:pt>
    <dgm:pt modelId="{3833C21B-8809-4038-870D-DA2E99818009}" type="parTrans" cxnId="{1ECBA756-8B49-4A07-92CF-2780C382FA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791AC24-343D-4BC0-9E1E-CDEF157DF26A}" type="sibTrans" cxnId="{1ECBA756-8B49-4A07-92CF-2780C382FA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93FCF46-C5EF-4AF1-90E1-816E0645EC67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«Технология»</a:t>
          </a:r>
        </a:p>
      </dgm:t>
    </dgm:pt>
    <dgm:pt modelId="{553E3B64-BC87-437C-AD50-6C7B99E77622}" type="parTrans" cxnId="{5D03C5E7-CA17-445A-8642-15C722CC5A7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135152E-5060-45A8-903D-2FCF2C567C28}" type="sibTrans" cxnId="{5D03C5E7-CA17-445A-8642-15C722CC5A7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7A02F3D-FFDF-4FB6-87D1-F0A104DD9A26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«Изобразительное искусство»</a:t>
          </a:r>
        </a:p>
      </dgm:t>
    </dgm:pt>
    <dgm:pt modelId="{257A2E9D-FA55-4609-A2D4-08E2966C5A42}" type="parTrans" cxnId="{93BBCEA8-321A-443D-A213-2C3BDC59F15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7FD6328-5545-479E-87A6-BFB16B72BEED}" type="sibTrans" cxnId="{93BBCEA8-321A-443D-A213-2C3BDC59F15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C088800-C4E1-4E37-95C3-F4BFF9018D15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«Музыка»</a:t>
          </a:r>
        </a:p>
      </dgm:t>
    </dgm:pt>
    <dgm:pt modelId="{9D2D1FCF-ABA6-4FA2-A4E6-3D8C8CB2CD63}" type="parTrans" cxnId="{22509E94-D299-4D70-B112-2519560739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E253E1-AFC6-44EB-B57A-0AFC24AD077C}" type="sibTrans" cxnId="{22509E94-D299-4D70-B112-2519560739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08E221D-54D8-49CB-82A3-361EE974FE84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«Адаптивная физическая культура»</a:t>
          </a:r>
        </a:p>
      </dgm:t>
    </dgm:pt>
    <dgm:pt modelId="{BD5448E3-BC16-47D1-9C68-BC12CB612311}" type="parTrans" cxnId="{570BECA6-29BF-45A7-A06D-C75DB294363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3AA30DB-8AA3-455E-82BD-8B414AFD14FE}" type="sibTrans" cxnId="{570BECA6-29BF-45A7-A06D-C75DB294363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359B4E1-5A2C-4F62-848D-3BF550C2A7CD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«Математика (учебные курсы: «Математика», «Алгебра», «Геометрия», «Вероятность и статистка»)» </a:t>
          </a:r>
        </a:p>
      </dgm:t>
    </dgm:pt>
    <dgm:pt modelId="{BE41E491-1663-4E03-8629-28092E5CDD4F}" type="parTrans" cxnId="{CD9C8572-85C5-4BC5-B92C-6E397910E10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F33F881-D7CF-4ABC-AEEE-835DF473F8A3}" type="sibTrans" cxnId="{CD9C8572-85C5-4BC5-B92C-6E397910E10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294382D-E64B-43A2-BDCB-52F98BA9FE8B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«Информатика»</a:t>
          </a:r>
        </a:p>
      </dgm:t>
    </dgm:pt>
    <dgm:pt modelId="{B69B47D9-A78C-4948-9620-EE8F638421E1}" type="parTrans" cxnId="{DD0BD1EF-5A30-4833-913E-B8F4B9407A9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8663018-C831-4403-B265-CD0C9E5B35D7}" type="sibTrans" cxnId="{DD0BD1EF-5A30-4833-913E-B8F4B9407A9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D422E65-D929-4DB7-BA49-3B7AAEF92001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«Физика»</a:t>
          </a:r>
        </a:p>
      </dgm:t>
    </dgm:pt>
    <dgm:pt modelId="{AD658B69-2D29-4155-BF5B-3CAF6AFAF3E2}" type="parTrans" cxnId="{32BC8C98-2BA3-4924-93CF-3DC84EE3A75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38BF69B-F270-4A1D-B053-1A60394E47AB}" type="sibTrans" cxnId="{32BC8C98-2BA3-4924-93CF-3DC84EE3A75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BE78598-FDEB-4894-B907-5A4DF260742B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«Химия»</a:t>
          </a:r>
        </a:p>
      </dgm:t>
    </dgm:pt>
    <dgm:pt modelId="{9A4A90C6-0245-4202-9CF2-888BFA27D735}" type="parTrans" cxnId="{6FF389FE-0E83-43F1-A520-B49E6BCA981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2229B4F-25DC-4B8D-8D69-49331440C9A2}" type="sibTrans" cxnId="{6FF389FE-0E83-43F1-A520-B49E6BCA981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30096EA-D1D3-498D-B256-C2FD78B3CB00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«Биология»</a:t>
          </a:r>
        </a:p>
      </dgm:t>
    </dgm:pt>
    <dgm:pt modelId="{E5806C36-BD00-44D7-BD43-613E7282B137}" type="parTrans" cxnId="{F0E3E7BD-87D3-43D9-8A71-8FA14B41951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39AAF4B-77B4-43EB-999A-07D56697D2BB}" type="sibTrans" cxnId="{F0E3E7BD-87D3-43D9-8A71-8FA14B41951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9A412C1-9B9A-4BDD-BAC4-21BE8BCC4CAE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«Технология»</a:t>
          </a:r>
        </a:p>
      </dgm:t>
    </dgm:pt>
    <dgm:pt modelId="{117034DE-A514-4C14-9351-18C43E8A704F}" type="parTrans" cxnId="{FB89BF36-3CF8-4BC1-BB83-4879D646D59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8E645EB-0D83-40C1-83E4-ED3F71469C6B}" type="sibTrans" cxnId="{FB89BF36-3CF8-4BC1-BB83-4879D646D59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823026B-27C0-4C7D-BE19-01A9FAF69687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«Изобразительное искусство»</a:t>
          </a:r>
        </a:p>
      </dgm:t>
    </dgm:pt>
    <dgm:pt modelId="{D4E9563E-225C-4B6C-8926-4EF215571D60}" type="parTrans" cxnId="{F4080B41-86C7-4DDE-8C49-39CE9E4A299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F725B29-624B-4ECA-A78C-03A8934A39DD}" type="sibTrans" cxnId="{F4080B41-86C7-4DDE-8C49-39CE9E4A299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17C8A8-582C-4697-8F30-5C0C3ABB7467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«Музыка»</a:t>
          </a:r>
        </a:p>
      </dgm:t>
    </dgm:pt>
    <dgm:pt modelId="{2D978175-6D66-444F-98DC-CB56E5A7BE43}" type="parTrans" cxnId="{262EDBBA-8F78-4E16-A56F-3FAB95E9754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A9EB223-9109-464F-BC21-4C68095E4200}" type="sibTrans" cxnId="{262EDBBA-8F78-4E16-A56F-3FAB95E9754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F46525D-772C-4B67-BDC9-265652A919C2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 «Адаптивная физическая культура»</a:t>
          </a:r>
        </a:p>
      </dgm:t>
    </dgm:pt>
    <dgm:pt modelId="{0E720D58-8A5D-4A2F-AB8F-3D4EE4EA68B7}" type="parTrans" cxnId="{7685F12B-4412-4ED5-AB19-F1EF82A29D6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2EB3889-F499-4F61-80D7-057C5C85C799}" type="sibTrans" cxnId="{7685F12B-4412-4ED5-AB19-F1EF82A29D6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AAFFF09-DDCA-4D29-A8B9-9E34106A30A5}" type="pres">
      <dgm:prSet presAssocID="{DA9653CC-40C3-46DE-AAB1-3B463A3379FA}" presName="Name0" presStyleCnt="0">
        <dgm:presLayoutVars>
          <dgm:dir/>
          <dgm:animLvl val="lvl"/>
          <dgm:resizeHandles val="exact"/>
        </dgm:presLayoutVars>
      </dgm:prSet>
      <dgm:spPr/>
    </dgm:pt>
    <dgm:pt modelId="{70F2D3E0-81E3-43C0-8D8C-BB150FA373D7}" type="pres">
      <dgm:prSet presAssocID="{44E7795B-98F2-426E-98CF-F3744E3527F4}" presName="composite" presStyleCnt="0"/>
      <dgm:spPr/>
    </dgm:pt>
    <dgm:pt modelId="{2A5E399F-59C3-4ED3-AECE-DF3061BD226C}" type="pres">
      <dgm:prSet presAssocID="{44E7795B-98F2-426E-98CF-F3744E3527F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857803E-DB75-45F6-80DD-DEFE8213297A}" type="pres">
      <dgm:prSet presAssocID="{44E7795B-98F2-426E-98CF-F3744E3527F4}" presName="desTx" presStyleLbl="alignAccFollowNode1" presStyleIdx="0" presStyleCnt="4">
        <dgm:presLayoutVars>
          <dgm:bulletEnabled val="1"/>
        </dgm:presLayoutVars>
      </dgm:prSet>
      <dgm:spPr/>
    </dgm:pt>
    <dgm:pt modelId="{DC4D471D-F4BA-43B1-91E1-7F69BE462872}" type="pres">
      <dgm:prSet presAssocID="{8E685C1F-AF84-4BAB-B3A6-2E189AB41D12}" presName="space" presStyleCnt="0"/>
      <dgm:spPr/>
    </dgm:pt>
    <dgm:pt modelId="{29E0A010-7584-43D0-9652-D3A1DBE55B70}" type="pres">
      <dgm:prSet presAssocID="{37DAEA3E-ABCB-4C26-9DDD-BA21C10F66CA}" presName="composite" presStyleCnt="0"/>
      <dgm:spPr/>
    </dgm:pt>
    <dgm:pt modelId="{975B4FB7-63C6-4DE6-859F-0DCD0E428E7A}" type="pres">
      <dgm:prSet presAssocID="{37DAEA3E-ABCB-4C26-9DDD-BA21C10F66C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922963A-78B7-4E32-94DD-BBA5203EA3AD}" type="pres">
      <dgm:prSet presAssocID="{37DAEA3E-ABCB-4C26-9DDD-BA21C10F66CA}" presName="desTx" presStyleLbl="alignAccFollowNode1" presStyleIdx="1" presStyleCnt="4">
        <dgm:presLayoutVars>
          <dgm:bulletEnabled val="1"/>
        </dgm:presLayoutVars>
      </dgm:prSet>
      <dgm:spPr/>
    </dgm:pt>
    <dgm:pt modelId="{EFD22B96-4707-4AE7-A408-4D17DAFED3B2}" type="pres">
      <dgm:prSet presAssocID="{59DBC223-A746-4D23-A2D7-534C82867ABD}" presName="space" presStyleCnt="0"/>
      <dgm:spPr/>
    </dgm:pt>
    <dgm:pt modelId="{2559F0D8-0607-4915-9BC2-9194DE377954}" type="pres">
      <dgm:prSet presAssocID="{0AA40185-44FF-4006-B160-F66986000FC0}" presName="composite" presStyleCnt="0"/>
      <dgm:spPr/>
    </dgm:pt>
    <dgm:pt modelId="{368C40C2-DA05-4B2A-A966-FB978398D6A3}" type="pres">
      <dgm:prSet presAssocID="{0AA40185-44FF-4006-B160-F66986000FC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FAA4691-FAE9-44E8-BF16-084F19776A77}" type="pres">
      <dgm:prSet presAssocID="{0AA40185-44FF-4006-B160-F66986000FC0}" presName="desTx" presStyleLbl="alignAccFollowNode1" presStyleIdx="2" presStyleCnt="4">
        <dgm:presLayoutVars>
          <dgm:bulletEnabled val="1"/>
        </dgm:presLayoutVars>
      </dgm:prSet>
      <dgm:spPr/>
    </dgm:pt>
    <dgm:pt modelId="{A03731F0-1219-4300-A87B-410F13727825}" type="pres">
      <dgm:prSet presAssocID="{14E62C3D-625F-4158-B5F8-6C3A3BF91E40}" presName="space" presStyleCnt="0"/>
      <dgm:spPr/>
    </dgm:pt>
    <dgm:pt modelId="{D69D30AD-6D32-440A-84BA-12405823CF0A}" type="pres">
      <dgm:prSet presAssocID="{0956AA39-4B9C-4084-B7DC-FBA0FD0F7842}" presName="composite" presStyleCnt="0"/>
      <dgm:spPr/>
    </dgm:pt>
    <dgm:pt modelId="{39DF0ABB-179D-4D08-9B02-B12F6B630AD5}" type="pres">
      <dgm:prSet presAssocID="{0956AA39-4B9C-4084-B7DC-FBA0FD0F784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32DCB75-4832-49E3-A39B-062788DC515F}" type="pres">
      <dgm:prSet presAssocID="{0956AA39-4B9C-4084-B7DC-FBA0FD0F784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F4673402-CBA5-4392-A89B-F638F0B9F5D8}" type="presOf" srcId="{99766346-F75C-4178-BCC4-72403F5D290F}" destId="{4FAA4691-FAE9-44E8-BF16-084F19776A77}" srcOrd="0" destOrd="5" presId="urn:microsoft.com/office/officeart/2005/8/layout/hList1"/>
    <dgm:cxn modelId="{2C6EBB05-F026-4935-A39C-B64BA0014B00}" type="presOf" srcId="{7393EEDA-B44E-4A34-8419-84F029D70B79}" destId="{B922963A-78B7-4E32-94DD-BBA5203EA3AD}" srcOrd="0" destOrd="1" presId="urn:microsoft.com/office/officeart/2005/8/layout/hList1"/>
    <dgm:cxn modelId="{D12FA109-90F6-4EE3-829F-A6D50E4840E3}" type="presOf" srcId="{32E45C4A-932C-4380-95AD-C2DE9FDACCB0}" destId="{4FAA4691-FAE9-44E8-BF16-084F19776A77}" srcOrd="0" destOrd="2" presId="urn:microsoft.com/office/officeart/2005/8/layout/hList1"/>
    <dgm:cxn modelId="{C064450D-9CBB-4CCD-8965-8B24FC57C8EA}" type="presOf" srcId="{A3F10393-01DE-40AA-A04A-E99D9D50A9BA}" destId="{132DCB75-4832-49E3-A39B-062788DC515F}" srcOrd="0" destOrd="0" presId="urn:microsoft.com/office/officeart/2005/8/layout/hList1"/>
    <dgm:cxn modelId="{DD5AC110-4777-49D6-9937-E0233ED5D479}" type="presOf" srcId="{308E221D-54D8-49CB-82A3-361EE974FE84}" destId="{B922963A-78B7-4E32-94DD-BBA5203EA3AD}" srcOrd="0" destOrd="6" presId="urn:microsoft.com/office/officeart/2005/8/layout/hList1"/>
    <dgm:cxn modelId="{AEA7F311-B0D9-473E-800E-AE3C0F992BDE}" srcId="{37DAEA3E-ABCB-4C26-9DDD-BA21C10F66CA}" destId="{7171285D-D7EF-48AC-BC81-DFBF666A6508}" srcOrd="0" destOrd="0" parTransId="{CBFCAACB-24AB-4ADB-8F49-29252BF4AA7C}" sibTransId="{56522E8C-624D-4837-BF66-23DDC4DE6FEC}"/>
    <dgm:cxn modelId="{3834B813-3ACC-4D8E-862B-EF557D94862B}" type="presOf" srcId="{57A02F3D-FFDF-4FB6-87D1-F0A104DD9A26}" destId="{B922963A-78B7-4E32-94DD-BBA5203EA3AD}" srcOrd="0" destOrd="4" presId="urn:microsoft.com/office/officeart/2005/8/layout/hList1"/>
    <dgm:cxn modelId="{1F9D6716-1AA9-446A-B52E-708D9F42870A}" type="presOf" srcId="{7171285D-D7EF-48AC-BC81-DFBF666A6508}" destId="{B922963A-78B7-4E32-94DD-BBA5203EA3AD}" srcOrd="0" destOrd="0" presId="urn:microsoft.com/office/officeart/2005/8/layout/hList1"/>
    <dgm:cxn modelId="{DB2DAC16-F7C0-42A4-8F59-0D4282F2B0F2}" type="presOf" srcId="{44E7795B-98F2-426E-98CF-F3744E3527F4}" destId="{2A5E399F-59C3-4ED3-AECE-DF3061BD226C}" srcOrd="0" destOrd="0" presId="urn:microsoft.com/office/officeart/2005/8/layout/hList1"/>
    <dgm:cxn modelId="{85FDF417-2E0C-45A0-9B1C-D2412D6A4449}" type="presOf" srcId="{0AA40185-44FF-4006-B160-F66986000FC0}" destId="{368C40C2-DA05-4B2A-A966-FB978398D6A3}" srcOrd="0" destOrd="0" presId="urn:microsoft.com/office/officeart/2005/8/layout/hList1"/>
    <dgm:cxn modelId="{5C919322-5F9A-48B2-82A6-DC2E0A3E2CA5}" type="presOf" srcId="{EB797B24-ED08-4E01-BBA8-EDBD47C19282}" destId="{4FAA4691-FAE9-44E8-BF16-084F19776A77}" srcOrd="0" destOrd="4" presId="urn:microsoft.com/office/officeart/2005/8/layout/hList1"/>
    <dgm:cxn modelId="{7685F12B-4412-4ED5-AB19-F1EF82A29D65}" srcId="{0956AA39-4B9C-4084-B7DC-FBA0FD0F7842}" destId="{CF46525D-772C-4B67-BDC9-265652A919C2}" srcOrd="9" destOrd="0" parTransId="{0E720D58-8A5D-4A2F-AB8F-3D4EE4EA68B7}" sibTransId="{72EB3889-F499-4F61-80D7-057C5C85C799}"/>
    <dgm:cxn modelId="{B8B6B72E-B4F9-491A-97B7-A54FC11D2D28}" srcId="{0AA40185-44FF-4006-B160-F66986000FC0}" destId="{76C1D0A0-C9AE-4301-BC83-172EB94B7D44}" srcOrd="0" destOrd="0" parTransId="{52F64FF4-4FB1-48C9-93ED-2866290F1B22}" sibTransId="{7C067911-B52A-4095-8B61-74E7047EB998}"/>
    <dgm:cxn modelId="{11EAE633-3FC6-4AD8-84CA-759E2149EE1D}" srcId="{44E7795B-98F2-426E-98CF-F3744E3527F4}" destId="{7528C6CA-D063-4A08-A865-8ED4A5DEF3B5}" srcOrd="1" destOrd="0" parTransId="{D968A0A7-97CF-472D-95F9-7962ABDDFEE2}" sibTransId="{A3355730-226E-47E1-BA59-FC8859D1AD88}"/>
    <dgm:cxn modelId="{FB89BF36-3CF8-4BC1-BB83-4879D646D593}" srcId="{0956AA39-4B9C-4084-B7DC-FBA0FD0F7842}" destId="{99A412C1-9B9A-4BDD-BAC4-21BE8BCC4CAE}" srcOrd="6" destOrd="0" parTransId="{117034DE-A514-4C14-9351-18C43E8A704F}" sibTransId="{B8E645EB-0D83-40C1-83E4-ED3F71469C6B}"/>
    <dgm:cxn modelId="{81C25C5B-4E80-4330-9E75-B57134CAC914}" srcId="{0AA40185-44FF-4006-B160-F66986000FC0}" destId="{32E45C4A-932C-4380-95AD-C2DE9FDACCB0}" srcOrd="2" destOrd="0" parTransId="{31750625-FF84-4DE1-AC7B-CD57664093CA}" sibTransId="{0D4117FD-8709-41D6-B22A-21819965A238}"/>
    <dgm:cxn modelId="{F4080B41-86C7-4DDE-8C49-39CE9E4A2996}" srcId="{0956AA39-4B9C-4084-B7DC-FBA0FD0F7842}" destId="{5823026B-27C0-4C7D-BE19-01A9FAF69687}" srcOrd="7" destOrd="0" parTransId="{D4E9563E-225C-4B6C-8926-4EF215571D60}" sibTransId="{7F725B29-624B-4ECA-A78C-03A8934A39DD}"/>
    <dgm:cxn modelId="{430F3644-D06E-4378-908C-212BD1C37358}" srcId="{0AA40185-44FF-4006-B160-F66986000FC0}" destId="{99766346-F75C-4178-BCC4-72403F5D290F}" srcOrd="5" destOrd="0" parTransId="{4F0F6765-34E8-4E5A-A328-688A982A5E14}" sibTransId="{91293240-0300-468C-8AC6-7AD5DBD42427}"/>
    <dgm:cxn modelId="{1C1CA445-0057-4056-AF38-493DCE035AD4}" type="presOf" srcId="{8359B4E1-5A2C-4F62-848D-3BF550C2A7CD}" destId="{132DCB75-4832-49E3-A39B-062788DC515F}" srcOrd="0" destOrd="1" presId="urn:microsoft.com/office/officeart/2005/8/layout/hList1"/>
    <dgm:cxn modelId="{2938B068-3856-4240-ADFB-8986175D10AE}" srcId="{DA9653CC-40C3-46DE-AAB1-3B463A3379FA}" destId="{0AA40185-44FF-4006-B160-F66986000FC0}" srcOrd="2" destOrd="0" parTransId="{89FBE3F1-9BE8-4337-9EEE-9178EA076679}" sibTransId="{14E62C3D-625F-4158-B5F8-6C3A3BF91E40}"/>
    <dgm:cxn modelId="{0C088171-CE64-473A-BB34-AD4BC61A0ACA}" type="presOf" srcId="{2BCC4AA6-999F-4A5A-AD81-674BEB3DC731}" destId="{4FAA4691-FAE9-44E8-BF16-084F19776A77}" srcOrd="0" destOrd="1" presId="urn:microsoft.com/office/officeart/2005/8/layout/hList1"/>
    <dgm:cxn modelId="{74B9A771-0127-4517-9B36-7003AD66E42B}" srcId="{0AA40185-44FF-4006-B160-F66986000FC0}" destId="{2BCC4AA6-999F-4A5A-AD81-674BEB3DC731}" srcOrd="1" destOrd="0" parTransId="{A8D99BA1-EB40-4C5C-934D-C577292A9EA8}" sibTransId="{5E0E39B7-BB5E-41D2-B1A2-DBC7E25FD34E}"/>
    <dgm:cxn modelId="{CD9C8572-85C5-4BC5-B92C-6E397910E10B}" srcId="{0956AA39-4B9C-4084-B7DC-FBA0FD0F7842}" destId="{8359B4E1-5A2C-4F62-848D-3BF550C2A7CD}" srcOrd="1" destOrd="0" parTransId="{BE41E491-1663-4E03-8629-28092E5CDD4F}" sibTransId="{0F33F881-D7CF-4ABC-AEEE-835DF473F8A3}"/>
    <dgm:cxn modelId="{43674554-004D-4996-A79D-D27CA66EA80B}" type="presOf" srcId="{EE092B15-068B-491F-9C70-08AF532A9E51}" destId="{B922963A-78B7-4E32-94DD-BBA5203EA3AD}" srcOrd="0" destOrd="2" presId="urn:microsoft.com/office/officeart/2005/8/layout/hList1"/>
    <dgm:cxn modelId="{517BA275-B2F3-40CC-B9F6-F005D587C271}" type="presOf" srcId="{4417C8A8-582C-4697-8F30-5C0C3ABB7467}" destId="{132DCB75-4832-49E3-A39B-062788DC515F}" srcOrd="0" destOrd="8" presId="urn:microsoft.com/office/officeart/2005/8/layout/hList1"/>
    <dgm:cxn modelId="{B3CF8476-1C96-4676-B7F8-23EA593EC5CA}" srcId="{0956AA39-4B9C-4084-B7DC-FBA0FD0F7842}" destId="{A3F10393-01DE-40AA-A04A-E99D9D50A9BA}" srcOrd="0" destOrd="0" parTransId="{EF058B79-F64D-465C-A576-02A8277398BA}" sibTransId="{11E29360-88FD-4E95-A2D2-3607EBB12242}"/>
    <dgm:cxn modelId="{1ECBA756-8B49-4A07-92CF-2780C382FA0A}" srcId="{37DAEA3E-ABCB-4C26-9DDD-BA21C10F66CA}" destId="{EE092B15-068B-491F-9C70-08AF532A9E51}" srcOrd="2" destOrd="0" parTransId="{3833C21B-8809-4038-870D-DA2E99818009}" sibTransId="{1791AC24-343D-4BC0-9E1E-CDEF157DF26A}"/>
    <dgm:cxn modelId="{5C475A78-A6F7-4551-9E8A-376BDD5AC063}" type="presOf" srcId="{37DAEA3E-ABCB-4C26-9DDD-BA21C10F66CA}" destId="{975B4FB7-63C6-4DE6-859F-0DCD0E428E7A}" srcOrd="0" destOrd="0" presId="urn:microsoft.com/office/officeart/2005/8/layout/hList1"/>
    <dgm:cxn modelId="{9DC58E58-8C30-4795-A93D-5E7757874767}" type="presOf" srcId="{7528C6CA-D063-4A08-A865-8ED4A5DEF3B5}" destId="{7857803E-DB75-45F6-80DD-DEFE8213297A}" srcOrd="0" destOrd="1" presId="urn:microsoft.com/office/officeart/2005/8/layout/hList1"/>
    <dgm:cxn modelId="{735B5987-2BAD-4B96-A993-AD87FB9887D5}" type="presOf" srcId="{5823026B-27C0-4C7D-BE19-01A9FAF69687}" destId="{132DCB75-4832-49E3-A39B-062788DC515F}" srcOrd="0" destOrd="7" presId="urn:microsoft.com/office/officeart/2005/8/layout/hList1"/>
    <dgm:cxn modelId="{54CAFA8C-05F3-4229-8B4B-E2BC33B48889}" type="presOf" srcId="{CF46525D-772C-4B67-BDC9-265652A919C2}" destId="{132DCB75-4832-49E3-A39B-062788DC515F}" srcOrd="0" destOrd="9" presId="urn:microsoft.com/office/officeart/2005/8/layout/hList1"/>
    <dgm:cxn modelId="{4C957B8E-CF21-49F5-A988-B8842CA3AB1B}" srcId="{DA9653CC-40C3-46DE-AAB1-3B463A3379FA}" destId="{44E7795B-98F2-426E-98CF-F3744E3527F4}" srcOrd="0" destOrd="0" parTransId="{377AF86E-389D-4437-9C59-1065B591FC67}" sibTransId="{8E685C1F-AF84-4BAB-B3A6-2E189AB41D12}"/>
    <dgm:cxn modelId="{17134790-6270-4A9E-A1E5-DFC4D3803CD8}" srcId="{44E7795B-98F2-426E-98CF-F3744E3527F4}" destId="{13E0BBBE-631F-4506-A7AE-C7496BECEE83}" srcOrd="2" destOrd="0" parTransId="{A4272AD2-9C36-4FC9-8BBB-27AE13FA8FC2}" sibTransId="{344DDDCA-A8B8-4529-B8E1-DF2344F21895}"/>
    <dgm:cxn modelId="{623F1794-B44B-4ED9-A176-25DA396798CE}" srcId="{DA9653CC-40C3-46DE-AAB1-3B463A3379FA}" destId="{0956AA39-4B9C-4084-B7DC-FBA0FD0F7842}" srcOrd="3" destOrd="0" parTransId="{B8AA2A22-C778-4487-9BFB-9B7B82BC52CA}" sibTransId="{A5D1C059-2962-41FB-B22A-0426BD25E5AF}"/>
    <dgm:cxn modelId="{22509E94-D299-4D70-B112-2519560739F1}" srcId="{37DAEA3E-ABCB-4C26-9DDD-BA21C10F66CA}" destId="{9C088800-C4E1-4E37-95C3-F4BFF9018D15}" srcOrd="5" destOrd="0" parTransId="{9D2D1FCF-ABA6-4FA2-A4E6-3D8C8CB2CD63}" sibTransId="{26E253E1-AFC6-44EB-B57A-0AFC24AD077C}"/>
    <dgm:cxn modelId="{3EA0A594-50CF-4D9F-945F-36BB4E88171D}" type="presOf" srcId="{76C1D0A0-C9AE-4301-BC83-172EB94B7D44}" destId="{4FAA4691-FAE9-44E8-BF16-084F19776A77}" srcOrd="0" destOrd="0" presId="urn:microsoft.com/office/officeart/2005/8/layout/hList1"/>
    <dgm:cxn modelId="{32BC8C98-2BA3-4924-93CF-3DC84EE3A753}" srcId="{0956AA39-4B9C-4084-B7DC-FBA0FD0F7842}" destId="{1D422E65-D929-4DB7-BA49-3B7AAEF92001}" srcOrd="3" destOrd="0" parTransId="{AD658B69-2D29-4155-BF5B-3CAF6AFAF3E2}" sibTransId="{E38BF69B-F270-4A1D-B053-1A60394E47AB}"/>
    <dgm:cxn modelId="{075E61A6-D852-4C97-84BC-88277F6136E4}" type="presOf" srcId="{13E0BBBE-631F-4506-A7AE-C7496BECEE83}" destId="{7857803E-DB75-45F6-80DD-DEFE8213297A}" srcOrd="0" destOrd="2" presId="urn:microsoft.com/office/officeart/2005/8/layout/hList1"/>
    <dgm:cxn modelId="{570BECA6-29BF-45A7-A06D-C75DB294363C}" srcId="{37DAEA3E-ABCB-4C26-9DDD-BA21C10F66CA}" destId="{308E221D-54D8-49CB-82A3-361EE974FE84}" srcOrd="6" destOrd="0" parTransId="{BD5448E3-BC16-47D1-9C68-BC12CB612311}" sibTransId="{23AA30DB-8AA3-455E-82BD-8B414AFD14FE}"/>
    <dgm:cxn modelId="{8569CCA8-F056-41C5-85A0-6C6F5A1E4145}" type="presOf" srcId="{DA9653CC-40C3-46DE-AAB1-3B463A3379FA}" destId="{EAAFFF09-DDCA-4D29-A8B9-9E34106A30A5}" srcOrd="0" destOrd="0" presId="urn:microsoft.com/office/officeart/2005/8/layout/hList1"/>
    <dgm:cxn modelId="{93BBCEA8-321A-443D-A213-2C3BDC59F15C}" srcId="{37DAEA3E-ABCB-4C26-9DDD-BA21C10F66CA}" destId="{57A02F3D-FFDF-4FB6-87D1-F0A104DD9A26}" srcOrd="4" destOrd="0" parTransId="{257A2E9D-FA55-4609-A2D4-08E2966C5A42}" sibTransId="{D7FD6328-5545-479E-87A6-BFB16B72BEED}"/>
    <dgm:cxn modelId="{37C7ECAD-43C7-4E91-A5A1-5D8FA26A4B16}" type="presOf" srcId="{880E8919-D866-4A13-BA69-1F574223A6E8}" destId="{4FAA4691-FAE9-44E8-BF16-084F19776A77}" srcOrd="0" destOrd="3" presId="urn:microsoft.com/office/officeart/2005/8/layout/hList1"/>
    <dgm:cxn modelId="{274E87B2-C178-4833-897E-20DC4DEF4300}" srcId="{37DAEA3E-ABCB-4C26-9DDD-BA21C10F66CA}" destId="{7393EEDA-B44E-4A34-8419-84F029D70B79}" srcOrd="1" destOrd="0" parTransId="{CEEBF963-A800-47CE-AAF0-D5F741FBC629}" sibTransId="{03F2884A-DC23-4060-B570-FCB5B36839E1}"/>
    <dgm:cxn modelId="{262EDBBA-8F78-4E16-A56F-3FAB95E9754E}" srcId="{0956AA39-4B9C-4084-B7DC-FBA0FD0F7842}" destId="{4417C8A8-582C-4697-8F30-5C0C3ABB7467}" srcOrd="8" destOrd="0" parTransId="{2D978175-6D66-444F-98DC-CB56E5A7BE43}" sibTransId="{BA9EB223-9109-464F-BC21-4C68095E4200}"/>
    <dgm:cxn modelId="{260081BB-8911-4D33-A851-7788B6C2DA15}" srcId="{44E7795B-98F2-426E-98CF-F3744E3527F4}" destId="{90F11674-4E4B-4953-AFFC-4EB95BD8F727}" srcOrd="0" destOrd="0" parTransId="{A2C52B36-2CFE-4298-95A1-7E00E927CD98}" sibTransId="{D5406AB4-634C-4C6F-8A4B-41763B094668}"/>
    <dgm:cxn modelId="{F0E3E7BD-87D3-43D9-8A71-8FA14B419518}" srcId="{0956AA39-4B9C-4084-B7DC-FBA0FD0F7842}" destId="{230096EA-D1D3-498D-B256-C2FD78B3CB00}" srcOrd="5" destOrd="0" parTransId="{E5806C36-BD00-44D7-BD43-613E7282B137}" sibTransId="{E39AAF4B-77B4-43EB-999A-07D56697D2BB}"/>
    <dgm:cxn modelId="{153182C0-1CDA-498A-9C36-BAD584BE5CB6}" type="presOf" srcId="{1294382D-E64B-43A2-BDCB-52F98BA9FE8B}" destId="{132DCB75-4832-49E3-A39B-062788DC515F}" srcOrd="0" destOrd="2" presId="urn:microsoft.com/office/officeart/2005/8/layout/hList1"/>
    <dgm:cxn modelId="{93AFB6C4-3BFE-4AD1-AD70-FFDF055D41F5}" srcId="{0AA40185-44FF-4006-B160-F66986000FC0}" destId="{EB797B24-ED08-4E01-BBA8-EDBD47C19282}" srcOrd="4" destOrd="0" parTransId="{22D0458A-91CB-4967-AF13-8D0E98EE43A4}" sibTransId="{4E67A70C-2530-46A0-AD18-C896B66BABE1}"/>
    <dgm:cxn modelId="{4B2A7AC7-0F68-4253-984E-2707E0091D00}" type="presOf" srcId="{230096EA-D1D3-498D-B256-C2FD78B3CB00}" destId="{132DCB75-4832-49E3-A39B-062788DC515F}" srcOrd="0" destOrd="5" presId="urn:microsoft.com/office/officeart/2005/8/layout/hList1"/>
    <dgm:cxn modelId="{4130ABC8-277B-4650-8A82-2F206EBD256D}" type="presOf" srcId="{99A412C1-9B9A-4BDD-BAC4-21BE8BCC4CAE}" destId="{132DCB75-4832-49E3-A39B-062788DC515F}" srcOrd="0" destOrd="6" presId="urn:microsoft.com/office/officeart/2005/8/layout/hList1"/>
    <dgm:cxn modelId="{8F58F9CA-D727-41F8-BEE4-E51C241B3CA4}" srcId="{0AA40185-44FF-4006-B160-F66986000FC0}" destId="{880E8919-D866-4A13-BA69-1F574223A6E8}" srcOrd="3" destOrd="0" parTransId="{47FDD7FE-3F36-49ED-8BB2-99227F752D90}" sibTransId="{6D955D71-541E-4016-8CEF-C6D4F185762D}"/>
    <dgm:cxn modelId="{5ECB43CB-1680-4991-B1C2-B8D65676E6E6}" type="presOf" srcId="{90F11674-4E4B-4953-AFFC-4EB95BD8F727}" destId="{7857803E-DB75-45F6-80DD-DEFE8213297A}" srcOrd="0" destOrd="0" presId="urn:microsoft.com/office/officeart/2005/8/layout/hList1"/>
    <dgm:cxn modelId="{A454CBCE-D843-4445-B12D-BAC326F1E7E9}" type="presOf" srcId="{1D422E65-D929-4DB7-BA49-3B7AAEF92001}" destId="{132DCB75-4832-49E3-A39B-062788DC515F}" srcOrd="0" destOrd="3" presId="urn:microsoft.com/office/officeart/2005/8/layout/hList1"/>
    <dgm:cxn modelId="{A2B266CF-A5FB-4E05-B0E4-DA4DC0E34D9A}" type="presOf" srcId="{0BE78598-FDEB-4894-B907-5A4DF260742B}" destId="{132DCB75-4832-49E3-A39B-062788DC515F}" srcOrd="0" destOrd="4" presId="urn:microsoft.com/office/officeart/2005/8/layout/hList1"/>
    <dgm:cxn modelId="{07CF91DE-F1B1-445A-A447-F06A0A5DCA07}" type="presOf" srcId="{B93FCF46-C5EF-4AF1-90E1-816E0645EC67}" destId="{B922963A-78B7-4E32-94DD-BBA5203EA3AD}" srcOrd="0" destOrd="3" presId="urn:microsoft.com/office/officeart/2005/8/layout/hList1"/>
    <dgm:cxn modelId="{DBB89DE0-0E06-4DD3-A7D3-F100B0B10188}" type="presOf" srcId="{9C088800-C4E1-4E37-95C3-F4BFF9018D15}" destId="{B922963A-78B7-4E32-94DD-BBA5203EA3AD}" srcOrd="0" destOrd="5" presId="urn:microsoft.com/office/officeart/2005/8/layout/hList1"/>
    <dgm:cxn modelId="{5D03C5E7-CA17-445A-8642-15C722CC5A72}" srcId="{37DAEA3E-ABCB-4C26-9DDD-BA21C10F66CA}" destId="{B93FCF46-C5EF-4AF1-90E1-816E0645EC67}" srcOrd="3" destOrd="0" parTransId="{553E3B64-BC87-437C-AD50-6C7B99E77622}" sibTransId="{0135152E-5060-45A8-903D-2FCF2C567C28}"/>
    <dgm:cxn modelId="{81EA9DEF-2EE9-4EDA-B437-01AD837D7ED5}" type="presOf" srcId="{0956AA39-4B9C-4084-B7DC-FBA0FD0F7842}" destId="{39DF0ABB-179D-4D08-9B02-B12F6B630AD5}" srcOrd="0" destOrd="0" presId="urn:microsoft.com/office/officeart/2005/8/layout/hList1"/>
    <dgm:cxn modelId="{DD0BD1EF-5A30-4833-913E-B8F4B9407A94}" srcId="{0956AA39-4B9C-4084-B7DC-FBA0FD0F7842}" destId="{1294382D-E64B-43A2-BDCB-52F98BA9FE8B}" srcOrd="2" destOrd="0" parTransId="{B69B47D9-A78C-4948-9620-EE8F638421E1}" sibTransId="{78663018-C831-4403-B265-CD0C9E5B35D7}"/>
    <dgm:cxn modelId="{F47AA6F5-0643-45B3-9642-68240984B088}" srcId="{DA9653CC-40C3-46DE-AAB1-3B463A3379FA}" destId="{37DAEA3E-ABCB-4C26-9DDD-BA21C10F66CA}" srcOrd="1" destOrd="0" parTransId="{84D897C4-CE56-47D8-B28F-4E0B4FC2C344}" sibTransId="{59DBC223-A746-4D23-A2D7-534C82867ABD}"/>
    <dgm:cxn modelId="{6FF389FE-0E83-43F1-A520-B49E6BCA9817}" srcId="{0956AA39-4B9C-4084-B7DC-FBA0FD0F7842}" destId="{0BE78598-FDEB-4894-B907-5A4DF260742B}" srcOrd="4" destOrd="0" parTransId="{9A4A90C6-0245-4202-9CF2-888BFA27D735}" sibTransId="{62229B4F-25DC-4B8D-8D69-49331440C9A2}"/>
    <dgm:cxn modelId="{296E613E-5E35-40C7-B175-19A0253D4A8E}" type="presParOf" srcId="{EAAFFF09-DDCA-4D29-A8B9-9E34106A30A5}" destId="{70F2D3E0-81E3-43C0-8D8C-BB150FA373D7}" srcOrd="0" destOrd="0" presId="urn:microsoft.com/office/officeart/2005/8/layout/hList1"/>
    <dgm:cxn modelId="{5D93726E-49E6-41EC-A982-2341B11F2505}" type="presParOf" srcId="{70F2D3E0-81E3-43C0-8D8C-BB150FA373D7}" destId="{2A5E399F-59C3-4ED3-AECE-DF3061BD226C}" srcOrd="0" destOrd="0" presId="urn:microsoft.com/office/officeart/2005/8/layout/hList1"/>
    <dgm:cxn modelId="{1063A870-19F5-4BD8-8D7B-BC1855C29B33}" type="presParOf" srcId="{70F2D3E0-81E3-43C0-8D8C-BB150FA373D7}" destId="{7857803E-DB75-45F6-80DD-DEFE8213297A}" srcOrd="1" destOrd="0" presId="urn:microsoft.com/office/officeart/2005/8/layout/hList1"/>
    <dgm:cxn modelId="{14C6D1A7-3A8C-4FB1-83C9-D7EE3E68C807}" type="presParOf" srcId="{EAAFFF09-DDCA-4D29-A8B9-9E34106A30A5}" destId="{DC4D471D-F4BA-43B1-91E1-7F69BE462872}" srcOrd="1" destOrd="0" presId="urn:microsoft.com/office/officeart/2005/8/layout/hList1"/>
    <dgm:cxn modelId="{4314B596-137C-42E2-A36F-896A83AACEBE}" type="presParOf" srcId="{EAAFFF09-DDCA-4D29-A8B9-9E34106A30A5}" destId="{29E0A010-7584-43D0-9652-D3A1DBE55B70}" srcOrd="2" destOrd="0" presId="urn:microsoft.com/office/officeart/2005/8/layout/hList1"/>
    <dgm:cxn modelId="{96FEC70F-7D98-44D8-B7B2-091408DC4691}" type="presParOf" srcId="{29E0A010-7584-43D0-9652-D3A1DBE55B70}" destId="{975B4FB7-63C6-4DE6-859F-0DCD0E428E7A}" srcOrd="0" destOrd="0" presId="urn:microsoft.com/office/officeart/2005/8/layout/hList1"/>
    <dgm:cxn modelId="{181E39D2-C97F-4D3B-BD1A-5B1690AC9B18}" type="presParOf" srcId="{29E0A010-7584-43D0-9652-D3A1DBE55B70}" destId="{B922963A-78B7-4E32-94DD-BBA5203EA3AD}" srcOrd="1" destOrd="0" presId="urn:microsoft.com/office/officeart/2005/8/layout/hList1"/>
    <dgm:cxn modelId="{42AAF64D-A77C-4F12-87BA-1AC585FDA55F}" type="presParOf" srcId="{EAAFFF09-DDCA-4D29-A8B9-9E34106A30A5}" destId="{EFD22B96-4707-4AE7-A408-4D17DAFED3B2}" srcOrd="3" destOrd="0" presId="urn:microsoft.com/office/officeart/2005/8/layout/hList1"/>
    <dgm:cxn modelId="{7D35AAD0-9106-4541-8215-3F870A6DA8D0}" type="presParOf" srcId="{EAAFFF09-DDCA-4D29-A8B9-9E34106A30A5}" destId="{2559F0D8-0607-4915-9BC2-9194DE377954}" srcOrd="4" destOrd="0" presId="urn:microsoft.com/office/officeart/2005/8/layout/hList1"/>
    <dgm:cxn modelId="{E5015A0C-3ABA-430C-BB50-09205908A174}" type="presParOf" srcId="{2559F0D8-0607-4915-9BC2-9194DE377954}" destId="{368C40C2-DA05-4B2A-A966-FB978398D6A3}" srcOrd="0" destOrd="0" presId="urn:microsoft.com/office/officeart/2005/8/layout/hList1"/>
    <dgm:cxn modelId="{B9C8C877-C73D-4F42-A540-1BA2A764F149}" type="presParOf" srcId="{2559F0D8-0607-4915-9BC2-9194DE377954}" destId="{4FAA4691-FAE9-44E8-BF16-084F19776A77}" srcOrd="1" destOrd="0" presId="urn:microsoft.com/office/officeart/2005/8/layout/hList1"/>
    <dgm:cxn modelId="{71311C87-123B-4397-A44F-0714C007079E}" type="presParOf" srcId="{EAAFFF09-DDCA-4D29-A8B9-9E34106A30A5}" destId="{A03731F0-1219-4300-A87B-410F13727825}" srcOrd="5" destOrd="0" presId="urn:microsoft.com/office/officeart/2005/8/layout/hList1"/>
    <dgm:cxn modelId="{FD8279F6-3C46-47B6-9436-D0B14A6BAB97}" type="presParOf" srcId="{EAAFFF09-DDCA-4D29-A8B9-9E34106A30A5}" destId="{D69D30AD-6D32-440A-84BA-12405823CF0A}" srcOrd="6" destOrd="0" presId="urn:microsoft.com/office/officeart/2005/8/layout/hList1"/>
    <dgm:cxn modelId="{A849D351-35D5-4C7C-A793-DB9332421364}" type="presParOf" srcId="{D69D30AD-6D32-440A-84BA-12405823CF0A}" destId="{39DF0ABB-179D-4D08-9B02-B12F6B630AD5}" srcOrd="0" destOrd="0" presId="urn:microsoft.com/office/officeart/2005/8/layout/hList1"/>
    <dgm:cxn modelId="{6F978E46-5825-4086-A1FD-BB12BDBFEC68}" type="presParOf" srcId="{D69D30AD-6D32-440A-84BA-12405823CF0A}" destId="{132DCB75-4832-49E3-A39B-062788DC51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416150-68A3-4ACC-8679-3DE620A068D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4FA92A5-B01D-4C09-A0CD-BFDF94866C25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r>
            <a:rPr lang="ru-RU" b="0" dirty="0">
              <a:latin typeface="Arial" pitchFamily="34" charset="0"/>
              <a:cs typeface="Arial" pitchFamily="34" charset="0"/>
            </a:rPr>
            <a:t>ООО</a:t>
          </a:r>
        </a:p>
      </dgm:t>
    </dgm:pt>
    <dgm:pt modelId="{F1DF4017-BC0C-431E-940C-0173ADDB51B3}" type="parTrans" cxnId="{2E8EF023-F5F3-42AE-B1D2-33CE42F7965F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76C6AB02-5868-44E7-B041-8318DE2A433A}" type="sibTrans" cxnId="{2E8EF023-F5F3-42AE-B1D2-33CE42F7965F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9F061BCA-B189-467E-9736-59EAA5FCD5A5}">
      <dgm:prSet phldrT="[Текст]"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1300" b="0" dirty="0">
              <a:latin typeface="Arial" pitchFamily="34" charset="0"/>
              <a:cs typeface="Arial" pitchFamily="34" charset="0"/>
            </a:rPr>
            <a:t>Вариант 3.1, 4.1</a:t>
          </a:r>
        </a:p>
      </dgm:t>
    </dgm:pt>
    <dgm:pt modelId="{BC625A2B-70E4-4EFD-A056-8D2C13F71F6A}" type="parTrans" cxnId="{9CE886FB-33CD-40AD-8388-C438F570686D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7BB5E43F-4405-4FF0-BBDA-01841E6C6128}" type="sibTrans" cxnId="{9CE886FB-33CD-40AD-8388-C438F570686D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12CD46A1-623E-4EDB-8D0D-6F704E923FC8}">
      <dgm:prSet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1200" b="0" dirty="0">
              <a:latin typeface="Arial" pitchFamily="34" charset="0"/>
              <a:cs typeface="Arial" pitchFamily="34" charset="0"/>
            </a:rPr>
            <a:t>Вариант 3.2</a:t>
          </a:r>
        </a:p>
      </dgm:t>
    </dgm:pt>
    <dgm:pt modelId="{1E53FAA0-E3B4-4D90-BB4B-EE57DA0D7FE1}" type="parTrans" cxnId="{FC163431-B7DF-4F03-AA16-C313E9089C30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EF356373-2EB2-4A19-932A-E618976E1946}" type="sibTrans" cxnId="{FC163431-B7DF-4F03-AA16-C313E9089C30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E401A5CD-F7AC-4844-AD66-CC059FEA7499}">
      <dgm:prSet phldrT="[Текст]"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1300" b="0" dirty="0">
              <a:latin typeface="Arial" pitchFamily="34" charset="0"/>
              <a:cs typeface="Arial" pitchFamily="34" charset="0"/>
            </a:rPr>
            <a:t>Вариант 3.1, 4.1</a:t>
          </a:r>
        </a:p>
      </dgm:t>
    </dgm:pt>
    <dgm:pt modelId="{0263B282-9D75-4BAD-BAF0-002D404D3F9E}" type="parTrans" cxnId="{87B13E75-2601-4197-B890-E09DC143BBF1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9B0F5C97-9C81-47C2-B3AA-C8B7BDCAD43B}" type="sibTrans" cxnId="{87B13E75-2601-4197-B890-E09DC143BBF1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A942CF0E-29A1-4D5F-BD89-C7E921A750FE}">
      <dgm:prSet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1200" b="0" dirty="0">
              <a:latin typeface="Arial" pitchFamily="34" charset="0"/>
              <a:cs typeface="Arial" pitchFamily="34" charset="0"/>
            </a:rPr>
            <a:t>Вариант 3.2</a:t>
          </a:r>
          <a:endParaRPr lang="ru-RU" sz="1300" b="0" dirty="0">
            <a:latin typeface="Arial" pitchFamily="34" charset="0"/>
            <a:cs typeface="Arial" pitchFamily="34" charset="0"/>
          </a:endParaRPr>
        </a:p>
      </dgm:t>
    </dgm:pt>
    <dgm:pt modelId="{6BCE2F5D-0008-4E8E-B9A5-711A1A932AEB}" type="parTrans" cxnId="{050BD64A-6B6A-466B-AC7F-4920ADCC6D37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F9F12064-BBFD-4711-9FE4-A944A5CAB312}" type="sibTrans" cxnId="{050BD64A-6B6A-466B-AC7F-4920ADCC6D37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7A380ED5-FFCB-4270-AB25-CA017259D3C7}">
      <dgm:prSet custT="1"/>
      <dgm:spPr>
        <a:ln>
          <a:solidFill>
            <a:srgbClr val="8B3C67"/>
          </a:solidFill>
        </a:ln>
      </dgm:spPr>
      <dgm:t>
        <a:bodyPr anchor="t"/>
        <a:lstStyle/>
        <a:p>
          <a:pPr algn="l">
            <a:spcAft>
              <a:spcPts val="0"/>
            </a:spcAft>
          </a:pPr>
          <a:r>
            <a:rPr lang="ru-RU" sz="1000" b="0" dirty="0">
              <a:latin typeface="Arial" pitchFamily="34" charset="0"/>
              <a:cs typeface="Arial" pitchFamily="34" charset="0"/>
            </a:rPr>
            <a:t>«</a:t>
          </a:r>
          <a:r>
            <a:rPr lang="ru-RU" sz="1000" b="0" dirty="0" err="1">
              <a:latin typeface="Arial" pitchFamily="34" charset="0"/>
              <a:cs typeface="Arial" pitchFamily="34" charset="0"/>
            </a:rPr>
            <a:t>Тифлотехника</a:t>
          </a:r>
          <a:r>
            <a:rPr lang="ru-RU" sz="1000" b="0" dirty="0">
              <a:latin typeface="Arial" pitchFamily="34" charset="0"/>
              <a:cs typeface="Arial" pitchFamily="34" charset="0"/>
            </a:rPr>
            <a:t>»</a:t>
          </a:r>
        </a:p>
        <a:p>
          <a:pPr algn="l">
            <a:spcAft>
              <a:spcPts val="0"/>
            </a:spcAft>
          </a:pPr>
          <a:r>
            <a:rPr lang="ru-RU" sz="1000" b="0" dirty="0">
              <a:latin typeface="Arial" pitchFamily="34" charset="0"/>
              <a:cs typeface="Arial" pitchFamily="34" charset="0"/>
            </a:rPr>
            <a:t> </a:t>
          </a:r>
          <a:r>
            <a:rPr lang="ru-RU" sz="1000" b="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«Пространственное ориентирование и мобильность»</a:t>
          </a:r>
        </a:p>
        <a:p>
          <a:pPr algn="l">
            <a:spcAft>
              <a:spcPts val="0"/>
            </a:spcAft>
          </a:pPr>
          <a:endParaRPr lang="ru-RU" sz="1000" b="0" dirty="0">
            <a:latin typeface="Arial" pitchFamily="34" charset="0"/>
            <a:cs typeface="Arial" pitchFamily="34" charset="0"/>
          </a:endParaRPr>
        </a:p>
        <a:p>
          <a:pPr algn="l">
            <a:spcAft>
              <a:spcPts val="0"/>
            </a:spcAft>
          </a:pPr>
          <a:r>
            <a:rPr lang="ru-RU" sz="1000" b="0" dirty="0">
              <a:latin typeface="Arial" pitchFamily="34" charset="0"/>
              <a:cs typeface="Arial" pitchFamily="34" charset="0"/>
            </a:rPr>
            <a:t> «Социально-бытовая ориентировка»</a:t>
          </a:r>
        </a:p>
      </dgm:t>
    </dgm:pt>
    <dgm:pt modelId="{979C820F-B6F9-41C9-99D3-115FF55C14BD}" type="parTrans" cxnId="{179E9E56-7770-4664-A326-0C28F823F5F0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E80A2FFD-88B2-4408-8313-CF183063FF74}" type="sibTrans" cxnId="{179E9E56-7770-4664-A326-0C28F823F5F0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4150CAAD-E269-4855-96B5-7A270D009B5C}">
      <dgm:prSet phldrT="[Текст]" custT="1"/>
      <dgm:spPr>
        <a:ln>
          <a:solidFill>
            <a:srgbClr val="8B3C67"/>
          </a:solidFill>
        </a:ln>
      </dgm:spPr>
      <dgm:t>
        <a:bodyPr anchor="t"/>
        <a:lstStyle/>
        <a:p>
          <a:pPr algn="l">
            <a:spcAft>
              <a:spcPts val="0"/>
            </a:spcAft>
          </a:pPr>
          <a:r>
            <a:rPr lang="ru-RU" sz="1000" b="0" dirty="0">
              <a:latin typeface="Arial" pitchFamily="34" charset="0"/>
              <a:cs typeface="Arial" pitchFamily="34" charset="0"/>
            </a:rPr>
            <a:t>Реализация программы коррекционной работы</a:t>
          </a:r>
        </a:p>
      </dgm:t>
    </dgm:pt>
    <dgm:pt modelId="{902D648E-2D42-4DD2-9343-41CBF813FC69}" type="parTrans" cxnId="{D3C5C455-5D8E-485A-86D7-925CEC913CBF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46620EA6-2E9B-4E0B-B965-C3A3DE262889}" type="sibTrans" cxnId="{D3C5C455-5D8E-485A-86D7-925CEC913CBF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CBA94C2D-FB14-4196-8683-B95ED25030F7}">
      <dgm:prSet phldrT="[Текст]" custT="1"/>
      <dgm:spPr>
        <a:ln>
          <a:solidFill>
            <a:srgbClr val="8B3C67"/>
          </a:solidFill>
        </a:ln>
      </dgm:spPr>
      <dgm:t>
        <a:bodyPr anchor="t"/>
        <a:lstStyle/>
        <a:p>
          <a:pPr algn="l">
            <a:spcAft>
              <a:spcPts val="0"/>
            </a:spcAft>
          </a:pPr>
          <a:r>
            <a:rPr lang="ru-RU" sz="1000" b="0" dirty="0">
              <a:latin typeface="Arial" pitchFamily="34" charset="0"/>
              <a:cs typeface="Arial" pitchFamily="34" charset="0"/>
            </a:rPr>
            <a:t>Необходимость реализации коррекционных курсов обусловлена решением задач профессионального самоопределения и социально-бытовой адаптации, формирования жизненных, </a:t>
          </a:r>
          <a:r>
            <a:rPr lang="ru-RU" sz="1000" b="0" dirty="0" err="1">
              <a:latin typeface="Arial" pitchFamily="34" charset="0"/>
              <a:cs typeface="Arial" pitchFamily="34" charset="0"/>
            </a:rPr>
            <a:t>надпрофессиональных</a:t>
          </a:r>
          <a:r>
            <a:rPr lang="ru-RU" sz="1000" b="0" dirty="0">
              <a:latin typeface="Arial" pitchFamily="34" charset="0"/>
              <a:cs typeface="Arial" pitchFamily="34" charset="0"/>
            </a:rPr>
            <a:t> и </a:t>
          </a:r>
          <a:r>
            <a:rPr lang="ru-RU" sz="1000" b="0" dirty="0" err="1">
              <a:latin typeface="Arial" pitchFamily="34" charset="0"/>
              <a:cs typeface="Arial" pitchFamily="34" charset="0"/>
            </a:rPr>
            <a:t>межпрофессиональных</a:t>
          </a:r>
          <a:r>
            <a:rPr lang="ru-RU" sz="1000" b="0" dirty="0">
              <a:latin typeface="Arial" pitchFamily="34" charset="0"/>
              <a:cs typeface="Arial" pitchFamily="34" charset="0"/>
            </a:rPr>
            <a:t> компетенций</a:t>
          </a:r>
        </a:p>
      </dgm:t>
    </dgm:pt>
    <dgm:pt modelId="{E2B4723E-7E26-4E75-B782-AA3990196F8A}" type="parTrans" cxnId="{0585882F-F6BD-4BC1-A950-1BA721AEBAFB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BC55C760-0DBA-4DFC-824B-9612020685E2}" type="sibTrans" cxnId="{0585882F-F6BD-4BC1-A950-1BA721AEBAFB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CFD2270D-135D-4BC0-BFEA-150326951987}">
      <dgm:prSet custT="1"/>
      <dgm:spPr>
        <a:ln>
          <a:solidFill>
            <a:srgbClr val="8B3C67"/>
          </a:solidFill>
        </a:ln>
      </dgm:spPr>
      <dgm:t>
        <a:bodyPr anchor="t"/>
        <a:lstStyle/>
        <a:p>
          <a:pPr algn="l">
            <a:spcAft>
              <a:spcPts val="0"/>
            </a:spcAft>
            <a:buFontTx/>
            <a:buNone/>
          </a:pPr>
          <a:r>
            <a:rPr lang="ru-RU" sz="1000" b="0" dirty="0">
              <a:latin typeface="Arial" pitchFamily="34" charset="0"/>
              <a:cs typeface="Arial" pitchFamily="34" charset="0"/>
            </a:rPr>
            <a:t>«Социально-бытовая ориентировка» </a:t>
          </a:r>
        </a:p>
        <a:p>
          <a:pPr algn="l">
            <a:spcAft>
              <a:spcPts val="0"/>
            </a:spcAft>
            <a:buFontTx/>
            <a:buNone/>
          </a:pPr>
          <a:r>
            <a:rPr lang="ru-RU" sz="1000" b="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«Предметно-пространственная ориентировка»</a:t>
          </a:r>
        </a:p>
        <a:p>
          <a:pPr algn="l">
            <a:spcAft>
              <a:spcPts val="0"/>
            </a:spcAft>
            <a:buFontTx/>
            <a:buNone/>
          </a:pPr>
          <a:r>
            <a:rPr lang="ru-RU" sz="1000" b="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«Развитие осязания и мелкой моторики»</a:t>
          </a:r>
        </a:p>
        <a:p>
          <a:pPr algn="l">
            <a:spcAft>
              <a:spcPts val="0"/>
            </a:spcAft>
            <a:buFontTx/>
            <a:buNone/>
          </a:pPr>
          <a:r>
            <a:rPr lang="ru-RU" sz="1000" b="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«Охрана, развитие остаточного зрения и зрительного восприятия» </a:t>
          </a:r>
          <a:r>
            <a:rPr lang="ru-RU" sz="1000" b="0" dirty="0">
              <a:latin typeface="Arial" pitchFamily="34" charset="0"/>
              <a:cs typeface="Arial" pitchFamily="34" charset="0"/>
            </a:rPr>
            <a:t>«Развитие коммуникативной деятельности» </a:t>
          </a:r>
          <a:r>
            <a:rPr lang="ru-RU" sz="1000" b="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1000" b="0" dirty="0" err="1">
              <a:solidFill>
                <a:srgbClr val="8B3C67"/>
              </a:solidFill>
              <a:latin typeface="Arial" pitchFamily="34" charset="0"/>
              <a:cs typeface="Arial" pitchFamily="34" charset="0"/>
            </a:rPr>
            <a:t>Тифлотехника</a:t>
          </a:r>
          <a:r>
            <a:rPr lang="ru-RU" sz="1000" b="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» </a:t>
          </a:r>
        </a:p>
        <a:p>
          <a:pPr algn="l">
            <a:spcAft>
              <a:spcPts val="0"/>
            </a:spcAft>
            <a:buFontTx/>
            <a:buNone/>
          </a:pPr>
          <a:r>
            <a:rPr lang="ru-RU" sz="1000" b="0" dirty="0">
              <a:latin typeface="Arial" pitchFamily="34" charset="0"/>
              <a:cs typeface="Arial" pitchFamily="34" charset="0"/>
            </a:rPr>
            <a:t>«Ритмика» </a:t>
          </a:r>
        </a:p>
      </dgm:t>
    </dgm:pt>
    <dgm:pt modelId="{1E591AF4-A394-4A3A-9AB2-4B7AD661CEAE}" type="parTrans" cxnId="{11BBA779-8778-4363-B495-305821F10E2E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E4B7B6A0-39C7-4C96-B1D0-41A3C39D8FDE}" type="sibTrans" cxnId="{11BBA779-8778-4363-B495-305821F10E2E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FC002C78-C1B8-4BD5-AB79-944C46D77C64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r>
            <a:rPr lang="ru-RU" b="0" dirty="0">
              <a:latin typeface="Arial" pitchFamily="34" charset="0"/>
              <a:cs typeface="Arial" pitchFamily="34" charset="0"/>
            </a:rPr>
            <a:t>НОО</a:t>
          </a:r>
        </a:p>
      </dgm:t>
    </dgm:pt>
    <dgm:pt modelId="{38E8C1CD-06C9-4FE9-8DDB-124EF1028281}" type="parTrans" cxnId="{ADCAA653-D56E-43A7-844E-E6C9CF4A1FCB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6D7A1E98-3D82-4DDB-8CEB-D1583EAAAAA0}" type="sibTrans" cxnId="{ADCAA653-D56E-43A7-844E-E6C9CF4A1FCB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8F751A9F-2575-4AC4-B7F4-1E544BBC8C0A}">
      <dgm:prSet custT="1"/>
      <dgm:spPr>
        <a:ln>
          <a:solidFill>
            <a:srgbClr val="8B3C67"/>
          </a:solidFill>
        </a:ln>
      </dgm:spPr>
      <dgm:t>
        <a:bodyPr/>
        <a:lstStyle/>
        <a:p>
          <a:pPr algn="l">
            <a:spcAft>
              <a:spcPts val="0"/>
            </a:spcAft>
            <a:buFontTx/>
            <a:buNone/>
          </a:pPr>
          <a:r>
            <a:rPr lang="ru-RU" sz="1050" b="0" dirty="0">
              <a:latin typeface="Arial" pitchFamily="34" charset="0"/>
              <a:cs typeface="Arial" pitchFamily="34" charset="0"/>
            </a:rPr>
            <a:t>Вариант 4.2</a:t>
          </a:r>
        </a:p>
      </dgm:t>
    </dgm:pt>
    <dgm:pt modelId="{4CAB9110-5F34-486D-B106-E68CFCB96415}" type="parTrans" cxnId="{37444CF0-4B15-4742-B9DB-187C9ED6FCBB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809A5C02-6480-4B53-9E9F-A2C3B7C8A01A}" type="sibTrans" cxnId="{37444CF0-4B15-4742-B9DB-187C9ED6FCBB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C4998DFE-9659-4396-A071-927C3918811B}">
      <dgm:prSet custT="1"/>
      <dgm:spPr>
        <a:ln>
          <a:solidFill>
            <a:srgbClr val="8B3C67"/>
          </a:solidFill>
        </a:ln>
      </dgm:spPr>
      <dgm:t>
        <a:bodyPr anchor="t"/>
        <a:lstStyle/>
        <a:p>
          <a:pPr algn="l">
            <a:spcAft>
              <a:spcPts val="0"/>
            </a:spcAft>
            <a:buFontTx/>
            <a:buNone/>
          </a:pPr>
          <a:r>
            <a:rPr lang="ru-RU" sz="1000" b="0" dirty="0">
              <a:latin typeface="Arial" pitchFamily="34" charset="0"/>
              <a:cs typeface="Arial" pitchFamily="34" charset="0"/>
            </a:rPr>
            <a:t>«Социально-бытовая ориентировка»</a:t>
          </a:r>
        </a:p>
        <a:p>
          <a:pPr algn="l">
            <a:spcAft>
              <a:spcPts val="0"/>
            </a:spcAft>
          </a:pPr>
          <a:r>
            <a:rPr lang="ru-RU" sz="10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«Пространственная ориентировка»</a:t>
          </a:r>
        </a:p>
        <a:p>
          <a:pPr algn="l">
            <a:spcAft>
              <a:spcPts val="0"/>
            </a:spcAft>
          </a:pPr>
          <a:endParaRPr lang="ru-RU" sz="1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>
            <a:spcAft>
              <a:spcPts val="0"/>
            </a:spcAft>
          </a:pPr>
          <a:endParaRPr lang="ru-RU" sz="1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>
            <a:spcAft>
              <a:spcPts val="0"/>
            </a:spcAft>
          </a:pPr>
          <a:endParaRPr lang="ru-RU" sz="1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>
            <a:spcAft>
              <a:spcPts val="0"/>
            </a:spcAft>
          </a:pPr>
          <a:r>
            <a:rPr lang="ru-RU" sz="1000" b="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«Развитие зрительного восприятия»</a:t>
          </a:r>
        </a:p>
        <a:p>
          <a:pPr algn="l">
            <a:spcAft>
              <a:spcPts val="0"/>
            </a:spcAft>
          </a:pPr>
          <a:endParaRPr lang="ru-RU" sz="1000" b="0" dirty="0">
            <a:latin typeface="Arial" pitchFamily="34" charset="0"/>
            <a:cs typeface="Arial" pitchFamily="34" charset="0"/>
          </a:endParaRPr>
        </a:p>
        <a:p>
          <a:pPr algn="l">
            <a:spcAft>
              <a:spcPts val="0"/>
            </a:spcAft>
          </a:pPr>
          <a:r>
            <a:rPr lang="ru-RU" sz="1000" b="0" dirty="0">
              <a:latin typeface="Arial" pitchFamily="34" charset="0"/>
              <a:cs typeface="Arial" pitchFamily="34" charset="0"/>
            </a:rPr>
            <a:t>«Развитие коммуникативной деятельности»</a:t>
          </a:r>
        </a:p>
        <a:p>
          <a:pPr algn="l">
            <a:spcAft>
              <a:spcPts val="0"/>
            </a:spcAft>
          </a:pPr>
          <a:endParaRPr lang="ru-RU" sz="1000" b="0" dirty="0">
            <a:latin typeface="Arial" pitchFamily="34" charset="0"/>
            <a:cs typeface="Arial" pitchFamily="34" charset="0"/>
          </a:endParaRPr>
        </a:p>
        <a:p>
          <a:pPr algn="l">
            <a:spcAft>
              <a:spcPts val="0"/>
            </a:spcAft>
          </a:pPr>
          <a:r>
            <a:rPr lang="ru-RU" sz="1000" b="0" dirty="0">
              <a:latin typeface="Arial" pitchFamily="34" charset="0"/>
              <a:cs typeface="Arial" pitchFamily="34" charset="0"/>
            </a:rPr>
            <a:t>«Ритмика»</a:t>
          </a:r>
        </a:p>
      </dgm:t>
    </dgm:pt>
    <dgm:pt modelId="{28FDB06A-1244-4D69-B0BE-91D69B521135}" type="parTrans" cxnId="{D5989C06-857A-4A25-A975-5C3FE437A95E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2ABE7577-1A93-429D-B4FE-67C4F1ACAF8E}" type="sibTrans" cxnId="{D5989C06-857A-4A25-A975-5C3FE437A95E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72B13537-4584-4826-BE67-415420800D30}">
      <dgm:prSet custT="1"/>
      <dgm:spPr>
        <a:ln>
          <a:solidFill>
            <a:srgbClr val="8B3C67"/>
          </a:solidFill>
        </a:ln>
      </dgm:spPr>
      <dgm:t>
        <a:bodyPr anchor="t"/>
        <a:lstStyle/>
        <a:p>
          <a:pPr algn="l">
            <a:spcAft>
              <a:spcPts val="0"/>
            </a:spcAft>
          </a:pPr>
          <a:r>
            <a:rPr lang="ru-RU" sz="1000" b="0" dirty="0">
              <a:latin typeface="Arial" pitchFamily="34" charset="0"/>
              <a:cs typeface="Arial" pitchFamily="34" charset="0"/>
            </a:rPr>
            <a:t>«</a:t>
          </a:r>
          <a:r>
            <a:rPr lang="ru-RU" sz="1000" b="0" dirty="0" err="1">
              <a:latin typeface="Arial" pitchFamily="34" charset="0"/>
              <a:cs typeface="Arial" pitchFamily="34" charset="0"/>
            </a:rPr>
            <a:t>Тифлотехника</a:t>
          </a:r>
          <a:r>
            <a:rPr lang="ru-RU" sz="1000" b="0" dirty="0">
              <a:latin typeface="Arial" pitchFamily="34" charset="0"/>
              <a:cs typeface="Arial" pitchFamily="34" charset="0"/>
            </a:rPr>
            <a:t>»</a:t>
          </a:r>
        </a:p>
        <a:p>
          <a:pPr algn="l">
            <a:spcAft>
              <a:spcPts val="0"/>
            </a:spcAft>
          </a:pPr>
          <a:r>
            <a:rPr lang="ru-RU" sz="1000" b="0" dirty="0">
              <a:latin typeface="Arial" pitchFamily="34" charset="0"/>
              <a:cs typeface="Arial" pitchFamily="34" charset="0"/>
            </a:rPr>
            <a:t> </a:t>
          </a:r>
          <a:r>
            <a:rPr lang="ru-RU" sz="10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«Пространственное ориентирование»</a:t>
          </a:r>
        </a:p>
        <a:p>
          <a:pPr algn="l">
            <a:spcAft>
              <a:spcPts val="0"/>
            </a:spcAft>
          </a:pPr>
          <a:endParaRPr lang="ru-RU" sz="1000" b="0" dirty="0">
            <a:latin typeface="Arial" pitchFamily="34" charset="0"/>
            <a:cs typeface="Arial" pitchFamily="34" charset="0"/>
          </a:endParaRPr>
        </a:p>
        <a:p>
          <a:pPr algn="l">
            <a:spcAft>
              <a:spcPts val="0"/>
            </a:spcAft>
          </a:pPr>
          <a:endParaRPr lang="ru-RU" sz="1000" b="0" dirty="0">
            <a:latin typeface="Arial" pitchFamily="34" charset="0"/>
            <a:cs typeface="Arial" pitchFamily="34" charset="0"/>
          </a:endParaRPr>
        </a:p>
        <a:p>
          <a:pPr algn="l">
            <a:spcAft>
              <a:spcPts val="0"/>
            </a:spcAft>
          </a:pPr>
          <a:r>
            <a:rPr lang="ru-RU" sz="1000" b="0" dirty="0">
              <a:latin typeface="Arial" pitchFamily="34" charset="0"/>
              <a:cs typeface="Arial" pitchFamily="34" charset="0"/>
            </a:rPr>
            <a:t> «Социально-бытовая ориентировка»</a:t>
          </a:r>
        </a:p>
      </dgm:t>
    </dgm:pt>
    <dgm:pt modelId="{C7E76306-1BD4-4B28-9FAF-382A98920537}" type="parTrans" cxnId="{EB5BE388-4859-47A6-8E33-037462B58324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98E2C050-22E9-40E2-A370-38F04CEBFB0B}" type="sibTrans" cxnId="{EB5BE388-4859-47A6-8E33-037462B58324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898E331E-43E6-4557-A43E-EC1BD3A7251E}">
      <dgm:prSet custT="1"/>
      <dgm:spPr>
        <a:ln>
          <a:solidFill>
            <a:srgbClr val="8B3C67"/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ru-RU" sz="1300" b="0" dirty="0">
              <a:latin typeface="Arial" pitchFamily="34" charset="0"/>
              <a:cs typeface="Arial" pitchFamily="34" charset="0"/>
            </a:rPr>
            <a:t>Вариант 4.2.</a:t>
          </a:r>
        </a:p>
      </dgm:t>
    </dgm:pt>
    <dgm:pt modelId="{7E0E6A27-C56F-41B9-B4F9-B66B1F16C309}" type="parTrans" cxnId="{85E82112-125E-401E-A6D7-05073809AAB7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F5CA34FA-B66E-410F-9FC0-3EF21FF65702}" type="sibTrans" cxnId="{85E82112-125E-401E-A6D7-05073809AAB7}">
      <dgm:prSet/>
      <dgm:spPr/>
      <dgm:t>
        <a:bodyPr/>
        <a:lstStyle/>
        <a:p>
          <a:endParaRPr lang="ru-RU" b="0">
            <a:latin typeface="Arial" pitchFamily="34" charset="0"/>
            <a:cs typeface="Arial" pitchFamily="34" charset="0"/>
          </a:endParaRPr>
        </a:p>
      </dgm:t>
    </dgm:pt>
    <dgm:pt modelId="{36CD5624-6AFB-4F27-B79E-4F5E65FD67A4}" type="pres">
      <dgm:prSet presAssocID="{23416150-68A3-4ACC-8679-3DE620A068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A72470-EF9F-4F43-8532-57762CBC0543}" type="pres">
      <dgm:prSet presAssocID="{FC002C78-C1B8-4BD5-AB79-944C46D77C64}" presName="vertOne" presStyleCnt="0"/>
      <dgm:spPr/>
    </dgm:pt>
    <dgm:pt modelId="{59F34B53-40CB-4CC3-827B-0F6D17ECECA8}" type="pres">
      <dgm:prSet presAssocID="{FC002C78-C1B8-4BD5-AB79-944C46D77C64}" presName="txOne" presStyleLbl="node0" presStyleIdx="0" presStyleCnt="2">
        <dgm:presLayoutVars>
          <dgm:chPref val="3"/>
        </dgm:presLayoutVars>
      </dgm:prSet>
      <dgm:spPr/>
    </dgm:pt>
    <dgm:pt modelId="{B6D55C80-E8D8-48E6-A132-D5020A066A79}" type="pres">
      <dgm:prSet presAssocID="{FC002C78-C1B8-4BD5-AB79-944C46D77C64}" presName="parTransOne" presStyleCnt="0"/>
      <dgm:spPr/>
    </dgm:pt>
    <dgm:pt modelId="{96327255-1E3E-401E-93ED-510C2DA0E291}" type="pres">
      <dgm:prSet presAssocID="{FC002C78-C1B8-4BD5-AB79-944C46D77C64}" presName="horzOne" presStyleCnt="0"/>
      <dgm:spPr/>
    </dgm:pt>
    <dgm:pt modelId="{50D58968-6972-416B-A0D5-185DF7D179EB}" type="pres">
      <dgm:prSet presAssocID="{9F061BCA-B189-467E-9736-59EAA5FCD5A5}" presName="vertTwo" presStyleCnt="0"/>
      <dgm:spPr/>
    </dgm:pt>
    <dgm:pt modelId="{BF385DF3-57BB-4C11-AE57-3BED80238E3E}" type="pres">
      <dgm:prSet presAssocID="{9F061BCA-B189-467E-9736-59EAA5FCD5A5}" presName="txTwo" presStyleLbl="node2" presStyleIdx="0" presStyleCnt="6">
        <dgm:presLayoutVars>
          <dgm:chPref val="3"/>
        </dgm:presLayoutVars>
      </dgm:prSet>
      <dgm:spPr/>
    </dgm:pt>
    <dgm:pt modelId="{1E77E2EC-96AD-4DBB-BD96-6B9D7D9D8A0A}" type="pres">
      <dgm:prSet presAssocID="{9F061BCA-B189-467E-9736-59EAA5FCD5A5}" presName="parTransTwo" presStyleCnt="0"/>
      <dgm:spPr/>
    </dgm:pt>
    <dgm:pt modelId="{7F1A4D5F-0395-422B-94AA-AC0C0F59D0AB}" type="pres">
      <dgm:prSet presAssocID="{9F061BCA-B189-467E-9736-59EAA5FCD5A5}" presName="horzTwo" presStyleCnt="0"/>
      <dgm:spPr/>
    </dgm:pt>
    <dgm:pt modelId="{C98EA73F-3E1F-4510-A07A-2CDAEBA062A5}" type="pres">
      <dgm:prSet presAssocID="{4150CAAD-E269-4855-96B5-7A270D009B5C}" presName="vertThree" presStyleCnt="0"/>
      <dgm:spPr/>
    </dgm:pt>
    <dgm:pt modelId="{AAC7EB1A-5D63-4FA8-AA60-FA8D876384CA}" type="pres">
      <dgm:prSet presAssocID="{4150CAAD-E269-4855-96B5-7A270D009B5C}" presName="txThree" presStyleLbl="node3" presStyleIdx="0" presStyleCnt="6" custScaleY="405744">
        <dgm:presLayoutVars>
          <dgm:chPref val="3"/>
        </dgm:presLayoutVars>
      </dgm:prSet>
      <dgm:spPr/>
    </dgm:pt>
    <dgm:pt modelId="{2A10F85B-1547-4BF8-BF2F-E19D088F5409}" type="pres">
      <dgm:prSet presAssocID="{4150CAAD-E269-4855-96B5-7A270D009B5C}" presName="horzThree" presStyleCnt="0"/>
      <dgm:spPr/>
    </dgm:pt>
    <dgm:pt modelId="{D604F6EB-2E91-4ACF-B9D9-1C9759B24ECB}" type="pres">
      <dgm:prSet presAssocID="{7BB5E43F-4405-4FF0-BBDA-01841E6C6128}" presName="sibSpaceTwo" presStyleCnt="0"/>
      <dgm:spPr/>
    </dgm:pt>
    <dgm:pt modelId="{0BE9B6DB-EC43-4052-9187-7FF81E648748}" type="pres">
      <dgm:prSet presAssocID="{12CD46A1-623E-4EDB-8D0D-6F704E923FC8}" presName="vertTwo" presStyleCnt="0"/>
      <dgm:spPr/>
    </dgm:pt>
    <dgm:pt modelId="{3B0CBED9-ED10-498B-943C-1F575EF5AC2F}" type="pres">
      <dgm:prSet presAssocID="{12CD46A1-623E-4EDB-8D0D-6F704E923FC8}" presName="txTwo" presStyleLbl="node2" presStyleIdx="1" presStyleCnt="6">
        <dgm:presLayoutVars>
          <dgm:chPref val="3"/>
        </dgm:presLayoutVars>
      </dgm:prSet>
      <dgm:spPr/>
    </dgm:pt>
    <dgm:pt modelId="{3C223A6F-5EA7-4C66-820E-A8AD86685A96}" type="pres">
      <dgm:prSet presAssocID="{12CD46A1-623E-4EDB-8D0D-6F704E923FC8}" presName="parTransTwo" presStyleCnt="0"/>
      <dgm:spPr/>
    </dgm:pt>
    <dgm:pt modelId="{C6DE530E-7EA6-455D-B940-AABE9F402A05}" type="pres">
      <dgm:prSet presAssocID="{12CD46A1-623E-4EDB-8D0D-6F704E923FC8}" presName="horzTwo" presStyleCnt="0"/>
      <dgm:spPr/>
    </dgm:pt>
    <dgm:pt modelId="{642D321C-A021-4D6D-A5D1-C802D58B0629}" type="pres">
      <dgm:prSet presAssocID="{CFD2270D-135D-4BC0-BFEA-150326951987}" presName="vertThree" presStyleCnt="0"/>
      <dgm:spPr/>
    </dgm:pt>
    <dgm:pt modelId="{3AD5A256-0E0B-4141-9092-606D3E89F610}" type="pres">
      <dgm:prSet presAssocID="{CFD2270D-135D-4BC0-BFEA-150326951987}" presName="txThree" presStyleLbl="node3" presStyleIdx="1" presStyleCnt="6" custScaleY="402386">
        <dgm:presLayoutVars>
          <dgm:chPref val="3"/>
        </dgm:presLayoutVars>
      </dgm:prSet>
      <dgm:spPr/>
    </dgm:pt>
    <dgm:pt modelId="{789E1CFF-52EC-4010-B9E6-D8168D146F55}" type="pres">
      <dgm:prSet presAssocID="{CFD2270D-135D-4BC0-BFEA-150326951987}" presName="horzThree" presStyleCnt="0"/>
      <dgm:spPr/>
    </dgm:pt>
    <dgm:pt modelId="{704DA7EC-9E93-4FA0-B27D-CA8921B8795B}" type="pres">
      <dgm:prSet presAssocID="{EF356373-2EB2-4A19-932A-E618976E1946}" presName="sibSpaceTwo" presStyleCnt="0"/>
      <dgm:spPr/>
    </dgm:pt>
    <dgm:pt modelId="{4E30BCD6-EAF1-41C0-BA0F-0F01BF296696}" type="pres">
      <dgm:prSet presAssocID="{8F751A9F-2575-4AC4-B7F4-1E544BBC8C0A}" presName="vertTwo" presStyleCnt="0"/>
      <dgm:spPr/>
    </dgm:pt>
    <dgm:pt modelId="{799BAF4B-F1DB-4A3C-95DD-243E67CF405B}" type="pres">
      <dgm:prSet presAssocID="{8F751A9F-2575-4AC4-B7F4-1E544BBC8C0A}" presName="txTwo" presStyleLbl="node2" presStyleIdx="2" presStyleCnt="6">
        <dgm:presLayoutVars>
          <dgm:chPref val="3"/>
        </dgm:presLayoutVars>
      </dgm:prSet>
      <dgm:spPr/>
    </dgm:pt>
    <dgm:pt modelId="{9D10E149-C6B3-4BE6-AE3E-E2817DEAD252}" type="pres">
      <dgm:prSet presAssocID="{8F751A9F-2575-4AC4-B7F4-1E544BBC8C0A}" presName="parTransTwo" presStyleCnt="0"/>
      <dgm:spPr/>
    </dgm:pt>
    <dgm:pt modelId="{3689B5A8-AC87-4C59-A2B3-57D2D1AD662B}" type="pres">
      <dgm:prSet presAssocID="{8F751A9F-2575-4AC4-B7F4-1E544BBC8C0A}" presName="horzTwo" presStyleCnt="0"/>
      <dgm:spPr/>
    </dgm:pt>
    <dgm:pt modelId="{5D000DB3-66C8-49CB-B062-18FFF0F4E3D9}" type="pres">
      <dgm:prSet presAssocID="{C4998DFE-9659-4396-A071-927C3918811B}" presName="vertThree" presStyleCnt="0"/>
      <dgm:spPr/>
    </dgm:pt>
    <dgm:pt modelId="{EF74E012-85F3-4DE1-B16F-25B085E7C3B6}" type="pres">
      <dgm:prSet presAssocID="{C4998DFE-9659-4396-A071-927C3918811B}" presName="txThree" presStyleLbl="node3" presStyleIdx="2" presStyleCnt="6" custScaleY="406548">
        <dgm:presLayoutVars>
          <dgm:chPref val="3"/>
        </dgm:presLayoutVars>
      </dgm:prSet>
      <dgm:spPr/>
    </dgm:pt>
    <dgm:pt modelId="{AFF8338F-EF1C-4003-9379-05E7D7A79DEE}" type="pres">
      <dgm:prSet presAssocID="{C4998DFE-9659-4396-A071-927C3918811B}" presName="horzThree" presStyleCnt="0"/>
      <dgm:spPr/>
    </dgm:pt>
    <dgm:pt modelId="{D440A5D0-6216-4FEC-B00A-42F3B1E3483D}" type="pres">
      <dgm:prSet presAssocID="{6D7A1E98-3D82-4DDB-8CEB-D1583EAAAAA0}" presName="sibSpaceOne" presStyleCnt="0"/>
      <dgm:spPr/>
    </dgm:pt>
    <dgm:pt modelId="{78905BC4-1E49-4DB8-8911-FCA1A5B3B156}" type="pres">
      <dgm:prSet presAssocID="{B4FA92A5-B01D-4C09-A0CD-BFDF94866C25}" presName="vertOne" presStyleCnt="0"/>
      <dgm:spPr/>
    </dgm:pt>
    <dgm:pt modelId="{9BC74B19-C942-44A7-A53A-43478BD8618A}" type="pres">
      <dgm:prSet presAssocID="{B4FA92A5-B01D-4C09-A0CD-BFDF94866C25}" presName="txOne" presStyleLbl="node0" presStyleIdx="1" presStyleCnt="2">
        <dgm:presLayoutVars>
          <dgm:chPref val="3"/>
        </dgm:presLayoutVars>
      </dgm:prSet>
      <dgm:spPr/>
    </dgm:pt>
    <dgm:pt modelId="{8457DE58-5631-4353-8903-5729D4724138}" type="pres">
      <dgm:prSet presAssocID="{B4FA92A5-B01D-4C09-A0CD-BFDF94866C25}" presName="parTransOne" presStyleCnt="0"/>
      <dgm:spPr/>
    </dgm:pt>
    <dgm:pt modelId="{EDE9817D-9359-4DE4-94D0-7B4E75F4AB03}" type="pres">
      <dgm:prSet presAssocID="{B4FA92A5-B01D-4C09-A0CD-BFDF94866C25}" presName="horzOne" presStyleCnt="0"/>
      <dgm:spPr/>
    </dgm:pt>
    <dgm:pt modelId="{24069ABE-0E2F-42D1-8EA8-78A24860FD93}" type="pres">
      <dgm:prSet presAssocID="{E401A5CD-F7AC-4844-AD66-CC059FEA7499}" presName="vertTwo" presStyleCnt="0"/>
      <dgm:spPr/>
    </dgm:pt>
    <dgm:pt modelId="{D6A42BFD-EBEF-4028-A4AA-B31EFEA5F451}" type="pres">
      <dgm:prSet presAssocID="{E401A5CD-F7AC-4844-AD66-CC059FEA7499}" presName="txTwo" presStyleLbl="node2" presStyleIdx="3" presStyleCnt="6">
        <dgm:presLayoutVars>
          <dgm:chPref val="3"/>
        </dgm:presLayoutVars>
      </dgm:prSet>
      <dgm:spPr/>
    </dgm:pt>
    <dgm:pt modelId="{9E275446-E023-4B5B-B32E-436ABE7B5C6F}" type="pres">
      <dgm:prSet presAssocID="{E401A5CD-F7AC-4844-AD66-CC059FEA7499}" presName="parTransTwo" presStyleCnt="0"/>
      <dgm:spPr/>
    </dgm:pt>
    <dgm:pt modelId="{CFB6B821-88B4-4C66-92A6-533DD24B3EDA}" type="pres">
      <dgm:prSet presAssocID="{E401A5CD-F7AC-4844-AD66-CC059FEA7499}" presName="horzTwo" presStyleCnt="0"/>
      <dgm:spPr/>
    </dgm:pt>
    <dgm:pt modelId="{93FC8C77-2934-4AEA-9F31-CE6B6D1F98ED}" type="pres">
      <dgm:prSet presAssocID="{CBA94C2D-FB14-4196-8683-B95ED25030F7}" presName="vertThree" presStyleCnt="0"/>
      <dgm:spPr/>
    </dgm:pt>
    <dgm:pt modelId="{AC0F4793-9802-4584-A663-C45365B541BA}" type="pres">
      <dgm:prSet presAssocID="{CBA94C2D-FB14-4196-8683-B95ED25030F7}" presName="txThree" presStyleLbl="node3" presStyleIdx="3" presStyleCnt="6" custScaleY="405459">
        <dgm:presLayoutVars>
          <dgm:chPref val="3"/>
        </dgm:presLayoutVars>
      </dgm:prSet>
      <dgm:spPr/>
    </dgm:pt>
    <dgm:pt modelId="{5C86BD3F-F7F1-40CB-ABCD-DE38A254A718}" type="pres">
      <dgm:prSet presAssocID="{CBA94C2D-FB14-4196-8683-B95ED25030F7}" presName="horzThree" presStyleCnt="0"/>
      <dgm:spPr/>
    </dgm:pt>
    <dgm:pt modelId="{5777EEB2-5850-4A96-A052-2FDD99ADCC9B}" type="pres">
      <dgm:prSet presAssocID="{9B0F5C97-9C81-47C2-B3AA-C8B7BDCAD43B}" presName="sibSpaceTwo" presStyleCnt="0"/>
      <dgm:spPr/>
    </dgm:pt>
    <dgm:pt modelId="{43C14930-AC2F-439C-9148-6238E3D1A095}" type="pres">
      <dgm:prSet presAssocID="{A942CF0E-29A1-4D5F-BD89-C7E921A750FE}" presName="vertTwo" presStyleCnt="0"/>
      <dgm:spPr/>
    </dgm:pt>
    <dgm:pt modelId="{65025A65-04E5-4CBF-9DD5-7EF5504D2EEE}" type="pres">
      <dgm:prSet presAssocID="{A942CF0E-29A1-4D5F-BD89-C7E921A750FE}" presName="txTwo" presStyleLbl="node2" presStyleIdx="4" presStyleCnt="6">
        <dgm:presLayoutVars>
          <dgm:chPref val="3"/>
        </dgm:presLayoutVars>
      </dgm:prSet>
      <dgm:spPr/>
    </dgm:pt>
    <dgm:pt modelId="{D4DD18F5-871D-471F-9F1B-D553B9338B42}" type="pres">
      <dgm:prSet presAssocID="{A942CF0E-29A1-4D5F-BD89-C7E921A750FE}" presName="parTransTwo" presStyleCnt="0"/>
      <dgm:spPr/>
    </dgm:pt>
    <dgm:pt modelId="{13A0B8C2-9B36-4E5C-8F6F-F91313EC4DD2}" type="pres">
      <dgm:prSet presAssocID="{A942CF0E-29A1-4D5F-BD89-C7E921A750FE}" presName="horzTwo" presStyleCnt="0"/>
      <dgm:spPr/>
    </dgm:pt>
    <dgm:pt modelId="{CFE5302A-EA0B-45CE-8F53-AB7FC8944FC9}" type="pres">
      <dgm:prSet presAssocID="{7A380ED5-FFCB-4270-AB25-CA017259D3C7}" presName="vertThree" presStyleCnt="0"/>
      <dgm:spPr/>
    </dgm:pt>
    <dgm:pt modelId="{81C46AAF-094F-4681-B199-A4A40E2D5AEA}" type="pres">
      <dgm:prSet presAssocID="{7A380ED5-FFCB-4270-AB25-CA017259D3C7}" presName="txThree" presStyleLbl="node3" presStyleIdx="4" presStyleCnt="6" custScaleY="403963">
        <dgm:presLayoutVars>
          <dgm:chPref val="3"/>
        </dgm:presLayoutVars>
      </dgm:prSet>
      <dgm:spPr/>
    </dgm:pt>
    <dgm:pt modelId="{A479EC15-788F-499A-BFED-3CF702103213}" type="pres">
      <dgm:prSet presAssocID="{7A380ED5-FFCB-4270-AB25-CA017259D3C7}" presName="horzThree" presStyleCnt="0"/>
      <dgm:spPr/>
    </dgm:pt>
    <dgm:pt modelId="{50CA2361-FE40-46EB-A946-1DAB432DFF96}" type="pres">
      <dgm:prSet presAssocID="{F9F12064-BBFD-4711-9FE4-A944A5CAB312}" presName="sibSpaceTwo" presStyleCnt="0"/>
      <dgm:spPr/>
    </dgm:pt>
    <dgm:pt modelId="{FB1F64A7-4F73-4B80-BA93-378B9FF62EC4}" type="pres">
      <dgm:prSet presAssocID="{898E331E-43E6-4557-A43E-EC1BD3A7251E}" presName="vertTwo" presStyleCnt="0"/>
      <dgm:spPr/>
    </dgm:pt>
    <dgm:pt modelId="{060EFD09-EDB3-4660-BC7A-39F8ACF74E84}" type="pres">
      <dgm:prSet presAssocID="{898E331E-43E6-4557-A43E-EC1BD3A7251E}" presName="txTwo" presStyleLbl="node2" presStyleIdx="5" presStyleCnt="6">
        <dgm:presLayoutVars>
          <dgm:chPref val="3"/>
        </dgm:presLayoutVars>
      </dgm:prSet>
      <dgm:spPr/>
    </dgm:pt>
    <dgm:pt modelId="{EF610487-7A4E-458C-B4BB-C0B3FB97E077}" type="pres">
      <dgm:prSet presAssocID="{898E331E-43E6-4557-A43E-EC1BD3A7251E}" presName="parTransTwo" presStyleCnt="0"/>
      <dgm:spPr/>
    </dgm:pt>
    <dgm:pt modelId="{88AC6428-8D4A-4CA0-AB0A-692B12155023}" type="pres">
      <dgm:prSet presAssocID="{898E331E-43E6-4557-A43E-EC1BD3A7251E}" presName="horzTwo" presStyleCnt="0"/>
      <dgm:spPr/>
    </dgm:pt>
    <dgm:pt modelId="{59B14F41-B60F-4610-865D-0FB0528BD2EE}" type="pres">
      <dgm:prSet presAssocID="{72B13537-4584-4826-BE67-415420800D30}" presName="vertThree" presStyleCnt="0"/>
      <dgm:spPr/>
    </dgm:pt>
    <dgm:pt modelId="{5EF6514F-0E7C-42C2-AB09-23A41C65ABDD}" type="pres">
      <dgm:prSet presAssocID="{72B13537-4584-4826-BE67-415420800D30}" presName="txThree" presStyleLbl="node3" presStyleIdx="5" presStyleCnt="6" custScaleY="401500">
        <dgm:presLayoutVars>
          <dgm:chPref val="3"/>
        </dgm:presLayoutVars>
      </dgm:prSet>
      <dgm:spPr/>
    </dgm:pt>
    <dgm:pt modelId="{C9C3A340-DC2F-46D4-9178-A287363CFA7B}" type="pres">
      <dgm:prSet presAssocID="{72B13537-4584-4826-BE67-415420800D30}" presName="horzThree" presStyleCnt="0"/>
      <dgm:spPr/>
    </dgm:pt>
  </dgm:ptLst>
  <dgm:cxnLst>
    <dgm:cxn modelId="{D5989C06-857A-4A25-A975-5C3FE437A95E}" srcId="{8F751A9F-2575-4AC4-B7F4-1E544BBC8C0A}" destId="{C4998DFE-9659-4396-A071-927C3918811B}" srcOrd="0" destOrd="0" parTransId="{28FDB06A-1244-4D69-B0BE-91D69B521135}" sibTransId="{2ABE7577-1A93-429D-B4FE-67C4F1ACAF8E}"/>
    <dgm:cxn modelId="{61212F0E-5553-45A5-BB1C-984E08ACC0C2}" type="presOf" srcId="{FC002C78-C1B8-4BD5-AB79-944C46D77C64}" destId="{59F34B53-40CB-4CC3-827B-0F6D17ECECA8}" srcOrd="0" destOrd="0" presId="urn:microsoft.com/office/officeart/2005/8/layout/hierarchy4"/>
    <dgm:cxn modelId="{85E82112-125E-401E-A6D7-05073809AAB7}" srcId="{B4FA92A5-B01D-4C09-A0CD-BFDF94866C25}" destId="{898E331E-43E6-4557-A43E-EC1BD3A7251E}" srcOrd="2" destOrd="0" parTransId="{7E0E6A27-C56F-41B9-B4F9-B66B1F16C309}" sibTransId="{F5CA34FA-B66E-410F-9FC0-3EF21FF65702}"/>
    <dgm:cxn modelId="{BDA5331C-EB39-424A-8CE1-C609E6B9D7ED}" type="presOf" srcId="{C4998DFE-9659-4396-A071-927C3918811B}" destId="{EF74E012-85F3-4DE1-B16F-25B085E7C3B6}" srcOrd="0" destOrd="0" presId="urn:microsoft.com/office/officeart/2005/8/layout/hierarchy4"/>
    <dgm:cxn modelId="{2E8EF023-F5F3-42AE-B1D2-33CE42F7965F}" srcId="{23416150-68A3-4ACC-8679-3DE620A068D8}" destId="{B4FA92A5-B01D-4C09-A0CD-BFDF94866C25}" srcOrd="1" destOrd="0" parTransId="{F1DF4017-BC0C-431E-940C-0173ADDB51B3}" sibTransId="{76C6AB02-5868-44E7-B041-8318DE2A433A}"/>
    <dgm:cxn modelId="{2132132B-F38B-44AF-96FF-9D695FA9EAF8}" type="presOf" srcId="{CBA94C2D-FB14-4196-8683-B95ED25030F7}" destId="{AC0F4793-9802-4584-A663-C45365B541BA}" srcOrd="0" destOrd="0" presId="urn:microsoft.com/office/officeart/2005/8/layout/hierarchy4"/>
    <dgm:cxn modelId="{02321C2B-AFBD-401E-8AC1-A1306BE25B04}" type="presOf" srcId="{9F061BCA-B189-467E-9736-59EAA5FCD5A5}" destId="{BF385DF3-57BB-4C11-AE57-3BED80238E3E}" srcOrd="0" destOrd="0" presId="urn:microsoft.com/office/officeart/2005/8/layout/hierarchy4"/>
    <dgm:cxn modelId="{0585882F-F6BD-4BC1-A950-1BA721AEBAFB}" srcId="{E401A5CD-F7AC-4844-AD66-CC059FEA7499}" destId="{CBA94C2D-FB14-4196-8683-B95ED25030F7}" srcOrd="0" destOrd="0" parTransId="{E2B4723E-7E26-4E75-B782-AA3990196F8A}" sibTransId="{BC55C760-0DBA-4DFC-824B-9612020685E2}"/>
    <dgm:cxn modelId="{5516C82F-85A5-482D-9398-B2ED05A3225D}" type="presOf" srcId="{72B13537-4584-4826-BE67-415420800D30}" destId="{5EF6514F-0E7C-42C2-AB09-23A41C65ABDD}" srcOrd="0" destOrd="0" presId="urn:microsoft.com/office/officeart/2005/8/layout/hierarchy4"/>
    <dgm:cxn modelId="{FC163431-B7DF-4F03-AA16-C313E9089C30}" srcId="{FC002C78-C1B8-4BD5-AB79-944C46D77C64}" destId="{12CD46A1-623E-4EDB-8D0D-6F704E923FC8}" srcOrd="1" destOrd="0" parTransId="{1E53FAA0-E3B4-4D90-BB4B-EE57DA0D7FE1}" sibTransId="{EF356373-2EB2-4A19-932A-E618976E1946}"/>
    <dgm:cxn modelId="{D5A97C39-5C40-4D66-A76C-22D249D4E5B8}" type="presOf" srcId="{4150CAAD-E269-4855-96B5-7A270D009B5C}" destId="{AAC7EB1A-5D63-4FA8-AA60-FA8D876384CA}" srcOrd="0" destOrd="0" presId="urn:microsoft.com/office/officeart/2005/8/layout/hierarchy4"/>
    <dgm:cxn modelId="{050BD64A-6B6A-466B-AC7F-4920ADCC6D37}" srcId="{B4FA92A5-B01D-4C09-A0CD-BFDF94866C25}" destId="{A942CF0E-29A1-4D5F-BD89-C7E921A750FE}" srcOrd="1" destOrd="0" parTransId="{6BCE2F5D-0008-4E8E-B9A5-711A1A932AEB}" sibTransId="{F9F12064-BBFD-4711-9FE4-A944A5CAB312}"/>
    <dgm:cxn modelId="{ADCAA653-D56E-43A7-844E-E6C9CF4A1FCB}" srcId="{23416150-68A3-4ACC-8679-3DE620A068D8}" destId="{FC002C78-C1B8-4BD5-AB79-944C46D77C64}" srcOrd="0" destOrd="0" parTransId="{38E8C1CD-06C9-4FE9-8DDB-124EF1028281}" sibTransId="{6D7A1E98-3D82-4DDB-8CEB-D1583EAAAAA0}"/>
    <dgm:cxn modelId="{87B13E75-2601-4197-B890-E09DC143BBF1}" srcId="{B4FA92A5-B01D-4C09-A0CD-BFDF94866C25}" destId="{E401A5CD-F7AC-4844-AD66-CC059FEA7499}" srcOrd="0" destOrd="0" parTransId="{0263B282-9D75-4BAD-BAF0-002D404D3F9E}" sibTransId="{9B0F5C97-9C81-47C2-B3AA-C8B7BDCAD43B}"/>
    <dgm:cxn modelId="{D3C5C455-5D8E-485A-86D7-925CEC913CBF}" srcId="{9F061BCA-B189-467E-9736-59EAA5FCD5A5}" destId="{4150CAAD-E269-4855-96B5-7A270D009B5C}" srcOrd="0" destOrd="0" parTransId="{902D648E-2D42-4DD2-9343-41CBF813FC69}" sibTransId="{46620EA6-2E9B-4E0B-B965-C3A3DE262889}"/>
    <dgm:cxn modelId="{179E9E56-7770-4664-A326-0C28F823F5F0}" srcId="{A942CF0E-29A1-4D5F-BD89-C7E921A750FE}" destId="{7A380ED5-FFCB-4270-AB25-CA017259D3C7}" srcOrd="0" destOrd="0" parTransId="{979C820F-B6F9-41C9-99D3-115FF55C14BD}" sibTransId="{E80A2FFD-88B2-4408-8313-CF183063FF74}"/>
    <dgm:cxn modelId="{11BBA779-8778-4363-B495-305821F10E2E}" srcId="{12CD46A1-623E-4EDB-8D0D-6F704E923FC8}" destId="{CFD2270D-135D-4BC0-BFEA-150326951987}" srcOrd="0" destOrd="0" parTransId="{1E591AF4-A394-4A3A-9AB2-4B7AD661CEAE}" sibTransId="{E4B7B6A0-39C7-4C96-B1D0-41A3C39D8FDE}"/>
    <dgm:cxn modelId="{8ECE4A5A-996A-4195-89E2-C49CDBADFC05}" type="presOf" srcId="{12CD46A1-623E-4EDB-8D0D-6F704E923FC8}" destId="{3B0CBED9-ED10-498B-943C-1F575EF5AC2F}" srcOrd="0" destOrd="0" presId="urn:microsoft.com/office/officeart/2005/8/layout/hierarchy4"/>
    <dgm:cxn modelId="{167E4885-7EEF-4597-9A95-B0BADC0538B1}" type="presOf" srcId="{A942CF0E-29A1-4D5F-BD89-C7E921A750FE}" destId="{65025A65-04E5-4CBF-9DD5-7EF5504D2EEE}" srcOrd="0" destOrd="0" presId="urn:microsoft.com/office/officeart/2005/8/layout/hierarchy4"/>
    <dgm:cxn modelId="{EB5BE388-4859-47A6-8E33-037462B58324}" srcId="{898E331E-43E6-4557-A43E-EC1BD3A7251E}" destId="{72B13537-4584-4826-BE67-415420800D30}" srcOrd="0" destOrd="0" parTransId="{C7E76306-1BD4-4B28-9FAF-382A98920537}" sibTransId="{98E2C050-22E9-40E2-A370-38F04CEBFB0B}"/>
    <dgm:cxn modelId="{9053799B-DC42-4448-A3D5-B4C3D31F0C4B}" type="presOf" srcId="{B4FA92A5-B01D-4C09-A0CD-BFDF94866C25}" destId="{9BC74B19-C942-44A7-A53A-43478BD8618A}" srcOrd="0" destOrd="0" presId="urn:microsoft.com/office/officeart/2005/8/layout/hierarchy4"/>
    <dgm:cxn modelId="{0D6A369D-612C-45CD-9CF8-138C77C1E2D0}" type="presOf" srcId="{CFD2270D-135D-4BC0-BFEA-150326951987}" destId="{3AD5A256-0E0B-4141-9092-606D3E89F610}" srcOrd="0" destOrd="0" presId="urn:microsoft.com/office/officeart/2005/8/layout/hierarchy4"/>
    <dgm:cxn modelId="{D786E0A1-4CED-42CA-BCB2-F13ED1F976FE}" type="presOf" srcId="{23416150-68A3-4ACC-8679-3DE620A068D8}" destId="{36CD5624-6AFB-4F27-B79E-4F5E65FD67A4}" srcOrd="0" destOrd="0" presId="urn:microsoft.com/office/officeart/2005/8/layout/hierarchy4"/>
    <dgm:cxn modelId="{D5C3ACAA-4838-4409-A64C-CD3B30015338}" type="presOf" srcId="{E401A5CD-F7AC-4844-AD66-CC059FEA7499}" destId="{D6A42BFD-EBEF-4028-A4AA-B31EFEA5F451}" srcOrd="0" destOrd="0" presId="urn:microsoft.com/office/officeart/2005/8/layout/hierarchy4"/>
    <dgm:cxn modelId="{69962EB7-676B-4104-9997-AB747D95F825}" type="presOf" srcId="{8F751A9F-2575-4AC4-B7F4-1E544BBC8C0A}" destId="{799BAF4B-F1DB-4A3C-95DD-243E67CF405B}" srcOrd="0" destOrd="0" presId="urn:microsoft.com/office/officeart/2005/8/layout/hierarchy4"/>
    <dgm:cxn modelId="{D09BD0DC-DC22-4A32-91AB-C4F1634682EB}" type="presOf" srcId="{7A380ED5-FFCB-4270-AB25-CA017259D3C7}" destId="{81C46AAF-094F-4681-B199-A4A40E2D5AEA}" srcOrd="0" destOrd="0" presId="urn:microsoft.com/office/officeart/2005/8/layout/hierarchy4"/>
    <dgm:cxn modelId="{DD7B44E0-1F8D-49F5-A88B-7F0A7B548CCE}" type="presOf" srcId="{898E331E-43E6-4557-A43E-EC1BD3A7251E}" destId="{060EFD09-EDB3-4660-BC7A-39F8ACF74E84}" srcOrd="0" destOrd="0" presId="urn:microsoft.com/office/officeart/2005/8/layout/hierarchy4"/>
    <dgm:cxn modelId="{37444CF0-4B15-4742-B9DB-187C9ED6FCBB}" srcId="{FC002C78-C1B8-4BD5-AB79-944C46D77C64}" destId="{8F751A9F-2575-4AC4-B7F4-1E544BBC8C0A}" srcOrd="2" destOrd="0" parTransId="{4CAB9110-5F34-486D-B106-E68CFCB96415}" sibTransId="{809A5C02-6480-4B53-9E9F-A2C3B7C8A01A}"/>
    <dgm:cxn modelId="{9CE886FB-33CD-40AD-8388-C438F570686D}" srcId="{FC002C78-C1B8-4BD5-AB79-944C46D77C64}" destId="{9F061BCA-B189-467E-9736-59EAA5FCD5A5}" srcOrd="0" destOrd="0" parTransId="{BC625A2B-70E4-4EFD-A056-8D2C13F71F6A}" sibTransId="{7BB5E43F-4405-4FF0-BBDA-01841E6C6128}"/>
    <dgm:cxn modelId="{E2222A07-6F91-453D-BDE8-234C2A87E875}" type="presParOf" srcId="{36CD5624-6AFB-4F27-B79E-4F5E65FD67A4}" destId="{74A72470-EF9F-4F43-8532-57762CBC0543}" srcOrd="0" destOrd="0" presId="urn:microsoft.com/office/officeart/2005/8/layout/hierarchy4"/>
    <dgm:cxn modelId="{64F37F81-C106-4FE9-BA8F-142DF51461EA}" type="presParOf" srcId="{74A72470-EF9F-4F43-8532-57762CBC0543}" destId="{59F34B53-40CB-4CC3-827B-0F6D17ECECA8}" srcOrd="0" destOrd="0" presId="urn:microsoft.com/office/officeart/2005/8/layout/hierarchy4"/>
    <dgm:cxn modelId="{0DFC92EF-E8F2-46A7-91A4-9BCDF226AEA8}" type="presParOf" srcId="{74A72470-EF9F-4F43-8532-57762CBC0543}" destId="{B6D55C80-E8D8-48E6-A132-D5020A066A79}" srcOrd="1" destOrd="0" presId="urn:microsoft.com/office/officeart/2005/8/layout/hierarchy4"/>
    <dgm:cxn modelId="{5FC5932E-1297-4142-9C26-BED21CB04FCD}" type="presParOf" srcId="{74A72470-EF9F-4F43-8532-57762CBC0543}" destId="{96327255-1E3E-401E-93ED-510C2DA0E291}" srcOrd="2" destOrd="0" presId="urn:microsoft.com/office/officeart/2005/8/layout/hierarchy4"/>
    <dgm:cxn modelId="{10CE6C91-1E8F-470D-835D-98699E07A8EA}" type="presParOf" srcId="{96327255-1E3E-401E-93ED-510C2DA0E291}" destId="{50D58968-6972-416B-A0D5-185DF7D179EB}" srcOrd="0" destOrd="0" presId="urn:microsoft.com/office/officeart/2005/8/layout/hierarchy4"/>
    <dgm:cxn modelId="{3BA9B7E6-8333-4492-B6E1-32F25FA6D5DD}" type="presParOf" srcId="{50D58968-6972-416B-A0D5-185DF7D179EB}" destId="{BF385DF3-57BB-4C11-AE57-3BED80238E3E}" srcOrd="0" destOrd="0" presId="urn:microsoft.com/office/officeart/2005/8/layout/hierarchy4"/>
    <dgm:cxn modelId="{11A441FD-3A21-4E0A-95ED-6506C2F3D1DA}" type="presParOf" srcId="{50D58968-6972-416B-A0D5-185DF7D179EB}" destId="{1E77E2EC-96AD-4DBB-BD96-6B9D7D9D8A0A}" srcOrd="1" destOrd="0" presId="urn:microsoft.com/office/officeart/2005/8/layout/hierarchy4"/>
    <dgm:cxn modelId="{8417A460-78C6-4740-B0DA-0698338F526F}" type="presParOf" srcId="{50D58968-6972-416B-A0D5-185DF7D179EB}" destId="{7F1A4D5F-0395-422B-94AA-AC0C0F59D0AB}" srcOrd="2" destOrd="0" presId="urn:microsoft.com/office/officeart/2005/8/layout/hierarchy4"/>
    <dgm:cxn modelId="{322300E6-365C-4BC9-B3E5-115BB884FA07}" type="presParOf" srcId="{7F1A4D5F-0395-422B-94AA-AC0C0F59D0AB}" destId="{C98EA73F-3E1F-4510-A07A-2CDAEBA062A5}" srcOrd="0" destOrd="0" presId="urn:microsoft.com/office/officeart/2005/8/layout/hierarchy4"/>
    <dgm:cxn modelId="{EDBDF4E4-18FA-4D05-B1D1-FFC032A83B69}" type="presParOf" srcId="{C98EA73F-3E1F-4510-A07A-2CDAEBA062A5}" destId="{AAC7EB1A-5D63-4FA8-AA60-FA8D876384CA}" srcOrd="0" destOrd="0" presId="urn:microsoft.com/office/officeart/2005/8/layout/hierarchy4"/>
    <dgm:cxn modelId="{1CD99336-58D6-41E2-B910-288073E178AC}" type="presParOf" srcId="{C98EA73F-3E1F-4510-A07A-2CDAEBA062A5}" destId="{2A10F85B-1547-4BF8-BF2F-E19D088F5409}" srcOrd="1" destOrd="0" presId="urn:microsoft.com/office/officeart/2005/8/layout/hierarchy4"/>
    <dgm:cxn modelId="{6EDBE921-A029-4A0D-90F2-8BDD6E60EAC9}" type="presParOf" srcId="{96327255-1E3E-401E-93ED-510C2DA0E291}" destId="{D604F6EB-2E91-4ACF-B9D9-1C9759B24ECB}" srcOrd="1" destOrd="0" presId="urn:microsoft.com/office/officeart/2005/8/layout/hierarchy4"/>
    <dgm:cxn modelId="{07B1AC17-2264-48CD-AE19-0B547F18C16C}" type="presParOf" srcId="{96327255-1E3E-401E-93ED-510C2DA0E291}" destId="{0BE9B6DB-EC43-4052-9187-7FF81E648748}" srcOrd="2" destOrd="0" presId="urn:microsoft.com/office/officeart/2005/8/layout/hierarchy4"/>
    <dgm:cxn modelId="{61F214FA-D085-4E3F-99AD-7F06EBAA7FD0}" type="presParOf" srcId="{0BE9B6DB-EC43-4052-9187-7FF81E648748}" destId="{3B0CBED9-ED10-498B-943C-1F575EF5AC2F}" srcOrd="0" destOrd="0" presId="urn:microsoft.com/office/officeart/2005/8/layout/hierarchy4"/>
    <dgm:cxn modelId="{182C9909-273C-4E6F-A29C-92032E34900D}" type="presParOf" srcId="{0BE9B6DB-EC43-4052-9187-7FF81E648748}" destId="{3C223A6F-5EA7-4C66-820E-A8AD86685A96}" srcOrd="1" destOrd="0" presId="urn:microsoft.com/office/officeart/2005/8/layout/hierarchy4"/>
    <dgm:cxn modelId="{2B77B302-6E70-4690-80C2-AB0084FDF2F4}" type="presParOf" srcId="{0BE9B6DB-EC43-4052-9187-7FF81E648748}" destId="{C6DE530E-7EA6-455D-B940-AABE9F402A05}" srcOrd="2" destOrd="0" presId="urn:microsoft.com/office/officeart/2005/8/layout/hierarchy4"/>
    <dgm:cxn modelId="{6CD30B7B-7E79-449E-8683-0EA026378B28}" type="presParOf" srcId="{C6DE530E-7EA6-455D-B940-AABE9F402A05}" destId="{642D321C-A021-4D6D-A5D1-C802D58B0629}" srcOrd="0" destOrd="0" presId="urn:microsoft.com/office/officeart/2005/8/layout/hierarchy4"/>
    <dgm:cxn modelId="{ACCE76F9-DEFC-4EB9-8DC7-E3F0A979B441}" type="presParOf" srcId="{642D321C-A021-4D6D-A5D1-C802D58B0629}" destId="{3AD5A256-0E0B-4141-9092-606D3E89F610}" srcOrd="0" destOrd="0" presId="urn:microsoft.com/office/officeart/2005/8/layout/hierarchy4"/>
    <dgm:cxn modelId="{3EDA9F1F-EA2A-4ABD-9874-70D106BAD70C}" type="presParOf" srcId="{642D321C-A021-4D6D-A5D1-C802D58B0629}" destId="{789E1CFF-52EC-4010-B9E6-D8168D146F55}" srcOrd="1" destOrd="0" presId="urn:microsoft.com/office/officeart/2005/8/layout/hierarchy4"/>
    <dgm:cxn modelId="{74201E4C-0E2B-4645-A8A3-81B3AA1A1842}" type="presParOf" srcId="{96327255-1E3E-401E-93ED-510C2DA0E291}" destId="{704DA7EC-9E93-4FA0-B27D-CA8921B8795B}" srcOrd="3" destOrd="0" presId="urn:microsoft.com/office/officeart/2005/8/layout/hierarchy4"/>
    <dgm:cxn modelId="{8E1F3E5E-A77E-48E2-A903-F74C796E527F}" type="presParOf" srcId="{96327255-1E3E-401E-93ED-510C2DA0E291}" destId="{4E30BCD6-EAF1-41C0-BA0F-0F01BF296696}" srcOrd="4" destOrd="0" presId="urn:microsoft.com/office/officeart/2005/8/layout/hierarchy4"/>
    <dgm:cxn modelId="{9DBD2370-F4AC-4E18-9896-56AC176E17E6}" type="presParOf" srcId="{4E30BCD6-EAF1-41C0-BA0F-0F01BF296696}" destId="{799BAF4B-F1DB-4A3C-95DD-243E67CF405B}" srcOrd="0" destOrd="0" presId="urn:microsoft.com/office/officeart/2005/8/layout/hierarchy4"/>
    <dgm:cxn modelId="{0C7DF108-7BCD-4118-8011-166CE43ABA41}" type="presParOf" srcId="{4E30BCD6-EAF1-41C0-BA0F-0F01BF296696}" destId="{9D10E149-C6B3-4BE6-AE3E-E2817DEAD252}" srcOrd="1" destOrd="0" presId="urn:microsoft.com/office/officeart/2005/8/layout/hierarchy4"/>
    <dgm:cxn modelId="{06BED71B-FEA6-4A4E-AA13-3DADAE099D14}" type="presParOf" srcId="{4E30BCD6-EAF1-41C0-BA0F-0F01BF296696}" destId="{3689B5A8-AC87-4C59-A2B3-57D2D1AD662B}" srcOrd="2" destOrd="0" presId="urn:microsoft.com/office/officeart/2005/8/layout/hierarchy4"/>
    <dgm:cxn modelId="{6D8B7F05-2B66-44D7-BFFE-BB0136C52271}" type="presParOf" srcId="{3689B5A8-AC87-4C59-A2B3-57D2D1AD662B}" destId="{5D000DB3-66C8-49CB-B062-18FFF0F4E3D9}" srcOrd="0" destOrd="0" presId="urn:microsoft.com/office/officeart/2005/8/layout/hierarchy4"/>
    <dgm:cxn modelId="{BD53FDFB-B64E-434B-87D6-7E3EAA9D4AF3}" type="presParOf" srcId="{5D000DB3-66C8-49CB-B062-18FFF0F4E3D9}" destId="{EF74E012-85F3-4DE1-B16F-25B085E7C3B6}" srcOrd="0" destOrd="0" presId="urn:microsoft.com/office/officeart/2005/8/layout/hierarchy4"/>
    <dgm:cxn modelId="{A3EDA8DE-C9F0-4C88-ADEE-508796709BB9}" type="presParOf" srcId="{5D000DB3-66C8-49CB-B062-18FFF0F4E3D9}" destId="{AFF8338F-EF1C-4003-9379-05E7D7A79DEE}" srcOrd="1" destOrd="0" presId="urn:microsoft.com/office/officeart/2005/8/layout/hierarchy4"/>
    <dgm:cxn modelId="{3001C454-F2AC-4A66-969B-81E4B1E774C1}" type="presParOf" srcId="{36CD5624-6AFB-4F27-B79E-4F5E65FD67A4}" destId="{D440A5D0-6216-4FEC-B00A-42F3B1E3483D}" srcOrd="1" destOrd="0" presId="urn:microsoft.com/office/officeart/2005/8/layout/hierarchy4"/>
    <dgm:cxn modelId="{9C2FF9E4-C50E-43BE-A862-D9A139344EA2}" type="presParOf" srcId="{36CD5624-6AFB-4F27-B79E-4F5E65FD67A4}" destId="{78905BC4-1E49-4DB8-8911-FCA1A5B3B156}" srcOrd="2" destOrd="0" presId="urn:microsoft.com/office/officeart/2005/8/layout/hierarchy4"/>
    <dgm:cxn modelId="{AE7A4DDD-BC04-4CAB-9593-9394BEC647F8}" type="presParOf" srcId="{78905BC4-1E49-4DB8-8911-FCA1A5B3B156}" destId="{9BC74B19-C942-44A7-A53A-43478BD8618A}" srcOrd="0" destOrd="0" presId="urn:microsoft.com/office/officeart/2005/8/layout/hierarchy4"/>
    <dgm:cxn modelId="{5307ED6E-4BB3-4987-8873-6A235EEFA934}" type="presParOf" srcId="{78905BC4-1E49-4DB8-8911-FCA1A5B3B156}" destId="{8457DE58-5631-4353-8903-5729D4724138}" srcOrd="1" destOrd="0" presId="urn:microsoft.com/office/officeart/2005/8/layout/hierarchy4"/>
    <dgm:cxn modelId="{C82B3343-142A-4B11-9EE6-D7BB7171D6D8}" type="presParOf" srcId="{78905BC4-1E49-4DB8-8911-FCA1A5B3B156}" destId="{EDE9817D-9359-4DE4-94D0-7B4E75F4AB03}" srcOrd="2" destOrd="0" presId="urn:microsoft.com/office/officeart/2005/8/layout/hierarchy4"/>
    <dgm:cxn modelId="{4A4F3BA2-C1EB-48B1-916F-0B27D783B9FE}" type="presParOf" srcId="{EDE9817D-9359-4DE4-94D0-7B4E75F4AB03}" destId="{24069ABE-0E2F-42D1-8EA8-78A24860FD93}" srcOrd="0" destOrd="0" presId="urn:microsoft.com/office/officeart/2005/8/layout/hierarchy4"/>
    <dgm:cxn modelId="{51411C34-6EB4-48B8-AC67-92CF10C25114}" type="presParOf" srcId="{24069ABE-0E2F-42D1-8EA8-78A24860FD93}" destId="{D6A42BFD-EBEF-4028-A4AA-B31EFEA5F451}" srcOrd="0" destOrd="0" presId="urn:microsoft.com/office/officeart/2005/8/layout/hierarchy4"/>
    <dgm:cxn modelId="{C2B1036A-CBF3-47E9-A8F4-8F612A63483B}" type="presParOf" srcId="{24069ABE-0E2F-42D1-8EA8-78A24860FD93}" destId="{9E275446-E023-4B5B-B32E-436ABE7B5C6F}" srcOrd="1" destOrd="0" presId="urn:microsoft.com/office/officeart/2005/8/layout/hierarchy4"/>
    <dgm:cxn modelId="{124A9555-5F8D-4509-93EE-131ABD7596C1}" type="presParOf" srcId="{24069ABE-0E2F-42D1-8EA8-78A24860FD93}" destId="{CFB6B821-88B4-4C66-92A6-533DD24B3EDA}" srcOrd="2" destOrd="0" presId="urn:microsoft.com/office/officeart/2005/8/layout/hierarchy4"/>
    <dgm:cxn modelId="{BE6A00E0-18F4-4D4C-9BAA-8A63C01DCFD6}" type="presParOf" srcId="{CFB6B821-88B4-4C66-92A6-533DD24B3EDA}" destId="{93FC8C77-2934-4AEA-9F31-CE6B6D1F98ED}" srcOrd="0" destOrd="0" presId="urn:microsoft.com/office/officeart/2005/8/layout/hierarchy4"/>
    <dgm:cxn modelId="{5E6F7C96-64B9-4584-8BD2-04D426060CD3}" type="presParOf" srcId="{93FC8C77-2934-4AEA-9F31-CE6B6D1F98ED}" destId="{AC0F4793-9802-4584-A663-C45365B541BA}" srcOrd="0" destOrd="0" presId="urn:microsoft.com/office/officeart/2005/8/layout/hierarchy4"/>
    <dgm:cxn modelId="{68AF795D-89BC-4849-979C-B5ED590751F8}" type="presParOf" srcId="{93FC8C77-2934-4AEA-9F31-CE6B6D1F98ED}" destId="{5C86BD3F-F7F1-40CB-ABCD-DE38A254A718}" srcOrd="1" destOrd="0" presId="urn:microsoft.com/office/officeart/2005/8/layout/hierarchy4"/>
    <dgm:cxn modelId="{571059FA-133F-4E17-846B-3E61FFFCF50B}" type="presParOf" srcId="{EDE9817D-9359-4DE4-94D0-7B4E75F4AB03}" destId="{5777EEB2-5850-4A96-A052-2FDD99ADCC9B}" srcOrd="1" destOrd="0" presId="urn:microsoft.com/office/officeart/2005/8/layout/hierarchy4"/>
    <dgm:cxn modelId="{F16E65A9-E8DE-4BCF-ADA6-B311D8436927}" type="presParOf" srcId="{EDE9817D-9359-4DE4-94D0-7B4E75F4AB03}" destId="{43C14930-AC2F-439C-9148-6238E3D1A095}" srcOrd="2" destOrd="0" presId="urn:microsoft.com/office/officeart/2005/8/layout/hierarchy4"/>
    <dgm:cxn modelId="{80488B25-A196-47E7-A454-1EA5B8CE9318}" type="presParOf" srcId="{43C14930-AC2F-439C-9148-6238E3D1A095}" destId="{65025A65-04E5-4CBF-9DD5-7EF5504D2EEE}" srcOrd="0" destOrd="0" presId="urn:microsoft.com/office/officeart/2005/8/layout/hierarchy4"/>
    <dgm:cxn modelId="{6142FDBA-63BA-4949-9925-1A46315E5065}" type="presParOf" srcId="{43C14930-AC2F-439C-9148-6238E3D1A095}" destId="{D4DD18F5-871D-471F-9F1B-D553B9338B42}" srcOrd="1" destOrd="0" presId="urn:microsoft.com/office/officeart/2005/8/layout/hierarchy4"/>
    <dgm:cxn modelId="{2A1F38CE-4DA6-4E0B-AA84-9281AAFBD8DA}" type="presParOf" srcId="{43C14930-AC2F-439C-9148-6238E3D1A095}" destId="{13A0B8C2-9B36-4E5C-8F6F-F91313EC4DD2}" srcOrd="2" destOrd="0" presId="urn:microsoft.com/office/officeart/2005/8/layout/hierarchy4"/>
    <dgm:cxn modelId="{273F9D51-2B26-4FEA-A8FA-744DCCD92AB0}" type="presParOf" srcId="{13A0B8C2-9B36-4E5C-8F6F-F91313EC4DD2}" destId="{CFE5302A-EA0B-45CE-8F53-AB7FC8944FC9}" srcOrd="0" destOrd="0" presId="urn:microsoft.com/office/officeart/2005/8/layout/hierarchy4"/>
    <dgm:cxn modelId="{B24B9F31-E9A0-4ECF-993C-F8197FDDE42C}" type="presParOf" srcId="{CFE5302A-EA0B-45CE-8F53-AB7FC8944FC9}" destId="{81C46AAF-094F-4681-B199-A4A40E2D5AEA}" srcOrd="0" destOrd="0" presId="urn:microsoft.com/office/officeart/2005/8/layout/hierarchy4"/>
    <dgm:cxn modelId="{4599168D-DC05-4D41-9A7D-05BDD4DF617C}" type="presParOf" srcId="{CFE5302A-EA0B-45CE-8F53-AB7FC8944FC9}" destId="{A479EC15-788F-499A-BFED-3CF702103213}" srcOrd="1" destOrd="0" presId="urn:microsoft.com/office/officeart/2005/8/layout/hierarchy4"/>
    <dgm:cxn modelId="{1703BC78-D2AB-4F75-97E5-65DFB691D5AE}" type="presParOf" srcId="{EDE9817D-9359-4DE4-94D0-7B4E75F4AB03}" destId="{50CA2361-FE40-46EB-A946-1DAB432DFF96}" srcOrd="3" destOrd="0" presId="urn:microsoft.com/office/officeart/2005/8/layout/hierarchy4"/>
    <dgm:cxn modelId="{2E2F2617-3A99-42B6-B965-03E9E3EF98AE}" type="presParOf" srcId="{EDE9817D-9359-4DE4-94D0-7B4E75F4AB03}" destId="{FB1F64A7-4F73-4B80-BA93-378B9FF62EC4}" srcOrd="4" destOrd="0" presId="urn:microsoft.com/office/officeart/2005/8/layout/hierarchy4"/>
    <dgm:cxn modelId="{FF26E782-F021-4BAF-BC81-0607E2DF8726}" type="presParOf" srcId="{FB1F64A7-4F73-4B80-BA93-378B9FF62EC4}" destId="{060EFD09-EDB3-4660-BC7A-39F8ACF74E84}" srcOrd="0" destOrd="0" presId="urn:microsoft.com/office/officeart/2005/8/layout/hierarchy4"/>
    <dgm:cxn modelId="{0FDD39EE-030A-4EA0-9730-5622221F5C51}" type="presParOf" srcId="{FB1F64A7-4F73-4B80-BA93-378B9FF62EC4}" destId="{EF610487-7A4E-458C-B4BB-C0B3FB97E077}" srcOrd="1" destOrd="0" presId="urn:microsoft.com/office/officeart/2005/8/layout/hierarchy4"/>
    <dgm:cxn modelId="{6003A088-EE34-458C-8CB7-94060DE4D5CF}" type="presParOf" srcId="{FB1F64A7-4F73-4B80-BA93-378B9FF62EC4}" destId="{88AC6428-8D4A-4CA0-AB0A-692B12155023}" srcOrd="2" destOrd="0" presId="urn:microsoft.com/office/officeart/2005/8/layout/hierarchy4"/>
    <dgm:cxn modelId="{30FEAFE7-1788-472F-B8BD-569CD31A6674}" type="presParOf" srcId="{88AC6428-8D4A-4CA0-AB0A-692B12155023}" destId="{59B14F41-B60F-4610-865D-0FB0528BD2EE}" srcOrd="0" destOrd="0" presId="urn:microsoft.com/office/officeart/2005/8/layout/hierarchy4"/>
    <dgm:cxn modelId="{4C56C35E-5C13-4926-AB54-40B79344026B}" type="presParOf" srcId="{59B14F41-B60F-4610-865D-0FB0528BD2EE}" destId="{5EF6514F-0E7C-42C2-AB09-23A41C65ABDD}" srcOrd="0" destOrd="0" presId="urn:microsoft.com/office/officeart/2005/8/layout/hierarchy4"/>
    <dgm:cxn modelId="{4C0C397B-E751-4AD5-8F34-9CDC0D472C1E}" type="presParOf" srcId="{59B14F41-B60F-4610-865D-0FB0528BD2EE}" destId="{C9C3A340-DC2F-46D4-9178-A287363CFA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416150-68A3-4ACC-8679-3DE620A068D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4FA92A5-B01D-4C09-A0CD-BFDF94866C25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ООО</a:t>
          </a:r>
        </a:p>
      </dgm:t>
    </dgm:pt>
    <dgm:pt modelId="{F1DF4017-BC0C-431E-940C-0173ADDB51B3}" type="parTrans" cxnId="{2E8EF023-F5F3-42AE-B1D2-33CE42F7965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6AB02-5868-44E7-B041-8318DE2A433A}" type="sibTrans" cxnId="{2E8EF023-F5F3-42AE-B1D2-33CE42F7965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61BCA-B189-467E-9736-59EAA5FCD5A5}">
      <dgm:prSet phldrT="[Текст]" custT="1"/>
      <dgm:spPr>
        <a:ln>
          <a:solidFill>
            <a:srgbClr val="8B3C67"/>
          </a:solidFill>
        </a:ln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Вариант 3.3</a:t>
          </a:r>
        </a:p>
      </dgm:t>
    </dgm:pt>
    <dgm:pt modelId="{BC625A2B-70E4-4EFD-A056-8D2C13F71F6A}" type="parTrans" cxnId="{9CE886FB-33CD-40AD-8388-C438F570686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5E43F-4405-4FF0-BBDA-01841E6C6128}" type="sibTrans" cxnId="{9CE886FB-33CD-40AD-8388-C438F570686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CD46A1-623E-4EDB-8D0D-6F704E923FC8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Вариант 3.4</a:t>
          </a:r>
        </a:p>
      </dgm:t>
    </dgm:pt>
    <dgm:pt modelId="{1E53FAA0-E3B4-4D90-BB4B-EE57DA0D7FE1}" type="parTrans" cxnId="{FC163431-B7DF-4F03-AA16-C313E9089C3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356373-2EB2-4A19-932A-E618976E1946}" type="sibTrans" cxnId="{FC163431-B7DF-4F03-AA16-C313E9089C3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01A5CD-F7AC-4844-AD66-CC059FEA7499}">
      <dgm:prSet phldrT="[Текст]" custT="1"/>
      <dgm:spPr>
        <a:ln>
          <a:solidFill>
            <a:srgbClr val="8B3C67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Слепые обучающиеся (вариант 1,2)</a:t>
          </a:r>
        </a:p>
      </dgm:t>
    </dgm:pt>
    <dgm:pt modelId="{0263B282-9D75-4BAD-BAF0-002D404D3F9E}" type="parTrans" cxnId="{87B13E75-2601-4197-B890-E09DC143BBF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0F5C97-9C81-47C2-B3AA-C8B7BDCAD43B}" type="sibTrans" cxnId="{87B13E75-2601-4197-B890-E09DC143BBF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42CF0E-29A1-4D5F-BD89-C7E921A750FE}">
      <dgm:prSet custT="1"/>
      <dgm:spPr>
        <a:ln>
          <a:solidFill>
            <a:srgbClr val="8B3C67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Слабовидящие обучающиеся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(вариант 1,2)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CE2F5D-0008-4E8E-B9A5-711A1A932AEB}" type="parTrans" cxnId="{050BD64A-6B6A-466B-AC7F-4920ADCC6D3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F12064-BBFD-4711-9FE4-A944A5CAB312}" type="sibTrans" cxnId="{050BD64A-6B6A-466B-AC7F-4920ADCC6D3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50CAAD-E269-4855-96B5-7A270D009B5C}">
      <dgm:prSet phldrT="[Текст]" custT="1"/>
      <dgm:spPr>
        <a:ln>
          <a:solidFill>
            <a:srgbClr val="8B3C67"/>
          </a:solidFill>
        </a:ln>
      </dgm:spPr>
      <dgm:t>
        <a:bodyPr anchor="t"/>
        <a:lstStyle/>
        <a:p>
          <a:pPr algn="l">
            <a:spcBef>
              <a:spcPts val="0"/>
            </a:spcBef>
            <a:spcAft>
              <a:spcPts val="0"/>
            </a:spcAft>
          </a:pP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«Ритмика»</a:t>
          </a:r>
        </a:p>
        <a:p>
          <a:pPr algn="l">
            <a:spcBef>
              <a:spcPts val="0"/>
            </a:spcBef>
            <a:spcAft>
              <a:spcPts val="0"/>
            </a:spcAft>
          </a:pP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«Сенсорное развитие»</a:t>
          </a:r>
        </a:p>
        <a:p>
          <a:pPr algn="l">
            <a:spcBef>
              <a:spcPts val="0"/>
            </a:spcBef>
            <a:spcAft>
              <a:spcPts val="0"/>
            </a:spcAft>
          </a:pP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«Социально-бытовая ориентировка»</a:t>
          </a: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«Пространственная ориентировка»</a:t>
          </a:r>
          <a:endParaRPr lang="ru-RU" sz="1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2D648E-2D42-4DD2-9343-41CBF813FC69}" type="parTrans" cxnId="{D3C5C455-5D8E-485A-86D7-925CEC913CB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620EA6-2E9B-4E0B-B965-C3A3DE262889}" type="sibTrans" cxnId="{D3C5C455-5D8E-485A-86D7-925CEC913CB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D2270D-135D-4BC0-BFEA-150326951987}">
      <dgm:prSet custT="1"/>
      <dgm:spPr>
        <a:ln>
          <a:solidFill>
            <a:srgbClr val="8B3C67"/>
          </a:solidFill>
        </a:ln>
      </dgm:spPr>
      <dgm:t>
        <a:bodyPr anchor="t"/>
        <a:lstStyle/>
        <a:p>
          <a:pPr algn="l">
            <a:spcBef>
              <a:spcPts val="0"/>
            </a:spcBef>
            <a:spcAft>
              <a:spcPts val="0"/>
            </a:spcAft>
            <a:buFontTx/>
            <a:buNone/>
          </a:pP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«Основы пространственной ориентировки» «Социально-бытовая ориентировка» «Ритмика» «Сенсорное развитие» «Предметно-практические действия» «Двигательное развитие» «Социально-коммуникативное развитие»</a:t>
          </a:r>
          <a:endParaRPr lang="ru-RU" sz="1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591AF4-A394-4A3A-9AB2-4B7AD661CEAE}" type="parTrans" cxnId="{11BBA779-8778-4363-B495-305821F10E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7B6A0-39C7-4C96-B1D0-41A3C39D8FDE}" type="sibTrans" cxnId="{11BBA779-8778-4363-B495-305821F10E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02C78-C1B8-4BD5-AB79-944C46D77C64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НОО</a:t>
          </a:r>
        </a:p>
      </dgm:t>
    </dgm:pt>
    <dgm:pt modelId="{38E8C1CD-06C9-4FE9-8DDB-124EF1028281}" type="parTrans" cxnId="{ADCAA653-D56E-43A7-844E-E6C9CF4A1FC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7A1E98-3D82-4DDB-8CEB-D1583EAAAAA0}" type="sibTrans" cxnId="{ADCAA653-D56E-43A7-844E-E6C9CF4A1FC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751A9F-2575-4AC4-B7F4-1E544BBC8C0A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  <a:buFontTx/>
            <a:buNone/>
          </a:pPr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Вариант 4.3</a:t>
          </a:r>
        </a:p>
      </dgm:t>
    </dgm:pt>
    <dgm:pt modelId="{4CAB9110-5F34-486D-B106-E68CFCB96415}" type="parTrans" cxnId="{37444CF0-4B15-4742-B9DB-187C9ED6FC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/>
        </a:p>
      </dgm:t>
    </dgm:pt>
    <dgm:pt modelId="{809A5C02-6480-4B53-9E9F-A2C3B7C8A01A}" type="sibTrans" cxnId="{37444CF0-4B15-4742-B9DB-187C9ED6FC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/>
        </a:p>
      </dgm:t>
    </dgm:pt>
    <dgm:pt modelId="{C4998DFE-9659-4396-A071-927C3918811B}">
      <dgm:prSet custT="1"/>
      <dgm:spPr>
        <a:ln>
          <a:solidFill>
            <a:srgbClr val="8B3C67"/>
          </a:solidFill>
        </a:ln>
      </dgm:spPr>
      <dgm:t>
        <a:bodyPr anchor="t"/>
        <a:lstStyle/>
        <a:p>
          <a:pPr algn="l">
            <a:spcBef>
              <a:spcPts val="0"/>
            </a:spcBef>
            <a:spcAft>
              <a:spcPts val="0"/>
            </a:spcAft>
            <a:buFontTx/>
            <a:buNone/>
          </a:pP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«Ритмика»</a:t>
          </a:r>
        </a:p>
        <a:p>
          <a:pPr algn="l">
            <a:spcBef>
              <a:spcPts val="0"/>
            </a:spcBef>
            <a:spcAft>
              <a:spcPts val="0"/>
            </a:spcAft>
            <a:buFontTx/>
            <a:buNone/>
          </a:pPr>
          <a:endParaRPr lang="ru-RU" sz="10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spcBef>
              <a:spcPts val="0"/>
            </a:spcBef>
            <a:spcAft>
              <a:spcPts val="0"/>
            </a:spcAft>
            <a:buFontTx/>
            <a:buNone/>
          </a:pP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«Социально-бытовая и пространственная ориентировка»</a:t>
          </a:r>
        </a:p>
        <a:p>
          <a:pPr algn="l">
            <a:spcBef>
              <a:spcPts val="0"/>
            </a:spcBef>
            <a:spcAft>
              <a:spcPts val="0"/>
            </a:spcAft>
            <a:buFontTx/>
            <a:buNone/>
          </a:pPr>
          <a:endParaRPr lang="ru-RU" sz="10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spcBef>
              <a:spcPts val="0"/>
            </a:spcBef>
            <a:spcAft>
              <a:spcPts val="0"/>
            </a:spcAft>
            <a:buFontTx/>
            <a:buNone/>
          </a:pPr>
          <a:r>
            <a:rPr lang="ru-RU" sz="1000" b="0" dirty="0">
              <a:latin typeface="Arial" panose="020B0604020202020204" pitchFamily="34" charset="0"/>
              <a:cs typeface="Arial" panose="020B0604020202020204" pitchFamily="34" charset="0"/>
            </a:rPr>
            <a:t>«Социально-коммуникативное развитие»</a:t>
          </a:r>
        </a:p>
        <a:p>
          <a:pPr algn="l">
            <a:spcBef>
              <a:spcPts val="0"/>
            </a:spcBef>
            <a:spcAft>
              <a:spcPts val="0"/>
            </a:spcAft>
          </a:pPr>
          <a:endParaRPr lang="ru-RU" sz="1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FDB06A-1244-4D69-B0BE-91D69B521135}" type="parTrans" cxnId="{D5989C06-857A-4A25-A975-5C3FE437A95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/>
        </a:p>
      </dgm:t>
    </dgm:pt>
    <dgm:pt modelId="{2ABE7577-1A93-429D-B4FE-67C4F1ACAF8E}" type="sibTrans" cxnId="{D5989C06-857A-4A25-A975-5C3FE437A95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b="0"/>
        </a:p>
      </dgm:t>
    </dgm:pt>
    <dgm:pt modelId="{36CD5624-6AFB-4F27-B79E-4F5E65FD67A4}" type="pres">
      <dgm:prSet presAssocID="{23416150-68A3-4ACC-8679-3DE620A068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A72470-EF9F-4F43-8532-57762CBC0543}" type="pres">
      <dgm:prSet presAssocID="{FC002C78-C1B8-4BD5-AB79-944C46D77C64}" presName="vertOne" presStyleCnt="0"/>
      <dgm:spPr/>
    </dgm:pt>
    <dgm:pt modelId="{59F34B53-40CB-4CC3-827B-0F6D17ECECA8}" type="pres">
      <dgm:prSet presAssocID="{FC002C78-C1B8-4BD5-AB79-944C46D77C64}" presName="txOne" presStyleLbl="node0" presStyleIdx="0" presStyleCnt="2">
        <dgm:presLayoutVars>
          <dgm:chPref val="3"/>
        </dgm:presLayoutVars>
      </dgm:prSet>
      <dgm:spPr/>
    </dgm:pt>
    <dgm:pt modelId="{B6D55C80-E8D8-48E6-A132-D5020A066A79}" type="pres">
      <dgm:prSet presAssocID="{FC002C78-C1B8-4BD5-AB79-944C46D77C64}" presName="parTransOne" presStyleCnt="0"/>
      <dgm:spPr/>
    </dgm:pt>
    <dgm:pt modelId="{96327255-1E3E-401E-93ED-510C2DA0E291}" type="pres">
      <dgm:prSet presAssocID="{FC002C78-C1B8-4BD5-AB79-944C46D77C64}" presName="horzOne" presStyleCnt="0"/>
      <dgm:spPr/>
    </dgm:pt>
    <dgm:pt modelId="{50D58968-6972-416B-A0D5-185DF7D179EB}" type="pres">
      <dgm:prSet presAssocID="{9F061BCA-B189-467E-9736-59EAA5FCD5A5}" presName="vertTwo" presStyleCnt="0"/>
      <dgm:spPr/>
    </dgm:pt>
    <dgm:pt modelId="{BF385DF3-57BB-4C11-AE57-3BED80238E3E}" type="pres">
      <dgm:prSet presAssocID="{9F061BCA-B189-467E-9736-59EAA5FCD5A5}" presName="txTwo" presStyleLbl="node2" presStyleIdx="0" presStyleCnt="5">
        <dgm:presLayoutVars>
          <dgm:chPref val="3"/>
        </dgm:presLayoutVars>
      </dgm:prSet>
      <dgm:spPr/>
    </dgm:pt>
    <dgm:pt modelId="{1E77E2EC-96AD-4DBB-BD96-6B9D7D9D8A0A}" type="pres">
      <dgm:prSet presAssocID="{9F061BCA-B189-467E-9736-59EAA5FCD5A5}" presName="parTransTwo" presStyleCnt="0"/>
      <dgm:spPr/>
    </dgm:pt>
    <dgm:pt modelId="{7F1A4D5F-0395-422B-94AA-AC0C0F59D0AB}" type="pres">
      <dgm:prSet presAssocID="{9F061BCA-B189-467E-9736-59EAA5FCD5A5}" presName="horzTwo" presStyleCnt="0"/>
      <dgm:spPr/>
    </dgm:pt>
    <dgm:pt modelId="{C98EA73F-3E1F-4510-A07A-2CDAEBA062A5}" type="pres">
      <dgm:prSet presAssocID="{4150CAAD-E269-4855-96B5-7A270D009B5C}" presName="vertThree" presStyleCnt="0"/>
      <dgm:spPr/>
    </dgm:pt>
    <dgm:pt modelId="{AAC7EB1A-5D63-4FA8-AA60-FA8D876384CA}" type="pres">
      <dgm:prSet presAssocID="{4150CAAD-E269-4855-96B5-7A270D009B5C}" presName="txThree" presStyleLbl="node3" presStyleIdx="0" presStyleCnt="3" custScaleY="405744">
        <dgm:presLayoutVars>
          <dgm:chPref val="3"/>
        </dgm:presLayoutVars>
      </dgm:prSet>
      <dgm:spPr/>
    </dgm:pt>
    <dgm:pt modelId="{2A10F85B-1547-4BF8-BF2F-E19D088F5409}" type="pres">
      <dgm:prSet presAssocID="{4150CAAD-E269-4855-96B5-7A270D009B5C}" presName="horzThree" presStyleCnt="0"/>
      <dgm:spPr/>
    </dgm:pt>
    <dgm:pt modelId="{D604F6EB-2E91-4ACF-B9D9-1C9759B24ECB}" type="pres">
      <dgm:prSet presAssocID="{7BB5E43F-4405-4FF0-BBDA-01841E6C6128}" presName="sibSpaceTwo" presStyleCnt="0"/>
      <dgm:spPr/>
    </dgm:pt>
    <dgm:pt modelId="{0BE9B6DB-EC43-4052-9187-7FF81E648748}" type="pres">
      <dgm:prSet presAssocID="{12CD46A1-623E-4EDB-8D0D-6F704E923FC8}" presName="vertTwo" presStyleCnt="0"/>
      <dgm:spPr/>
    </dgm:pt>
    <dgm:pt modelId="{3B0CBED9-ED10-498B-943C-1F575EF5AC2F}" type="pres">
      <dgm:prSet presAssocID="{12CD46A1-623E-4EDB-8D0D-6F704E923FC8}" presName="txTwo" presStyleLbl="node2" presStyleIdx="1" presStyleCnt="5">
        <dgm:presLayoutVars>
          <dgm:chPref val="3"/>
        </dgm:presLayoutVars>
      </dgm:prSet>
      <dgm:spPr/>
    </dgm:pt>
    <dgm:pt modelId="{3C223A6F-5EA7-4C66-820E-A8AD86685A96}" type="pres">
      <dgm:prSet presAssocID="{12CD46A1-623E-4EDB-8D0D-6F704E923FC8}" presName="parTransTwo" presStyleCnt="0"/>
      <dgm:spPr/>
    </dgm:pt>
    <dgm:pt modelId="{C6DE530E-7EA6-455D-B940-AABE9F402A05}" type="pres">
      <dgm:prSet presAssocID="{12CD46A1-623E-4EDB-8D0D-6F704E923FC8}" presName="horzTwo" presStyleCnt="0"/>
      <dgm:spPr/>
    </dgm:pt>
    <dgm:pt modelId="{642D321C-A021-4D6D-A5D1-C802D58B0629}" type="pres">
      <dgm:prSet presAssocID="{CFD2270D-135D-4BC0-BFEA-150326951987}" presName="vertThree" presStyleCnt="0"/>
      <dgm:spPr/>
    </dgm:pt>
    <dgm:pt modelId="{3AD5A256-0E0B-4141-9092-606D3E89F610}" type="pres">
      <dgm:prSet presAssocID="{CFD2270D-135D-4BC0-BFEA-150326951987}" presName="txThree" presStyleLbl="node3" presStyleIdx="1" presStyleCnt="3" custScaleY="402386">
        <dgm:presLayoutVars>
          <dgm:chPref val="3"/>
        </dgm:presLayoutVars>
      </dgm:prSet>
      <dgm:spPr/>
    </dgm:pt>
    <dgm:pt modelId="{789E1CFF-52EC-4010-B9E6-D8168D146F55}" type="pres">
      <dgm:prSet presAssocID="{CFD2270D-135D-4BC0-BFEA-150326951987}" presName="horzThree" presStyleCnt="0"/>
      <dgm:spPr/>
    </dgm:pt>
    <dgm:pt modelId="{704DA7EC-9E93-4FA0-B27D-CA8921B8795B}" type="pres">
      <dgm:prSet presAssocID="{EF356373-2EB2-4A19-932A-E618976E1946}" presName="sibSpaceTwo" presStyleCnt="0"/>
      <dgm:spPr/>
    </dgm:pt>
    <dgm:pt modelId="{4E30BCD6-EAF1-41C0-BA0F-0F01BF296696}" type="pres">
      <dgm:prSet presAssocID="{8F751A9F-2575-4AC4-B7F4-1E544BBC8C0A}" presName="vertTwo" presStyleCnt="0"/>
      <dgm:spPr/>
    </dgm:pt>
    <dgm:pt modelId="{799BAF4B-F1DB-4A3C-95DD-243E67CF405B}" type="pres">
      <dgm:prSet presAssocID="{8F751A9F-2575-4AC4-B7F4-1E544BBC8C0A}" presName="txTwo" presStyleLbl="node2" presStyleIdx="2" presStyleCnt="5">
        <dgm:presLayoutVars>
          <dgm:chPref val="3"/>
        </dgm:presLayoutVars>
      </dgm:prSet>
      <dgm:spPr/>
    </dgm:pt>
    <dgm:pt modelId="{9D10E149-C6B3-4BE6-AE3E-E2817DEAD252}" type="pres">
      <dgm:prSet presAssocID="{8F751A9F-2575-4AC4-B7F4-1E544BBC8C0A}" presName="parTransTwo" presStyleCnt="0"/>
      <dgm:spPr/>
    </dgm:pt>
    <dgm:pt modelId="{3689B5A8-AC87-4C59-A2B3-57D2D1AD662B}" type="pres">
      <dgm:prSet presAssocID="{8F751A9F-2575-4AC4-B7F4-1E544BBC8C0A}" presName="horzTwo" presStyleCnt="0"/>
      <dgm:spPr/>
    </dgm:pt>
    <dgm:pt modelId="{5D000DB3-66C8-49CB-B062-18FFF0F4E3D9}" type="pres">
      <dgm:prSet presAssocID="{C4998DFE-9659-4396-A071-927C3918811B}" presName="vertThree" presStyleCnt="0"/>
      <dgm:spPr/>
    </dgm:pt>
    <dgm:pt modelId="{EF74E012-85F3-4DE1-B16F-25B085E7C3B6}" type="pres">
      <dgm:prSet presAssocID="{C4998DFE-9659-4396-A071-927C3918811B}" presName="txThree" presStyleLbl="node3" presStyleIdx="2" presStyleCnt="3" custScaleY="406548">
        <dgm:presLayoutVars>
          <dgm:chPref val="3"/>
        </dgm:presLayoutVars>
      </dgm:prSet>
      <dgm:spPr/>
    </dgm:pt>
    <dgm:pt modelId="{AFF8338F-EF1C-4003-9379-05E7D7A79DEE}" type="pres">
      <dgm:prSet presAssocID="{C4998DFE-9659-4396-A071-927C3918811B}" presName="horzThree" presStyleCnt="0"/>
      <dgm:spPr/>
    </dgm:pt>
    <dgm:pt modelId="{D440A5D0-6216-4FEC-B00A-42F3B1E3483D}" type="pres">
      <dgm:prSet presAssocID="{6D7A1E98-3D82-4DDB-8CEB-D1583EAAAAA0}" presName="sibSpaceOne" presStyleCnt="0"/>
      <dgm:spPr/>
    </dgm:pt>
    <dgm:pt modelId="{78905BC4-1E49-4DB8-8911-FCA1A5B3B156}" type="pres">
      <dgm:prSet presAssocID="{B4FA92A5-B01D-4C09-A0CD-BFDF94866C25}" presName="vertOne" presStyleCnt="0"/>
      <dgm:spPr/>
    </dgm:pt>
    <dgm:pt modelId="{9BC74B19-C942-44A7-A53A-43478BD8618A}" type="pres">
      <dgm:prSet presAssocID="{B4FA92A5-B01D-4C09-A0CD-BFDF94866C25}" presName="txOne" presStyleLbl="node0" presStyleIdx="1" presStyleCnt="2">
        <dgm:presLayoutVars>
          <dgm:chPref val="3"/>
        </dgm:presLayoutVars>
      </dgm:prSet>
      <dgm:spPr/>
    </dgm:pt>
    <dgm:pt modelId="{8457DE58-5631-4353-8903-5729D4724138}" type="pres">
      <dgm:prSet presAssocID="{B4FA92A5-B01D-4C09-A0CD-BFDF94866C25}" presName="parTransOne" presStyleCnt="0"/>
      <dgm:spPr/>
    </dgm:pt>
    <dgm:pt modelId="{EDE9817D-9359-4DE4-94D0-7B4E75F4AB03}" type="pres">
      <dgm:prSet presAssocID="{B4FA92A5-B01D-4C09-A0CD-BFDF94866C25}" presName="horzOne" presStyleCnt="0"/>
      <dgm:spPr/>
    </dgm:pt>
    <dgm:pt modelId="{24069ABE-0E2F-42D1-8EA8-78A24860FD93}" type="pres">
      <dgm:prSet presAssocID="{E401A5CD-F7AC-4844-AD66-CC059FEA7499}" presName="vertTwo" presStyleCnt="0"/>
      <dgm:spPr/>
    </dgm:pt>
    <dgm:pt modelId="{D6A42BFD-EBEF-4028-A4AA-B31EFEA5F451}" type="pres">
      <dgm:prSet presAssocID="{E401A5CD-F7AC-4844-AD66-CC059FEA7499}" presName="txTwo" presStyleLbl="node2" presStyleIdx="3" presStyleCnt="5">
        <dgm:presLayoutVars>
          <dgm:chPref val="3"/>
        </dgm:presLayoutVars>
      </dgm:prSet>
      <dgm:spPr/>
    </dgm:pt>
    <dgm:pt modelId="{CFB6B821-88B4-4C66-92A6-533DD24B3EDA}" type="pres">
      <dgm:prSet presAssocID="{E401A5CD-F7AC-4844-AD66-CC059FEA7499}" presName="horzTwo" presStyleCnt="0"/>
      <dgm:spPr/>
    </dgm:pt>
    <dgm:pt modelId="{5777EEB2-5850-4A96-A052-2FDD99ADCC9B}" type="pres">
      <dgm:prSet presAssocID="{9B0F5C97-9C81-47C2-B3AA-C8B7BDCAD43B}" presName="sibSpaceTwo" presStyleCnt="0"/>
      <dgm:spPr/>
    </dgm:pt>
    <dgm:pt modelId="{43C14930-AC2F-439C-9148-6238E3D1A095}" type="pres">
      <dgm:prSet presAssocID="{A942CF0E-29A1-4D5F-BD89-C7E921A750FE}" presName="vertTwo" presStyleCnt="0"/>
      <dgm:spPr/>
    </dgm:pt>
    <dgm:pt modelId="{65025A65-04E5-4CBF-9DD5-7EF5504D2EEE}" type="pres">
      <dgm:prSet presAssocID="{A942CF0E-29A1-4D5F-BD89-C7E921A750FE}" presName="txTwo" presStyleLbl="node2" presStyleIdx="4" presStyleCnt="5">
        <dgm:presLayoutVars>
          <dgm:chPref val="3"/>
        </dgm:presLayoutVars>
      </dgm:prSet>
      <dgm:spPr/>
    </dgm:pt>
    <dgm:pt modelId="{13A0B8C2-9B36-4E5C-8F6F-F91313EC4DD2}" type="pres">
      <dgm:prSet presAssocID="{A942CF0E-29A1-4D5F-BD89-C7E921A750FE}" presName="horzTwo" presStyleCnt="0"/>
      <dgm:spPr/>
    </dgm:pt>
  </dgm:ptLst>
  <dgm:cxnLst>
    <dgm:cxn modelId="{D5989C06-857A-4A25-A975-5C3FE437A95E}" srcId="{8F751A9F-2575-4AC4-B7F4-1E544BBC8C0A}" destId="{C4998DFE-9659-4396-A071-927C3918811B}" srcOrd="0" destOrd="0" parTransId="{28FDB06A-1244-4D69-B0BE-91D69B521135}" sibTransId="{2ABE7577-1A93-429D-B4FE-67C4F1ACAF8E}"/>
    <dgm:cxn modelId="{61212F0E-5553-45A5-BB1C-984E08ACC0C2}" type="presOf" srcId="{FC002C78-C1B8-4BD5-AB79-944C46D77C64}" destId="{59F34B53-40CB-4CC3-827B-0F6D17ECECA8}" srcOrd="0" destOrd="0" presId="urn:microsoft.com/office/officeart/2005/8/layout/hierarchy4"/>
    <dgm:cxn modelId="{BDA5331C-EB39-424A-8CE1-C609E6B9D7ED}" type="presOf" srcId="{C4998DFE-9659-4396-A071-927C3918811B}" destId="{EF74E012-85F3-4DE1-B16F-25B085E7C3B6}" srcOrd="0" destOrd="0" presId="urn:microsoft.com/office/officeart/2005/8/layout/hierarchy4"/>
    <dgm:cxn modelId="{2E8EF023-F5F3-42AE-B1D2-33CE42F7965F}" srcId="{23416150-68A3-4ACC-8679-3DE620A068D8}" destId="{B4FA92A5-B01D-4C09-A0CD-BFDF94866C25}" srcOrd="1" destOrd="0" parTransId="{F1DF4017-BC0C-431E-940C-0173ADDB51B3}" sibTransId="{76C6AB02-5868-44E7-B041-8318DE2A433A}"/>
    <dgm:cxn modelId="{02321C2B-AFBD-401E-8AC1-A1306BE25B04}" type="presOf" srcId="{9F061BCA-B189-467E-9736-59EAA5FCD5A5}" destId="{BF385DF3-57BB-4C11-AE57-3BED80238E3E}" srcOrd="0" destOrd="0" presId="urn:microsoft.com/office/officeart/2005/8/layout/hierarchy4"/>
    <dgm:cxn modelId="{FC163431-B7DF-4F03-AA16-C313E9089C30}" srcId="{FC002C78-C1B8-4BD5-AB79-944C46D77C64}" destId="{12CD46A1-623E-4EDB-8D0D-6F704E923FC8}" srcOrd="1" destOrd="0" parTransId="{1E53FAA0-E3B4-4D90-BB4B-EE57DA0D7FE1}" sibTransId="{EF356373-2EB2-4A19-932A-E618976E1946}"/>
    <dgm:cxn modelId="{D5A97C39-5C40-4D66-A76C-22D249D4E5B8}" type="presOf" srcId="{4150CAAD-E269-4855-96B5-7A270D009B5C}" destId="{AAC7EB1A-5D63-4FA8-AA60-FA8D876384CA}" srcOrd="0" destOrd="0" presId="urn:microsoft.com/office/officeart/2005/8/layout/hierarchy4"/>
    <dgm:cxn modelId="{050BD64A-6B6A-466B-AC7F-4920ADCC6D37}" srcId="{B4FA92A5-B01D-4C09-A0CD-BFDF94866C25}" destId="{A942CF0E-29A1-4D5F-BD89-C7E921A750FE}" srcOrd="1" destOrd="0" parTransId="{6BCE2F5D-0008-4E8E-B9A5-711A1A932AEB}" sibTransId="{F9F12064-BBFD-4711-9FE4-A944A5CAB312}"/>
    <dgm:cxn modelId="{ADCAA653-D56E-43A7-844E-E6C9CF4A1FCB}" srcId="{23416150-68A3-4ACC-8679-3DE620A068D8}" destId="{FC002C78-C1B8-4BD5-AB79-944C46D77C64}" srcOrd="0" destOrd="0" parTransId="{38E8C1CD-06C9-4FE9-8DDB-124EF1028281}" sibTransId="{6D7A1E98-3D82-4DDB-8CEB-D1583EAAAAA0}"/>
    <dgm:cxn modelId="{87B13E75-2601-4197-B890-E09DC143BBF1}" srcId="{B4FA92A5-B01D-4C09-A0CD-BFDF94866C25}" destId="{E401A5CD-F7AC-4844-AD66-CC059FEA7499}" srcOrd="0" destOrd="0" parTransId="{0263B282-9D75-4BAD-BAF0-002D404D3F9E}" sibTransId="{9B0F5C97-9C81-47C2-B3AA-C8B7BDCAD43B}"/>
    <dgm:cxn modelId="{D3C5C455-5D8E-485A-86D7-925CEC913CBF}" srcId="{9F061BCA-B189-467E-9736-59EAA5FCD5A5}" destId="{4150CAAD-E269-4855-96B5-7A270D009B5C}" srcOrd="0" destOrd="0" parTransId="{902D648E-2D42-4DD2-9343-41CBF813FC69}" sibTransId="{46620EA6-2E9B-4E0B-B965-C3A3DE262889}"/>
    <dgm:cxn modelId="{11BBA779-8778-4363-B495-305821F10E2E}" srcId="{12CD46A1-623E-4EDB-8D0D-6F704E923FC8}" destId="{CFD2270D-135D-4BC0-BFEA-150326951987}" srcOrd="0" destOrd="0" parTransId="{1E591AF4-A394-4A3A-9AB2-4B7AD661CEAE}" sibTransId="{E4B7B6A0-39C7-4C96-B1D0-41A3C39D8FDE}"/>
    <dgm:cxn modelId="{8ECE4A5A-996A-4195-89E2-C49CDBADFC05}" type="presOf" srcId="{12CD46A1-623E-4EDB-8D0D-6F704E923FC8}" destId="{3B0CBED9-ED10-498B-943C-1F575EF5AC2F}" srcOrd="0" destOrd="0" presId="urn:microsoft.com/office/officeart/2005/8/layout/hierarchy4"/>
    <dgm:cxn modelId="{167E4885-7EEF-4597-9A95-B0BADC0538B1}" type="presOf" srcId="{A942CF0E-29A1-4D5F-BD89-C7E921A750FE}" destId="{65025A65-04E5-4CBF-9DD5-7EF5504D2EEE}" srcOrd="0" destOrd="0" presId="urn:microsoft.com/office/officeart/2005/8/layout/hierarchy4"/>
    <dgm:cxn modelId="{9053799B-DC42-4448-A3D5-B4C3D31F0C4B}" type="presOf" srcId="{B4FA92A5-B01D-4C09-A0CD-BFDF94866C25}" destId="{9BC74B19-C942-44A7-A53A-43478BD8618A}" srcOrd="0" destOrd="0" presId="urn:microsoft.com/office/officeart/2005/8/layout/hierarchy4"/>
    <dgm:cxn modelId="{0D6A369D-612C-45CD-9CF8-138C77C1E2D0}" type="presOf" srcId="{CFD2270D-135D-4BC0-BFEA-150326951987}" destId="{3AD5A256-0E0B-4141-9092-606D3E89F610}" srcOrd="0" destOrd="0" presId="urn:microsoft.com/office/officeart/2005/8/layout/hierarchy4"/>
    <dgm:cxn modelId="{D786E0A1-4CED-42CA-BCB2-F13ED1F976FE}" type="presOf" srcId="{23416150-68A3-4ACC-8679-3DE620A068D8}" destId="{36CD5624-6AFB-4F27-B79E-4F5E65FD67A4}" srcOrd="0" destOrd="0" presId="urn:microsoft.com/office/officeart/2005/8/layout/hierarchy4"/>
    <dgm:cxn modelId="{D5C3ACAA-4838-4409-A64C-CD3B30015338}" type="presOf" srcId="{E401A5CD-F7AC-4844-AD66-CC059FEA7499}" destId="{D6A42BFD-EBEF-4028-A4AA-B31EFEA5F451}" srcOrd="0" destOrd="0" presId="urn:microsoft.com/office/officeart/2005/8/layout/hierarchy4"/>
    <dgm:cxn modelId="{69962EB7-676B-4104-9997-AB747D95F825}" type="presOf" srcId="{8F751A9F-2575-4AC4-B7F4-1E544BBC8C0A}" destId="{799BAF4B-F1DB-4A3C-95DD-243E67CF405B}" srcOrd="0" destOrd="0" presId="urn:microsoft.com/office/officeart/2005/8/layout/hierarchy4"/>
    <dgm:cxn modelId="{37444CF0-4B15-4742-B9DB-187C9ED6FCBB}" srcId="{FC002C78-C1B8-4BD5-AB79-944C46D77C64}" destId="{8F751A9F-2575-4AC4-B7F4-1E544BBC8C0A}" srcOrd="2" destOrd="0" parTransId="{4CAB9110-5F34-486D-B106-E68CFCB96415}" sibTransId="{809A5C02-6480-4B53-9E9F-A2C3B7C8A01A}"/>
    <dgm:cxn modelId="{9CE886FB-33CD-40AD-8388-C438F570686D}" srcId="{FC002C78-C1B8-4BD5-AB79-944C46D77C64}" destId="{9F061BCA-B189-467E-9736-59EAA5FCD5A5}" srcOrd="0" destOrd="0" parTransId="{BC625A2B-70E4-4EFD-A056-8D2C13F71F6A}" sibTransId="{7BB5E43F-4405-4FF0-BBDA-01841E6C6128}"/>
    <dgm:cxn modelId="{E2222A07-6F91-453D-BDE8-234C2A87E875}" type="presParOf" srcId="{36CD5624-6AFB-4F27-B79E-4F5E65FD67A4}" destId="{74A72470-EF9F-4F43-8532-57762CBC0543}" srcOrd="0" destOrd="0" presId="urn:microsoft.com/office/officeart/2005/8/layout/hierarchy4"/>
    <dgm:cxn modelId="{64F37F81-C106-4FE9-BA8F-142DF51461EA}" type="presParOf" srcId="{74A72470-EF9F-4F43-8532-57762CBC0543}" destId="{59F34B53-40CB-4CC3-827B-0F6D17ECECA8}" srcOrd="0" destOrd="0" presId="urn:microsoft.com/office/officeart/2005/8/layout/hierarchy4"/>
    <dgm:cxn modelId="{0DFC92EF-E8F2-46A7-91A4-9BCDF226AEA8}" type="presParOf" srcId="{74A72470-EF9F-4F43-8532-57762CBC0543}" destId="{B6D55C80-E8D8-48E6-A132-D5020A066A79}" srcOrd="1" destOrd="0" presId="urn:microsoft.com/office/officeart/2005/8/layout/hierarchy4"/>
    <dgm:cxn modelId="{5FC5932E-1297-4142-9C26-BED21CB04FCD}" type="presParOf" srcId="{74A72470-EF9F-4F43-8532-57762CBC0543}" destId="{96327255-1E3E-401E-93ED-510C2DA0E291}" srcOrd="2" destOrd="0" presId="urn:microsoft.com/office/officeart/2005/8/layout/hierarchy4"/>
    <dgm:cxn modelId="{10CE6C91-1E8F-470D-835D-98699E07A8EA}" type="presParOf" srcId="{96327255-1E3E-401E-93ED-510C2DA0E291}" destId="{50D58968-6972-416B-A0D5-185DF7D179EB}" srcOrd="0" destOrd="0" presId="urn:microsoft.com/office/officeart/2005/8/layout/hierarchy4"/>
    <dgm:cxn modelId="{3BA9B7E6-8333-4492-B6E1-32F25FA6D5DD}" type="presParOf" srcId="{50D58968-6972-416B-A0D5-185DF7D179EB}" destId="{BF385DF3-57BB-4C11-AE57-3BED80238E3E}" srcOrd="0" destOrd="0" presId="urn:microsoft.com/office/officeart/2005/8/layout/hierarchy4"/>
    <dgm:cxn modelId="{11A441FD-3A21-4E0A-95ED-6506C2F3D1DA}" type="presParOf" srcId="{50D58968-6972-416B-A0D5-185DF7D179EB}" destId="{1E77E2EC-96AD-4DBB-BD96-6B9D7D9D8A0A}" srcOrd="1" destOrd="0" presId="urn:microsoft.com/office/officeart/2005/8/layout/hierarchy4"/>
    <dgm:cxn modelId="{8417A460-78C6-4740-B0DA-0698338F526F}" type="presParOf" srcId="{50D58968-6972-416B-A0D5-185DF7D179EB}" destId="{7F1A4D5F-0395-422B-94AA-AC0C0F59D0AB}" srcOrd="2" destOrd="0" presId="urn:microsoft.com/office/officeart/2005/8/layout/hierarchy4"/>
    <dgm:cxn modelId="{322300E6-365C-4BC9-B3E5-115BB884FA07}" type="presParOf" srcId="{7F1A4D5F-0395-422B-94AA-AC0C0F59D0AB}" destId="{C98EA73F-3E1F-4510-A07A-2CDAEBA062A5}" srcOrd="0" destOrd="0" presId="urn:microsoft.com/office/officeart/2005/8/layout/hierarchy4"/>
    <dgm:cxn modelId="{EDBDF4E4-18FA-4D05-B1D1-FFC032A83B69}" type="presParOf" srcId="{C98EA73F-3E1F-4510-A07A-2CDAEBA062A5}" destId="{AAC7EB1A-5D63-4FA8-AA60-FA8D876384CA}" srcOrd="0" destOrd="0" presId="urn:microsoft.com/office/officeart/2005/8/layout/hierarchy4"/>
    <dgm:cxn modelId="{1CD99336-58D6-41E2-B910-288073E178AC}" type="presParOf" srcId="{C98EA73F-3E1F-4510-A07A-2CDAEBA062A5}" destId="{2A10F85B-1547-4BF8-BF2F-E19D088F5409}" srcOrd="1" destOrd="0" presId="urn:microsoft.com/office/officeart/2005/8/layout/hierarchy4"/>
    <dgm:cxn modelId="{6EDBE921-A029-4A0D-90F2-8BDD6E60EAC9}" type="presParOf" srcId="{96327255-1E3E-401E-93ED-510C2DA0E291}" destId="{D604F6EB-2E91-4ACF-B9D9-1C9759B24ECB}" srcOrd="1" destOrd="0" presId="urn:microsoft.com/office/officeart/2005/8/layout/hierarchy4"/>
    <dgm:cxn modelId="{07B1AC17-2264-48CD-AE19-0B547F18C16C}" type="presParOf" srcId="{96327255-1E3E-401E-93ED-510C2DA0E291}" destId="{0BE9B6DB-EC43-4052-9187-7FF81E648748}" srcOrd="2" destOrd="0" presId="urn:microsoft.com/office/officeart/2005/8/layout/hierarchy4"/>
    <dgm:cxn modelId="{61F214FA-D085-4E3F-99AD-7F06EBAA7FD0}" type="presParOf" srcId="{0BE9B6DB-EC43-4052-9187-7FF81E648748}" destId="{3B0CBED9-ED10-498B-943C-1F575EF5AC2F}" srcOrd="0" destOrd="0" presId="urn:microsoft.com/office/officeart/2005/8/layout/hierarchy4"/>
    <dgm:cxn modelId="{182C9909-273C-4E6F-A29C-92032E34900D}" type="presParOf" srcId="{0BE9B6DB-EC43-4052-9187-7FF81E648748}" destId="{3C223A6F-5EA7-4C66-820E-A8AD86685A96}" srcOrd="1" destOrd="0" presId="urn:microsoft.com/office/officeart/2005/8/layout/hierarchy4"/>
    <dgm:cxn modelId="{2B77B302-6E70-4690-80C2-AB0084FDF2F4}" type="presParOf" srcId="{0BE9B6DB-EC43-4052-9187-7FF81E648748}" destId="{C6DE530E-7EA6-455D-B940-AABE9F402A05}" srcOrd="2" destOrd="0" presId="urn:microsoft.com/office/officeart/2005/8/layout/hierarchy4"/>
    <dgm:cxn modelId="{6CD30B7B-7E79-449E-8683-0EA026378B28}" type="presParOf" srcId="{C6DE530E-7EA6-455D-B940-AABE9F402A05}" destId="{642D321C-A021-4D6D-A5D1-C802D58B0629}" srcOrd="0" destOrd="0" presId="urn:microsoft.com/office/officeart/2005/8/layout/hierarchy4"/>
    <dgm:cxn modelId="{ACCE76F9-DEFC-4EB9-8DC7-E3F0A979B441}" type="presParOf" srcId="{642D321C-A021-4D6D-A5D1-C802D58B0629}" destId="{3AD5A256-0E0B-4141-9092-606D3E89F610}" srcOrd="0" destOrd="0" presId="urn:microsoft.com/office/officeart/2005/8/layout/hierarchy4"/>
    <dgm:cxn modelId="{3EDA9F1F-EA2A-4ABD-9874-70D106BAD70C}" type="presParOf" srcId="{642D321C-A021-4D6D-A5D1-C802D58B0629}" destId="{789E1CFF-52EC-4010-B9E6-D8168D146F55}" srcOrd="1" destOrd="0" presId="urn:microsoft.com/office/officeart/2005/8/layout/hierarchy4"/>
    <dgm:cxn modelId="{74201E4C-0E2B-4645-A8A3-81B3AA1A1842}" type="presParOf" srcId="{96327255-1E3E-401E-93ED-510C2DA0E291}" destId="{704DA7EC-9E93-4FA0-B27D-CA8921B8795B}" srcOrd="3" destOrd="0" presId="urn:microsoft.com/office/officeart/2005/8/layout/hierarchy4"/>
    <dgm:cxn modelId="{8E1F3E5E-A77E-48E2-A903-F74C796E527F}" type="presParOf" srcId="{96327255-1E3E-401E-93ED-510C2DA0E291}" destId="{4E30BCD6-EAF1-41C0-BA0F-0F01BF296696}" srcOrd="4" destOrd="0" presId="urn:microsoft.com/office/officeart/2005/8/layout/hierarchy4"/>
    <dgm:cxn modelId="{9DBD2370-F4AC-4E18-9896-56AC176E17E6}" type="presParOf" srcId="{4E30BCD6-EAF1-41C0-BA0F-0F01BF296696}" destId="{799BAF4B-F1DB-4A3C-95DD-243E67CF405B}" srcOrd="0" destOrd="0" presId="urn:microsoft.com/office/officeart/2005/8/layout/hierarchy4"/>
    <dgm:cxn modelId="{0C7DF108-7BCD-4118-8011-166CE43ABA41}" type="presParOf" srcId="{4E30BCD6-EAF1-41C0-BA0F-0F01BF296696}" destId="{9D10E149-C6B3-4BE6-AE3E-E2817DEAD252}" srcOrd="1" destOrd="0" presId="urn:microsoft.com/office/officeart/2005/8/layout/hierarchy4"/>
    <dgm:cxn modelId="{06BED71B-FEA6-4A4E-AA13-3DADAE099D14}" type="presParOf" srcId="{4E30BCD6-EAF1-41C0-BA0F-0F01BF296696}" destId="{3689B5A8-AC87-4C59-A2B3-57D2D1AD662B}" srcOrd="2" destOrd="0" presId="urn:microsoft.com/office/officeart/2005/8/layout/hierarchy4"/>
    <dgm:cxn modelId="{6D8B7F05-2B66-44D7-BFFE-BB0136C52271}" type="presParOf" srcId="{3689B5A8-AC87-4C59-A2B3-57D2D1AD662B}" destId="{5D000DB3-66C8-49CB-B062-18FFF0F4E3D9}" srcOrd="0" destOrd="0" presId="urn:microsoft.com/office/officeart/2005/8/layout/hierarchy4"/>
    <dgm:cxn modelId="{BD53FDFB-B64E-434B-87D6-7E3EAA9D4AF3}" type="presParOf" srcId="{5D000DB3-66C8-49CB-B062-18FFF0F4E3D9}" destId="{EF74E012-85F3-4DE1-B16F-25B085E7C3B6}" srcOrd="0" destOrd="0" presId="urn:microsoft.com/office/officeart/2005/8/layout/hierarchy4"/>
    <dgm:cxn modelId="{A3EDA8DE-C9F0-4C88-ADEE-508796709BB9}" type="presParOf" srcId="{5D000DB3-66C8-49CB-B062-18FFF0F4E3D9}" destId="{AFF8338F-EF1C-4003-9379-05E7D7A79DEE}" srcOrd="1" destOrd="0" presId="urn:microsoft.com/office/officeart/2005/8/layout/hierarchy4"/>
    <dgm:cxn modelId="{3001C454-F2AC-4A66-969B-81E4B1E774C1}" type="presParOf" srcId="{36CD5624-6AFB-4F27-B79E-4F5E65FD67A4}" destId="{D440A5D0-6216-4FEC-B00A-42F3B1E3483D}" srcOrd="1" destOrd="0" presId="urn:microsoft.com/office/officeart/2005/8/layout/hierarchy4"/>
    <dgm:cxn modelId="{9C2FF9E4-C50E-43BE-A862-D9A139344EA2}" type="presParOf" srcId="{36CD5624-6AFB-4F27-B79E-4F5E65FD67A4}" destId="{78905BC4-1E49-4DB8-8911-FCA1A5B3B156}" srcOrd="2" destOrd="0" presId="urn:microsoft.com/office/officeart/2005/8/layout/hierarchy4"/>
    <dgm:cxn modelId="{AE7A4DDD-BC04-4CAB-9593-9394BEC647F8}" type="presParOf" srcId="{78905BC4-1E49-4DB8-8911-FCA1A5B3B156}" destId="{9BC74B19-C942-44A7-A53A-43478BD8618A}" srcOrd="0" destOrd="0" presId="urn:microsoft.com/office/officeart/2005/8/layout/hierarchy4"/>
    <dgm:cxn modelId="{5307ED6E-4BB3-4987-8873-6A235EEFA934}" type="presParOf" srcId="{78905BC4-1E49-4DB8-8911-FCA1A5B3B156}" destId="{8457DE58-5631-4353-8903-5729D4724138}" srcOrd="1" destOrd="0" presId="urn:microsoft.com/office/officeart/2005/8/layout/hierarchy4"/>
    <dgm:cxn modelId="{C82B3343-142A-4B11-9EE6-D7BB7171D6D8}" type="presParOf" srcId="{78905BC4-1E49-4DB8-8911-FCA1A5B3B156}" destId="{EDE9817D-9359-4DE4-94D0-7B4E75F4AB03}" srcOrd="2" destOrd="0" presId="urn:microsoft.com/office/officeart/2005/8/layout/hierarchy4"/>
    <dgm:cxn modelId="{4A4F3BA2-C1EB-48B1-916F-0B27D783B9FE}" type="presParOf" srcId="{EDE9817D-9359-4DE4-94D0-7B4E75F4AB03}" destId="{24069ABE-0E2F-42D1-8EA8-78A24860FD93}" srcOrd="0" destOrd="0" presId="urn:microsoft.com/office/officeart/2005/8/layout/hierarchy4"/>
    <dgm:cxn modelId="{51411C34-6EB4-48B8-AC67-92CF10C25114}" type="presParOf" srcId="{24069ABE-0E2F-42D1-8EA8-78A24860FD93}" destId="{D6A42BFD-EBEF-4028-A4AA-B31EFEA5F451}" srcOrd="0" destOrd="0" presId="urn:microsoft.com/office/officeart/2005/8/layout/hierarchy4"/>
    <dgm:cxn modelId="{124A9555-5F8D-4509-93EE-131ABD7596C1}" type="presParOf" srcId="{24069ABE-0E2F-42D1-8EA8-78A24860FD93}" destId="{CFB6B821-88B4-4C66-92A6-533DD24B3EDA}" srcOrd="1" destOrd="0" presId="urn:microsoft.com/office/officeart/2005/8/layout/hierarchy4"/>
    <dgm:cxn modelId="{571059FA-133F-4E17-846B-3E61FFFCF50B}" type="presParOf" srcId="{EDE9817D-9359-4DE4-94D0-7B4E75F4AB03}" destId="{5777EEB2-5850-4A96-A052-2FDD99ADCC9B}" srcOrd="1" destOrd="0" presId="urn:microsoft.com/office/officeart/2005/8/layout/hierarchy4"/>
    <dgm:cxn modelId="{F16E65A9-E8DE-4BCF-ADA6-B311D8436927}" type="presParOf" srcId="{EDE9817D-9359-4DE4-94D0-7B4E75F4AB03}" destId="{43C14930-AC2F-439C-9148-6238E3D1A095}" srcOrd="2" destOrd="0" presId="urn:microsoft.com/office/officeart/2005/8/layout/hierarchy4"/>
    <dgm:cxn modelId="{80488B25-A196-47E7-A454-1EA5B8CE9318}" type="presParOf" srcId="{43C14930-AC2F-439C-9148-6238E3D1A095}" destId="{65025A65-04E5-4CBF-9DD5-7EF5504D2EEE}" srcOrd="0" destOrd="0" presId="urn:microsoft.com/office/officeart/2005/8/layout/hierarchy4"/>
    <dgm:cxn modelId="{2A1F38CE-4DA6-4E0B-AA84-9281AAFBD8DA}" type="presParOf" srcId="{43C14930-AC2F-439C-9148-6238E3D1A095}" destId="{13A0B8C2-9B36-4E5C-8F6F-F91313EC4DD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99900E3-C567-42C9-BEA9-9BDA368E3780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C493EFD-FA1E-4A3E-A0CF-6B9176315FAA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b="0" i="0" baseline="0" dirty="0">
              <a:latin typeface="Arial" panose="020B0604020202020204" pitchFamily="34" charset="0"/>
              <a:cs typeface="Arial" panose="020B0604020202020204" pitchFamily="34" charset="0"/>
            </a:rPr>
            <a:t>Разработаны ФУП начального общего и основного общего образования вариантов 3.1, 3.2, 4.1, 4.2 ФАОП НОО и ФАОП ООО для слепых и слабовидящих обучающихся</a:t>
          </a:r>
        </a:p>
      </dgm:t>
    </dgm:pt>
    <dgm:pt modelId="{88C4D8F5-C2B1-4691-A70A-C1E4F0E527C3}" type="parTrans" cxnId="{59055862-CA4A-4AED-82CB-C5424ED3476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F0EF4-1658-41CB-B67A-2F81F53C0CDF}" type="sibTrans" cxnId="{59055862-CA4A-4AED-82CB-C5424ED3476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98D0B0-B64E-494A-8CE2-791667F3B171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b="0" i="0" baseline="0" dirty="0">
              <a:latin typeface="Arial" panose="020B0604020202020204" pitchFamily="34" charset="0"/>
              <a:cs typeface="Arial" panose="020B0604020202020204" pitchFamily="34" charset="0"/>
            </a:rPr>
            <a:t>ФУП вариантов 3.2, 4.2 ФАОП НОО и ФАОП ООО для слепых и слабовидящих обучающихся составлены с учетом пролонгации сроков получения образования </a:t>
          </a:r>
        </a:p>
        <a:p>
          <a:pPr rtl="0"/>
          <a:r>
            <a:rPr lang="ru-RU" b="0" i="0" baseline="0" dirty="0">
              <a:latin typeface="Arial" panose="020B0604020202020204" pitchFamily="34" charset="0"/>
              <a:cs typeface="Arial" panose="020B0604020202020204" pitchFamily="34" charset="0"/>
            </a:rPr>
            <a:t>(5 лет обучения на уровне НОО, 6 лет обучения на уровне ООО) </a:t>
          </a:r>
        </a:p>
      </dgm:t>
    </dgm:pt>
    <dgm:pt modelId="{F0E6EFDC-4F8F-4B08-BA07-E2C2A361983E}" type="parTrans" cxnId="{E3783531-F909-4290-86E3-E1466F64E87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A73E7F-48B7-48B8-BD60-20D483ED3030}" type="sibTrans" cxnId="{E3783531-F909-4290-86E3-E1466F64E87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06877-9951-448C-A6F9-F00B68277583}" type="pres">
      <dgm:prSet presAssocID="{F99900E3-C567-42C9-BEA9-9BDA368E3780}" presName="linear" presStyleCnt="0">
        <dgm:presLayoutVars>
          <dgm:animLvl val="lvl"/>
          <dgm:resizeHandles val="exact"/>
        </dgm:presLayoutVars>
      </dgm:prSet>
      <dgm:spPr/>
    </dgm:pt>
    <dgm:pt modelId="{0B158A0F-2AE9-44DA-9F81-75ECA0A3607C}" type="pres">
      <dgm:prSet presAssocID="{6C493EFD-FA1E-4A3E-A0CF-6B9176315F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3E42767-4C14-440B-A76C-FFD101ECB64E}" type="pres">
      <dgm:prSet presAssocID="{5F3F0EF4-1658-41CB-B67A-2F81F53C0CDF}" presName="spacer" presStyleCnt="0"/>
      <dgm:spPr/>
    </dgm:pt>
    <dgm:pt modelId="{3595A11B-CA0E-48BC-8926-CD6A430C71D6}" type="pres">
      <dgm:prSet presAssocID="{7398D0B0-B64E-494A-8CE2-791667F3B17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A9F6C06-4172-488C-BB0B-8E39806D49EE}" type="presOf" srcId="{6C493EFD-FA1E-4A3E-A0CF-6B9176315FAA}" destId="{0B158A0F-2AE9-44DA-9F81-75ECA0A3607C}" srcOrd="0" destOrd="0" presId="urn:microsoft.com/office/officeart/2005/8/layout/vList2"/>
    <dgm:cxn modelId="{E3783531-F909-4290-86E3-E1466F64E87F}" srcId="{F99900E3-C567-42C9-BEA9-9BDA368E3780}" destId="{7398D0B0-B64E-494A-8CE2-791667F3B171}" srcOrd="1" destOrd="0" parTransId="{F0E6EFDC-4F8F-4B08-BA07-E2C2A361983E}" sibTransId="{DAA73E7F-48B7-48B8-BD60-20D483ED3030}"/>
    <dgm:cxn modelId="{59055862-CA4A-4AED-82CB-C5424ED34765}" srcId="{F99900E3-C567-42C9-BEA9-9BDA368E3780}" destId="{6C493EFD-FA1E-4A3E-A0CF-6B9176315FAA}" srcOrd="0" destOrd="0" parTransId="{88C4D8F5-C2B1-4691-A70A-C1E4F0E527C3}" sibTransId="{5F3F0EF4-1658-41CB-B67A-2F81F53C0CDF}"/>
    <dgm:cxn modelId="{DAE0AE67-CEBC-409A-B0FE-4D35E81C9D0C}" type="presOf" srcId="{F99900E3-C567-42C9-BEA9-9BDA368E3780}" destId="{EC006877-9951-448C-A6F9-F00B68277583}" srcOrd="0" destOrd="0" presId="urn:microsoft.com/office/officeart/2005/8/layout/vList2"/>
    <dgm:cxn modelId="{3C5476DC-4562-41B1-AC7F-91B9E3A5BE97}" type="presOf" srcId="{7398D0B0-B64E-494A-8CE2-791667F3B171}" destId="{3595A11B-CA0E-48BC-8926-CD6A430C71D6}" srcOrd="0" destOrd="0" presId="urn:microsoft.com/office/officeart/2005/8/layout/vList2"/>
    <dgm:cxn modelId="{3207FFF3-A196-4921-9547-B8F2744FD441}" type="presParOf" srcId="{EC006877-9951-448C-A6F9-F00B68277583}" destId="{0B158A0F-2AE9-44DA-9F81-75ECA0A3607C}" srcOrd="0" destOrd="0" presId="urn:microsoft.com/office/officeart/2005/8/layout/vList2"/>
    <dgm:cxn modelId="{68EBBF04-2CD4-44A5-BAEA-36B2E0811E4E}" type="presParOf" srcId="{EC006877-9951-448C-A6F9-F00B68277583}" destId="{03E42767-4C14-440B-A76C-FFD101ECB64E}" srcOrd="1" destOrd="0" presId="urn:microsoft.com/office/officeart/2005/8/layout/vList2"/>
    <dgm:cxn modelId="{D70C55E5-303D-49E2-B37D-58377FEAD2A5}" type="presParOf" srcId="{EC006877-9951-448C-A6F9-F00B68277583}" destId="{3595A11B-CA0E-48BC-8926-CD6A430C71D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47678E4-BE62-471D-B1BB-978C00439F6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7C7EA3A-0876-457C-8F13-CE46C776A7F7}">
      <dgm:prSet custT="1"/>
      <dgm:spPr>
        <a:solidFill>
          <a:srgbClr val="8B3C67"/>
        </a:solidFill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sz="1400" b="1" i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ФУП вариантов 3.1, 3.2, 4.1, 4.2 ФАОП НОО и ФАОП ООО фиксируют особенности обязательной части, в т.ч. обусловленные необходимостью соблюдения требований </a:t>
          </a:r>
          <a:r>
            <a:rPr lang="ru-RU" sz="1400" b="1" i="0" baseline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СанПиН</a:t>
          </a:r>
          <a:r>
            <a:rPr lang="ru-RU" sz="1400" b="1" i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к предельно допустимой максимальной недельной нагрузке (не более 30 ч./</a:t>
          </a:r>
          <a:r>
            <a:rPr lang="ru-RU" sz="1400" b="1" i="0" baseline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нед</a:t>
          </a:r>
          <a:r>
            <a:rPr lang="ru-RU" sz="1400" b="1" i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.): </a:t>
          </a:r>
        </a:p>
      </dgm:t>
    </dgm:pt>
    <dgm:pt modelId="{9B19DF81-A4FF-4366-98A9-0FCBD7995FB8}" type="parTrans" cxnId="{EB521BA0-BB93-4025-B8BF-07695A303835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5B021E-3784-43D1-B1BA-267803A9E557}" type="sibTrans" cxnId="{EB521BA0-BB93-4025-B8BF-07695A303835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353BA7-8F05-4775-8E87-B101C1199D1E}">
      <dgm:prSet custT="1"/>
      <dgm:spPr>
        <a:solidFill>
          <a:schemeClr val="bg1">
            <a:alpha val="90000"/>
          </a:schemeClr>
        </a:solidFill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sz="1100" b="0" i="0" baseline="0" dirty="0">
              <a:latin typeface="Arial" panose="020B0604020202020204" pitchFamily="34" charset="0"/>
              <a:cs typeface="Arial" panose="020B0604020202020204" pitchFamily="34" charset="0"/>
            </a:rPr>
            <a:t>введение на уровне </a:t>
          </a:r>
          <a:r>
            <a:rPr lang="ru-RU" sz="1100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НОО</a:t>
          </a:r>
          <a:r>
            <a:rPr lang="ru-RU" sz="1100" b="0" i="0" baseline="0" dirty="0">
              <a:latin typeface="Arial" panose="020B0604020202020204" pitchFamily="34" charset="0"/>
              <a:cs typeface="Arial" panose="020B0604020202020204" pitchFamily="34" charset="0"/>
            </a:rPr>
            <a:t> учебного предмета «Информатика» для слепых обучающихся;</a:t>
          </a:r>
        </a:p>
      </dgm:t>
    </dgm:pt>
    <dgm:pt modelId="{ABD15D0C-2CBB-473F-B648-FAB9E8BABC08}" type="parTrans" cxnId="{0FFA6DEF-CA52-4C48-AB09-18861E820F7C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DCC216-6A49-4BD5-98C9-2604E2DF77E9}" type="sibTrans" cxnId="{0FFA6DEF-CA52-4C48-AB09-18861E820F7C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86A199-576A-475A-9D3E-77EA084407CE}">
      <dgm:prSet custT="1"/>
      <dgm:spPr>
        <a:solidFill>
          <a:schemeClr val="bg1">
            <a:alpha val="90000"/>
          </a:schemeClr>
        </a:solidFill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sz="1100" b="0" i="0" baseline="0" dirty="0">
              <a:latin typeface="Arial" panose="020B0604020202020204" pitchFamily="34" charset="0"/>
              <a:cs typeface="Arial" panose="020B0604020202020204" pitchFamily="34" charset="0"/>
            </a:rPr>
            <a:t>увеличение времени, отводимого на освоение учебного предмета «Информатика» на уровне ООО для слепых и слабовидящих обучающихся;</a:t>
          </a:r>
        </a:p>
      </dgm:t>
    </dgm:pt>
    <dgm:pt modelId="{DB78C218-9ADC-407F-893E-38719FB024FD}" type="parTrans" cxnId="{DC4EC5E4-AB41-4DDD-B52A-ED418D398EED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3307AA-CDA2-4BD9-8ABD-4C6512E383C1}" type="sibTrans" cxnId="{DC4EC5E4-AB41-4DDD-B52A-ED418D398EED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691B07-8D5F-47A7-BEAD-FCA96628D123}">
      <dgm:prSet custT="1"/>
      <dgm:spPr>
        <a:solidFill>
          <a:schemeClr val="bg1">
            <a:alpha val="90000"/>
          </a:schemeClr>
        </a:solidFill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sz="1100" b="0" i="0" baseline="0" dirty="0">
              <a:latin typeface="Arial" panose="020B0604020202020204" pitchFamily="34" charset="0"/>
              <a:cs typeface="Arial" panose="020B0604020202020204" pitchFamily="34" charset="0"/>
            </a:rPr>
            <a:t>замена в предметной области «Искусство» учебного предмета «Изобразительное искусство» учебным предметом «Изобразительное искусство (</a:t>
          </a:r>
          <a:r>
            <a:rPr lang="ru-RU" sz="1100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тифлографика</a:t>
          </a:r>
          <a:r>
            <a:rPr lang="ru-RU" sz="1100" b="0" i="0" baseline="0" dirty="0">
              <a:latin typeface="Arial" panose="020B0604020202020204" pitchFamily="34" charset="0"/>
              <a:cs typeface="Arial" panose="020B0604020202020204" pitchFamily="34" charset="0"/>
            </a:rPr>
            <a:t>)» для слепых обучающихся на уровнях </a:t>
          </a:r>
          <a:r>
            <a:rPr lang="ru-RU" sz="1100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НОО</a:t>
          </a:r>
          <a:r>
            <a:rPr lang="ru-RU" sz="1100" b="0" i="0" baseline="0" dirty="0">
              <a:latin typeface="Arial" panose="020B0604020202020204" pitchFamily="34" charset="0"/>
              <a:cs typeface="Arial" panose="020B0604020202020204" pitchFamily="34" charset="0"/>
            </a:rPr>
            <a:t> и ООО;</a:t>
          </a:r>
        </a:p>
      </dgm:t>
    </dgm:pt>
    <dgm:pt modelId="{EB840F46-7305-432C-B8C9-56E94E409AAB}" type="parTrans" cxnId="{2DCBA670-FEA8-4B85-BE6F-C94EBD8AC824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5791F6-A56B-4FE8-9A23-D738BBB733FE}" type="sibTrans" cxnId="{2DCBA670-FEA8-4B85-BE6F-C94EBD8AC824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683962-90F5-448B-A188-ACFC4E340351}">
      <dgm:prSet custT="1"/>
      <dgm:spPr>
        <a:solidFill>
          <a:schemeClr val="bg1">
            <a:alpha val="90000"/>
          </a:schemeClr>
        </a:solidFill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sz="1100" b="0" i="0" baseline="0" dirty="0">
              <a:latin typeface="Arial" panose="020B0604020202020204" pitchFamily="34" charset="0"/>
              <a:cs typeface="Arial" panose="020B0604020202020204" pitchFamily="34" charset="0"/>
            </a:rPr>
            <a:t>замена учебного предмета «Физическая культура» учебным предметом «Адаптивная физическая культура» для слепых и слабовидящих обучающихся на уровнях </a:t>
          </a:r>
          <a:r>
            <a:rPr lang="ru-RU" sz="1100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НОО</a:t>
          </a:r>
          <a:r>
            <a:rPr lang="ru-RU" sz="1100" b="0" i="0" baseline="0" dirty="0">
              <a:latin typeface="Arial" panose="020B0604020202020204" pitchFamily="34" charset="0"/>
              <a:cs typeface="Arial" panose="020B0604020202020204" pitchFamily="34" charset="0"/>
            </a:rPr>
            <a:t> и ООО;</a:t>
          </a:r>
        </a:p>
      </dgm:t>
    </dgm:pt>
    <dgm:pt modelId="{65443838-CBE6-4CA9-A157-86C8F6197621}" type="parTrans" cxnId="{1D81AEE1-27AE-496E-AED0-A50D984EB017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D2EDDD-A1B1-40BA-8219-2797F70ACDD4}" type="sibTrans" cxnId="{1D81AEE1-27AE-496E-AED0-A50D984EB017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306E3-790B-4338-A2D7-DEB64F63D0AF}">
      <dgm:prSet custT="1"/>
      <dgm:spPr>
        <a:solidFill>
          <a:schemeClr val="bg1">
            <a:alpha val="90000"/>
          </a:schemeClr>
        </a:solidFill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sz="1100" b="0" i="0" baseline="0" dirty="0">
              <a:latin typeface="Arial" panose="020B0604020202020204" pitchFamily="34" charset="0"/>
              <a:cs typeface="Arial" panose="020B0604020202020204" pitchFamily="34" charset="0"/>
            </a:rPr>
            <a:t>заимствование 1 часа в неделю из часов учебного курса «Алгебра» для освоения учебного курса «Вероятность и статистика» в 8-10 классах. Образовательная организация может заимствовать время, отводимое на изучение учебного курса «Алгебра» из часов части, формируемой участниками образовательных отношений; </a:t>
          </a:r>
        </a:p>
      </dgm:t>
    </dgm:pt>
    <dgm:pt modelId="{B0E84119-685B-47BE-9D44-6E30D8720122}" type="parTrans" cxnId="{22E729C6-F8AC-4314-95A2-9E2F2EFE391B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7CF25-693B-401D-AA65-288ADC0FD851}" type="sibTrans" cxnId="{22E729C6-F8AC-4314-95A2-9E2F2EFE391B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710060-F5D3-4419-AC4A-B6271BCA9BC8}">
      <dgm:prSet custT="1"/>
      <dgm:spPr>
        <a:solidFill>
          <a:schemeClr val="bg1">
            <a:alpha val="90000"/>
          </a:schemeClr>
        </a:solidFill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sz="1100" b="0" i="0" baseline="0" dirty="0">
              <a:latin typeface="Arial" panose="020B0604020202020204" pitchFamily="34" charset="0"/>
              <a:cs typeface="Arial" panose="020B0604020202020204" pitchFamily="34" charset="0"/>
            </a:rPr>
            <a:t>смещение сроков освоения учебного курса «Вероятность и статистика». В учебных планах ФОП ООО курс изучается с 7 по 9 класс; согласно федеральным учебным планам вариантов 3.2, 4.2 ФАОП ООО, курс изучается с 8 по 10 класс;</a:t>
          </a:r>
        </a:p>
      </dgm:t>
    </dgm:pt>
    <dgm:pt modelId="{7F38DC3B-C0AA-43D3-8F1D-BACD9DCC9C98}" type="parTrans" cxnId="{FA27B33C-DDF0-4E72-A077-C47DB9CFD8D8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FE6D12-1B5E-4EE4-B088-A85CFBCE9ED7}" type="sibTrans" cxnId="{FA27B33C-DDF0-4E72-A077-C47DB9CFD8D8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EA574C-7BD7-44CF-BFE8-4EF0ABEDBE5E}">
      <dgm:prSet custT="1"/>
      <dgm:spPr>
        <a:solidFill>
          <a:schemeClr val="bg1">
            <a:alpha val="90000"/>
          </a:schemeClr>
        </a:solidFill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sz="1100" b="0" i="0" baseline="0" dirty="0">
              <a:latin typeface="Arial" panose="020B0604020202020204" pitchFamily="34" charset="0"/>
              <a:cs typeface="Arial" panose="020B0604020202020204" pitchFamily="34" charset="0"/>
            </a:rPr>
            <a:t>сокращение количества часов, отводимых на освоение учебного предмета «Иностранный язык» в 8-10 классах с 3 до 2 ч./</a:t>
          </a:r>
          <a:r>
            <a:rPr lang="ru-RU" sz="1100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нед</a:t>
          </a:r>
          <a:r>
            <a:rPr lang="ru-RU" sz="1100" b="0" i="0" baseline="0" dirty="0">
              <a:latin typeface="Arial" panose="020B0604020202020204" pitchFamily="34" charset="0"/>
              <a:cs typeface="Arial" panose="020B0604020202020204" pitchFamily="34" charset="0"/>
            </a:rPr>
            <a:t> (варианты: 3.2, 4.2 ФАООП ООО). </a:t>
          </a:r>
        </a:p>
      </dgm:t>
    </dgm:pt>
    <dgm:pt modelId="{B2990EF6-F2D5-4E5E-83D2-F1C6450725CB}" type="parTrans" cxnId="{3FD07917-7DB8-4BF9-B5D3-5440372C1DF9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BD95B4-EC4C-4627-A7DF-F9393B91D72A}" type="sibTrans" cxnId="{3FD07917-7DB8-4BF9-B5D3-5440372C1DF9}">
      <dgm:prSet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FC9306-3071-42B0-A9AA-E583B0820AC2}" type="pres">
      <dgm:prSet presAssocID="{647678E4-BE62-471D-B1BB-978C00439F6E}" presName="linear" presStyleCnt="0">
        <dgm:presLayoutVars>
          <dgm:dir/>
          <dgm:animLvl val="lvl"/>
          <dgm:resizeHandles val="exact"/>
        </dgm:presLayoutVars>
      </dgm:prSet>
      <dgm:spPr/>
    </dgm:pt>
    <dgm:pt modelId="{C48D635A-B917-470F-A4B9-7D979EC6AF3C}" type="pres">
      <dgm:prSet presAssocID="{77C7EA3A-0876-457C-8F13-CE46C776A7F7}" presName="parentLin" presStyleCnt="0"/>
      <dgm:spPr/>
    </dgm:pt>
    <dgm:pt modelId="{479EDCB9-416B-497E-8E84-81BBAC1AEE3F}" type="pres">
      <dgm:prSet presAssocID="{77C7EA3A-0876-457C-8F13-CE46C776A7F7}" presName="parentLeftMargin" presStyleLbl="node1" presStyleIdx="0" presStyleCnt="1"/>
      <dgm:spPr/>
    </dgm:pt>
    <dgm:pt modelId="{4A6C5F34-4966-4B4C-804B-E5BC97BF6751}" type="pres">
      <dgm:prSet presAssocID="{77C7EA3A-0876-457C-8F13-CE46C776A7F7}" presName="parentText" presStyleLbl="node1" presStyleIdx="0" presStyleCnt="1" custScaleY="70766" custLinFactNeighborX="-100000" custLinFactNeighborY="-42522">
        <dgm:presLayoutVars>
          <dgm:chMax val="0"/>
          <dgm:bulletEnabled val="1"/>
        </dgm:presLayoutVars>
      </dgm:prSet>
      <dgm:spPr/>
    </dgm:pt>
    <dgm:pt modelId="{602E10DB-1472-4C4A-8210-430E5880737A}" type="pres">
      <dgm:prSet presAssocID="{77C7EA3A-0876-457C-8F13-CE46C776A7F7}" presName="negativeSpace" presStyleCnt="0"/>
      <dgm:spPr/>
    </dgm:pt>
    <dgm:pt modelId="{22C7EFBD-1922-412A-9CEB-845D2C894A27}" type="pres">
      <dgm:prSet presAssocID="{77C7EA3A-0876-457C-8F13-CE46C776A7F7}" presName="childText" presStyleLbl="conFgAcc1" presStyleIdx="0" presStyleCnt="1" custScaleY="96805" custLinFactNeighborY="-35515">
        <dgm:presLayoutVars>
          <dgm:bulletEnabled val="1"/>
        </dgm:presLayoutVars>
      </dgm:prSet>
      <dgm:spPr/>
    </dgm:pt>
  </dgm:ptLst>
  <dgm:cxnLst>
    <dgm:cxn modelId="{3FD07917-7DB8-4BF9-B5D3-5440372C1DF9}" srcId="{77C7EA3A-0876-457C-8F13-CE46C776A7F7}" destId="{04EA574C-7BD7-44CF-BFE8-4EF0ABEDBE5E}" srcOrd="6" destOrd="0" parTransId="{B2990EF6-F2D5-4E5E-83D2-F1C6450725CB}" sibTransId="{73BD95B4-EC4C-4627-A7DF-F9393B91D72A}"/>
    <dgm:cxn modelId="{98A2D31D-5537-455A-8679-B7F6311D8694}" type="presOf" srcId="{77C7EA3A-0876-457C-8F13-CE46C776A7F7}" destId="{4A6C5F34-4966-4B4C-804B-E5BC97BF6751}" srcOrd="1" destOrd="0" presId="urn:microsoft.com/office/officeart/2005/8/layout/list1"/>
    <dgm:cxn modelId="{94EDF83A-AEEE-4522-AFE3-E8F988525A4D}" type="presOf" srcId="{98710060-F5D3-4419-AC4A-B6271BCA9BC8}" destId="{22C7EFBD-1922-412A-9CEB-845D2C894A27}" srcOrd="0" destOrd="5" presId="urn:microsoft.com/office/officeart/2005/8/layout/list1"/>
    <dgm:cxn modelId="{FA27B33C-DDF0-4E72-A077-C47DB9CFD8D8}" srcId="{77C7EA3A-0876-457C-8F13-CE46C776A7F7}" destId="{98710060-F5D3-4419-AC4A-B6271BCA9BC8}" srcOrd="5" destOrd="0" parTransId="{7F38DC3B-C0AA-43D3-8F1D-BACD9DCC9C98}" sibTransId="{BCFE6D12-1B5E-4EE4-B088-A85CFBCE9ED7}"/>
    <dgm:cxn modelId="{6C225846-0ADC-4E6F-B9FA-281B20262B14}" type="presOf" srcId="{69353BA7-8F05-4775-8E87-B101C1199D1E}" destId="{22C7EFBD-1922-412A-9CEB-845D2C894A27}" srcOrd="0" destOrd="0" presId="urn:microsoft.com/office/officeart/2005/8/layout/list1"/>
    <dgm:cxn modelId="{171D2E6F-183B-41F5-A213-8AE128819663}" type="presOf" srcId="{C4691B07-8D5F-47A7-BEAD-FCA96628D123}" destId="{22C7EFBD-1922-412A-9CEB-845D2C894A27}" srcOrd="0" destOrd="2" presId="urn:microsoft.com/office/officeart/2005/8/layout/list1"/>
    <dgm:cxn modelId="{2DCBA670-FEA8-4B85-BE6F-C94EBD8AC824}" srcId="{77C7EA3A-0876-457C-8F13-CE46C776A7F7}" destId="{C4691B07-8D5F-47A7-BEAD-FCA96628D123}" srcOrd="2" destOrd="0" parTransId="{EB840F46-7305-432C-B8C9-56E94E409AAB}" sibTransId="{C25791F6-A56B-4FE8-9A23-D738BBB733FE}"/>
    <dgm:cxn modelId="{1EBFC379-B156-4A76-B57A-961A8DA2494A}" type="presOf" srcId="{5F86A199-576A-475A-9D3E-77EA084407CE}" destId="{22C7EFBD-1922-412A-9CEB-845D2C894A27}" srcOrd="0" destOrd="1" presId="urn:microsoft.com/office/officeart/2005/8/layout/list1"/>
    <dgm:cxn modelId="{F89D8083-D114-47D8-AB5D-A0499D115EDB}" type="presOf" srcId="{647678E4-BE62-471D-B1BB-978C00439F6E}" destId="{E7FC9306-3071-42B0-A9AA-E583B0820AC2}" srcOrd="0" destOrd="0" presId="urn:microsoft.com/office/officeart/2005/8/layout/list1"/>
    <dgm:cxn modelId="{EB521BA0-BB93-4025-B8BF-07695A303835}" srcId="{647678E4-BE62-471D-B1BB-978C00439F6E}" destId="{77C7EA3A-0876-457C-8F13-CE46C776A7F7}" srcOrd="0" destOrd="0" parTransId="{9B19DF81-A4FF-4366-98A9-0FCBD7995FB8}" sibTransId="{585B021E-3784-43D1-B1BA-267803A9E557}"/>
    <dgm:cxn modelId="{C75DDAA9-A9C1-45AE-AC23-67DCECFFE27A}" type="presOf" srcId="{77C7EA3A-0876-457C-8F13-CE46C776A7F7}" destId="{479EDCB9-416B-497E-8E84-81BBAC1AEE3F}" srcOrd="0" destOrd="0" presId="urn:microsoft.com/office/officeart/2005/8/layout/list1"/>
    <dgm:cxn modelId="{25252BBF-929D-4E7D-B038-9EE264BFE462}" type="presOf" srcId="{04EA574C-7BD7-44CF-BFE8-4EF0ABEDBE5E}" destId="{22C7EFBD-1922-412A-9CEB-845D2C894A27}" srcOrd="0" destOrd="6" presId="urn:microsoft.com/office/officeart/2005/8/layout/list1"/>
    <dgm:cxn modelId="{22E729C6-F8AC-4314-95A2-9E2F2EFE391B}" srcId="{77C7EA3A-0876-457C-8F13-CE46C776A7F7}" destId="{352306E3-790B-4338-A2D7-DEB64F63D0AF}" srcOrd="4" destOrd="0" parTransId="{B0E84119-685B-47BE-9D44-6E30D8720122}" sibTransId="{0D17CF25-693B-401D-AA65-288ADC0FD851}"/>
    <dgm:cxn modelId="{9976AECD-980D-4521-9594-A817A05A2DF7}" type="presOf" srcId="{DE683962-90F5-448B-A188-ACFC4E340351}" destId="{22C7EFBD-1922-412A-9CEB-845D2C894A27}" srcOrd="0" destOrd="3" presId="urn:microsoft.com/office/officeart/2005/8/layout/list1"/>
    <dgm:cxn modelId="{1D81AEE1-27AE-496E-AED0-A50D984EB017}" srcId="{77C7EA3A-0876-457C-8F13-CE46C776A7F7}" destId="{DE683962-90F5-448B-A188-ACFC4E340351}" srcOrd="3" destOrd="0" parTransId="{65443838-CBE6-4CA9-A157-86C8F6197621}" sibTransId="{53D2EDDD-A1B1-40BA-8219-2797F70ACDD4}"/>
    <dgm:cxn modelId="{FA7261E2-DF4E-4EE8-9A34-9AC2C53C06DC}" type="presOf" srcId="{352306E3-790B-4338-A2D7-DEB64F63D0AF}" destId="{22C7EFBD-1922-412A-9CEB-845D2C894A27}" srcOrd="0" destOrd="4" presId="urn:microsoft.com/office/officeart/2005/8/layout/list1"/>
    <dgm:cxn modelId="{DC4EC5E4-AB41-4DDD-B52A-ED418D398EED}" srcId="{77C7EA3A-0876-457C-8F13-CE46C776A7F7}" destId="{5F86A199-576A-475A-9D3E-77EA084407CE}" srcOrd="1" destOrd="0" parTransId="{DB78C218-9ADC-407F-893E-38719FB024FD}" sibTransId="{DD3307AA-CDA2-4BD9-8ABD-4C6512E383C1}"/>
    <dgm:cxn modelId="{0FFA6DEF-CA52-4C48-AB09-18861E820F7C}" srcId="{77C7EA3A-0876-457C-8F13-CE46C776A7F7}" destId="{69353BA7-8F05-4775-8E87-B101C1199D1E}" srcOrd="0" destOrd="0" parTransId="{ABD15D0C-2CBB-473F-B648-FAB9E8BABC08}" sibTransId="{0FDCC216-6A49-4BD5-98C9-2604E2DF77E9}"/>
    <dgm:cxn modelId="{C241056D-081C-405A-9B0F-05E8ED5D5D8C}" type="presParOf" srcId="{E7FC9306-3071-42B0-A9AA-E583B0820AC2}" destId="{C48D635A-B917-470F-A4B9-7D979EC6AF3C}" srcOrd="0" destOrd="0" presId="urn:microsoft.com/office/officeart/2005/8/layout/list1"/>
    <dgm:cxn modelId="{A638E783-5AD0-4372-BF2D-F7E8CE682D6B}" type="presParOf" srcId="{C48D635A-B917-470F-A4B9-7D979EC6AF3C}" destId="{479EDCB9-416B-497E-8E84-81BBAC1AEE3F}" srcOrd="0" destOrd="0" presId="urn:microsoft.com/office/officeart/2005/8/layout/list1"/>
    <dgm:cxn modelId="{1B7C32FA-CD3F-4AFE-AA22-D00602AB57E6}" type="presParOf" srcId="{C48D635A-B917-470F-A4B9-7D979EC6AF3C}" destId="{4A6C5F34-4966-4B4C-804B-E5BC97BF6751}" srcOrd="1" destOrd="0" presId="urn:microsoft.com/office/officeart/2005/8/layout/list1"/>
    <dgm:cxn modelId="{2EA67915-C64E-45FF-BCEC-5CAA53570F6A}" type="presParOf" srcId="{E7FC9306-3071-42B0-A9AA-E583B0820AC2}" destId="{602E10DB-1472-4C4A-8210-430E5880737A}" srcOrd="1" destOrd="0" presId="urn:microsoft.com/office/officeart/2005/8/layout/list1"/>
    <dgm:cxn modelId="{69816E0F-A24B-45AA-8753-8728D9521A68}" type="presParOf" srcId="{E7FC9306-3071-42B0-A9AA-E583B0820AC2}" destId="{22C7EFBD-1922-412A-9CEB-845D2C894A2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2D580BE-A1E5-4367-9275-68E02877141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FB2A93-6798-4DF9-BBDB-6E6BA3413551}">
      <dgm:prSet custT="1"/>
      <dgm:spPr>
        <a:solidFill>
          <a:srgbClr val="8B3C67"/>
        </a:solidFill>
      </dgm:spPr>
      <dgm:t>
        <a:bodyPr/>
        <a:lstStyle/>
        <a:p>
          <a:pPr rtl="0"/>
          <a:r>
            <a:rPr lang="ru-RU" sz="2400" dirty="0">
              <a:latin typeface="Arial" pitchFamily="34" charset="0"/>
              <a:cs typeface="Arial" pitchFamily="34" charset="0"/>
            </a:rPr>
            <a:t>Разработаны ФУП образования обучающихся с нарушениями зрения и умственной отсталостью (интеллектуальными нарушениями):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5E288C76-29A9-4F02-9ACE-9B77BE970393}" type="parTrans" cxnId="{B0EAD491-4618-482F-9493-D896015C872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31D593D-2EA5-4CC3-8125-5981F9F4DEA1}" type="sibTrans" cxnId="{B0EAD491-4618-482F-9493-D896015C872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AE1B2A-834E-4F19-9AD7-077F37AFB897}">
      <dgm:prSet custT="1"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sz="2400" dirty="0">
              <a:latin typeface="Arial" pitchFamily="34" charset="0"/>
              <a:cs typeface="Arial" pitchFamily="34" charset="0"/>
            </a:rPr>
            <a:t>начального общего образования (варианты: 3.3, 3.4, 4.3); </a:t>
          </a:r>
        </a:p>
      </dgm:t>
    </dgm:pt>
    <dgm:pt modelId="{E540F665-51C8-41C3-8036-26AF5D2BF981}" type="parTrans" cxnId="{067CF87D-4BE5-46E2-A8E4-34D56901D43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F3DE8EE-33AD-42CC-B825-F837271E9F94}" type="sibTrans" cxnId="{067CF87D-4BE5-46E2-A8E4-34D56901D43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0DA49B2-163A-47E9-8774-184DBB704E9B}">
      <dgm:prSet custT="1"/>
      <dgm:spPr/>
      <dgm:t>
        <a:bodyPr/>
        <a:lstStyle/>
        <a:p>
          <a:r>
            <a:rPr lang="ru-RU" sz="2400" dirty="0">
              <a:latin typeface="Arial" pitchFamily="34" charset="0"/>
              <a:cs typeface="Arial" pitchFamily="34" charset="0"/>
            </a:rPr>
            <a:t>образования на этапе обучения в основной школе (варианты: 1, 2 для слепых обучающихся, 1, 2 для слабовидящих обучающихся).</a:t>
          </a:r>
        </a:p>
      </dgm:t>
    </dgm:pt>
    <dgm:pt modelId="{7231BD98-3E06-4684-9EED-77AA1D2BE9A4}" type="parTrans" cxnId="{50C52904-09D2-4FB9-A35E-9151C04AF8C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312A2A0-2AA2-403A-B340-72A30B543785}" type="sibTrans" cxnId="{50C52904-09D2-4FB9-A35E-9151C04AF8C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FB1B0DB-6010-401C-8AD6-A6A0A3DD03FC}" type="pres">
      <dgm:prSet presAssocID="{E2D580BE-A1E5-4367-9275-68E028771413}" presName="linearFlow" presStyleCnt="0">
        <dgm:presLayoutVars>
          <dgm:dir/>
          <dgm:animLvl val="lvl"/>
          <dgm:resizeHandles val="exact"/>
        </dgm:presLayoutVars>
      </dgm:prSet>
      <dgm:spPr/>
    </dgm:pt>
    <dgm:pt modelId="{39185701-0FC1-4197-B8C0-738E8842DA16}" type="pres">
      <dgm:prSet presAssocID="{E7FB2A93-6798-4DF9-BBDB-6E6BA3413551}" presName="composite" presStyleCnt="0"/>
      <dgm:spPr/>
    </dgm:pt>
    <dgm:pt modelId="{F3D503CC-B668-467D-8911-2F0D1FA34C3A}" type="pres">
      <dgm:prSet presAssocID="{E7FB2A93-6798-4DF9-BBDB-6E6BA3413551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5CC8BDEB-A9C2-4BB3-BB6F-2E9E79F960A5}" type="pres">
      <dgm:prSet presAssocID="{E7FB2A93-6798-4DF9-BBDB-6E6BA3413551}" presName="parSh" presStyleLbl="node1" presStyleIdx="0" presStyleCnt="1" custScaleY="90138" custLinFactNeighborY="-7912"/>
      <dgm:spPr/>
    </dgm:pt>
    <dgm:pt modelId="{42D2B13A-6566-4E83-9CE0-705C63217856}" type="pres">
      <dgm:prSet presAssocID="{E7FB2A93-6798-4DF9-BBDB-6E6BA3413551}" presName="desTx" presStyleLbl="fgAcc1" presStyleIdx="0" presStyleCnt="1" custScaleY="93787" custLinFactNeighborX="92" custLinFactNeighborY="2324">
        <dgm:presLayoutVars>
          <dgm:bulletEnabled val="1"/>
        </dgm:presLayoutVars>
      </dgm:prSet>
      <dgm:spPr/>
    </dgm:pt>
  </dgm:ptLst>
  <dgm:cxnLst>
    <dgm:cxn modelId="{50C52904-09D2-4FB9-A35E-9151C04AF8C8}" srcId="{E7FB2A93-6798-4DF9-BBDB-6E6BA3413551}" destId="{30DA49B2-163A-47E9-8774-184DBB704E9B}" srcOrd="1" destOrd="0" parTransId="{7231BD98-3E06-4684-9EED-77AA1D2BE9A4}" sibTransId="{D312A2A0-2AA2-403A-B340-72A30B543785}"/>
    <dgm:cxn modelId="{85CED008-2FDD-4989-9B9C-86BBF4BC61A3}" type="presOf" srcId="{30DA49B2-163A-47E9-8774-184DBB704E9B}" destId="{42D2B13A-6566-4E83-9CE0-705C63217856}" srcOrd="0" destOrd="1" presId="urn:microsoft.com/office/officeart/2005/8/layout/process3"/>
    <dgm:cxn modelId="{D9CB1642-286E-40DE-8483-F418D081BA12}" type="presOf" srcId="{E2D580BE-A1E5-4367-9275-68E028771413}" destId="{EFB1B0DB-6010-401C-8AD6-A6A0A3DD03FC}" srcOrd="0" destOrd="0" presId="urn:microsoft.com/office/officeart/2005/8/layout/process3"/>
    <dgm:cxn modelId="{067CF87D-4BE5-46E2-A8E4-34D56901D43E}" srcId="{E7FB2A93-6798-4DF9-BBDB-6E6BA3413551}" destId="{44AE1B2A-834E-4F19-9AD7-077F37AFB897}" srcOrd="0" destOrd="0" parTransId="{E540F665-51C8-41C3-8036-26AF5D2BF981}" sibTransId="{2F3DE8EE-33AD-42CC-B825-F837271E9F94}"/>
    <dgm:cxn modelId="{B0EAD491-4618-482F-9493-D896015C872A}" srcId="{E2D580BE-A1E5-4367-9275-68E028771413}" destId="{E7FB2A93-6798-4DF9-BBDB-6E6BA3413551}" srcOrd="0" destOrd="0" parTransId="{5E288C76-29A9-4F02-9ACE-9B77BE970393}" sibTransId="{231D593D-2EA5-4CC3-8125-5981F9F4DEA1}"/>
    <dgm:cxn modelId="{F34C86A0-EA97-40B4-81E6-C3CCD757455E}" type="presOf" srcId="{E7FB2A93-6798-4DF9-BBDB-6E6BA3413551}" destId="{5CC8BDEB-A9C2-4BB3-BB6F-2E9E79F960A5}" srcOrd="1" destOrd="0" presId="urn:microsoft.com/office/officeart/2005/8/layout/process3"/>
    <dgm:cxn modelId="{59F0FDA4-4383-4FF9-A39C-40B75BB1664B}" type="presOf" srcId="{44AE1B2A-834E-4F19-9AD7-077F37AFB897}" destId="{42D2B13A-6566-4E83-9CE0-705C63217856}" srcOrd="0" destOrd="0" presId="urn:microsoft.com/office/officeart/2005/8/layout/process3"/>
    <dgm:cxn modelId="{E5209BDD-3C1C-451D-BB8B-AF4EE00900FA}" type="presOf" srcId="{E7FB2A93-6798-4DF9-BBDB-6E6BA3413551}" destId="{F3D503CC-B668-467D-8911-2F0D1FA34C3A}" srcOrd="0" destOrd="0" presId="urn:microsoft.com/office/officeart/2005/8/layout/process3"/>
    <dgm:cxn modelId="{3DA5D95C-4FF8-4F1F-A868-7962AFABD89A}" type="presParOf" srcId="{EFB1B0DB-6010-401C-8AD6-A6A0A3DD03FC}" destId="{39185701-0FC1-4197-B8C0-738E8842DA16}" srcOrd="0" destOrd="0" presId="urn:microsoft.com/office/officeart/2005/8/layout/process3"/>
    <dgm:cxn modelId="{0CCAF360-8345-48EE-A8A3-E98018806BA3}" type="presParOf" srcId="{39185701-0FC1-4197-B8C0-738E8842DA16}" destId="{F3D503CC-B668-467D-8911-2F0D1FA34C3A}" srcOrd="0" destOrd="0" presId="urn:microsoft.com/office/officeart/2005/8/layout/process3"/>
    <dgm:cxn modelId="{A27DCAFD-2DC7-476C-B67D-DB0C51B96B30}" type="presParOf" srcId="{39185701-0FC1-4197-B8C0-738E8842DA16}" destId="{5CC8BDEB-A9C2-4BB3-BB6F-2E9E79F960A5}" srcOrd="1" destOrd="0" presId="urn:microsoft.com/office/officeart/2005/8/layout/process3"/>
    <dgm:cxn modelId="{9153D9F1-5825-4525-A266-1B45AE1F7C07}" type="presParOf" srcId="{39185701-0FC1-4197-B8C0-738E8842DA16}" destId="{42D2B13A-6566-4E83-9CE0-705C6321785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18D60DC-70DA-4D14-974F-D7C3ED06E8FA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F9AD6C8-F17C-48F0-ADD5-E3A04FC608D9}">
      <dgm:prSet/>
      <dgm:spPr>
        <a:solidFill>
          <a:srgbClr val="8B3C67"/>
        </a:solidFill>
        <a:ln>
          <a:noFill/>
        </a:ln>
      </dgm:spPr>
      <dgm:t>
        <a:bodyPr/>
        <a:lstStyle/>
        <a:p>
          <a:pPr rtl="0"/>
          <a:r>
            <a:rPr lang="ru-RU" b="0" i="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ФУП вариантов 3.3, 3.4, 4.3 ФАОП НОО и вариантов 1, 2 ФАООП УО для слепых и слабовидящих обучающихся фиксируют следующие особенности обязательной части: </a:t>
          </a:r>
        </a:p>
      </dgm:t>
    </dgm:pt>
    <dgm:pt modelId="{202DF896-F358-4AB7-954F-DF91ABBA957B}" type="parTrans" cxnId="{90B19556-BD93-40BD-9C93-3D8285E68A1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3BD4894-BB9E-498D-89C7-BCDCC042290B}" type="sibTrans" cxnId="{90B19556-BD93-40BD-9C93-3D8285E68A1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997A647-4230-4A77-A734-BD0068EC5A85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0" i="0" baseline="0" dirty="0">
              <a:latin typeface="Arial" pitchFamily="34" charset="0"/>
              <a:cs typeface="Arial" pitchFamily="34" charset="0"/>
            </a:rPr>
            <a:t>введение в предметную область «Язык и речевая практика» учебного предмета «Устная речь» для слепых обучающихся с умеренной, тяжелой и глубокой умственной отсталостью и </a:t>
          </a:r>
          <a:r>
            <a:rPr lang="ru-RU" b="0" i="0" baseline="0" dirty="0" err="1">
              <a:latin typeface="Arial" pitchFamily="34" charset="0"/>
              <a:cs typeface="Arial" pitchFamily="34" charset="0"/>
            </a:rPr>
            <a:t>ТМНР</a:t>
          </a:r>
          <a:r>
            <a:rPr lang="ru-RU" b="0" i="0" baseline="0" dirty="0">
              <a:latin typeface="Arial" pitchFamily="34" charset="0"/>
              <a:cs typeface="Arial" pitchFamily="34" charset="0"/>
            </a:rPr>
            <a:t>;</a:t>
          </a:r>
        </a:p>
      </dgm:t>
    </dgm:pt>
    <dgm:pt modelId="{74FF93C8-AEB8-4866-A18C-96BAE0AC2D3B}" type="parTrans" cxnId="{74DF2370-3569-41E9-8850-FC5D4B8668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1CBE532-6657-4511-AD5B-F7D062A81272}" type="sibTrans" cxnId="{74DF2370-3569-41E9-8850-FC5D4B8668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F8215A1-C90E-4EB9-881B-24B39F1B3AE7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0" i="0" baseline="0" dirty="0">
              <a:latin typeface="Arial" pitchFamily="34" charset="0"/>
              <a:cs typeface="Arial" pitchFamily="34" charset="0"/>
            </a:rPr>
            <a:t>введение в предметную область «Окружающий мир» учебных предметов: «Окружающий природный мир», «Окружающий социальный мир», «Жизнедеятельность человека и самообслуживание» для слепых обучающихся с умеренной, тяжелой и глубокой умственной отсталостью и </a:t>
          </a:r>
          <a:r>
            <a:rPr lang="ru-RU" b="0" i="0" baseline="0" dirty="0" err="1">
              <a:latin typeface="Arial" pitchFamily="34" charset="0"/>
              <a:cs typeface="Arial" pitchFamily="34" charset="0"/>
            </a:rPr>
            <a:t>ТМНР</a:t>
          </a:r>
          <a:r>
            <a:rPr lang="ru-RU" b="0" i="0" baseline="0" dirty="0">
              <a:latin typeface="Arial" pitchFamily="34" charset="0"/>
              <a:cs typeface="Arial" pitchFamily="34" charset="0"/>
            </a:rPr>
            <a:t>;</a:t>
          </a:r>
        </a:p>
      </dgm:t>
    </dgm:pt>
    <dgm:pt modelId="{142B5D0C-12C4-4585-A323-40A945FA472A}" type="parTrans" cxnId="{5475242C-2C4A-4522-8EE0-FBC3DD9814F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016CC8A-3C71-4148-A357-220BC7444C2D}" type="sibTrans" cxnId="{5475242C-2C4A-4522-8EE0-FBC3DD9814F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1BD03CA-47C4-40C6-ADCF-A73309B90BDB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0" i="0" baseline="0" dirty="0">
              <a:latin typeface="Arial" pitchFamily="34" charset="0"/>
              <a:cs typeface="Arial" pitchFamily="34" charset="0"/>
            </a:rPr>
            <a:t>замена в предметной области «Искусство» учебного предмета «Изобразительное искусство» учебным предметом «Изобразительное искусство (</a:t>
          </a:r>
          <a:r>
            <a:rPr lang="ru-RU" b="0" i="0" baseline="0" dirty="0" err="1">
              <a:latin typeface="Arial" pitchFamily="34" charset="0"/>
              <a:cs typeface="Arial" pitchFamily="34" charset="0"/>
            </a:rPr>
            <a:t>тифлографика</a:t>
          </a:r>
          <a:r>
            <a:rPr lang="ru-RU" b="0" i="0" baseline="0" dirty="0">
              <a:latin typeface="Arial" pitchFamily="34" charset="0"/>
              <a:cs typeface="Arial" pitchFamily="34" charset="0"/>
            </a:rPr>
            <a:t>)» для слепых обучающихся на этапе </a:t>
          </a:r>
          <a:r>
            <a:rPr lang="ru-RU" b="0" i="0" baseline="0" dirty="0" err="1">
              <a:latin typeface="Arial" pitchFamily="34" charset="0"/>
              <a:cs typeface="Arial" pitchFamily="34" charset="0"/>
            </a:rPr>
            <a:t>НОО</a:t>
          </a:r>
          <a:r>
            <a:rPr lang="ru-RU" b="0" i="0" baseline="0" dirty="0">
              <a:latin typeface="Arial" pitchFamily="34" charset="0"/>
              <a:cs typeface="Arial" pitchFamily="34" charset="0"/>
            </a:rPr>
            <a:t>, предметом «Рисование (</a:t>
          </a:r>
          <a:r>
            <a:rPr lang="ru-RU" b="0" i="0" baseline="0" dirty="0" err="1">
              <a:latin typeface="Arial" pitchFamily="34" charset="0"/>
              <a:cs typeface="Arial" pitchFamily="34" charset="0"/>
            </a:rPr>
            <a:t>тифлографика</a:t>
          </a:r>
          <a:r>
            <a:rPr lang="ru-RU" b="0" i="0" baseline="0" dirty="0">
              <a:latin typeface="Arial" pitchFamily="34" charset="0"/>
              <a:cs typeface="Arial" pitchFamily="34" charset="0"/>
            </a:rPr>
            <a:t>)» на этапе обучения в основной школе;</a:t>
          </a:r>
        </a:p>
      </dgm:t>
    </dgm:pt>
    <dgm:pt modelId="{844DD4A7-7DAE-4936-8173-1B5DA7930A24}" type="parTrans" cxnId="{93583FF5-7B7B-4B05-9307-790A770B68A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7B88ED-2945-4473-9457-266CEFB2806F}" type="sibTrans" cxnId="{93583FF5-7B7B-4B05-9307-790A770B68A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55E5531-1D30-4FAE-A529-26DA52A3ABFA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0" i="0" baseline="0" dirty="0">
              <a:latin typeface="Arial" pitchFamily="34" charset="0"/>
              <a:cs typeface="Arial" pitchFamily="34" charset="0"/>
            </a:rPr>
            <a:t>замена учебного предмета «Физическая культура» учебным предметом «Адаптивная физическая культура» для слепых и слабовидящих обучающихся на этапах </a:t>
          </a:r>
          <a:r>
            <a:rPr lang="ru-RU" b="0" i="0" baseline="0" dirty="0" err="1">
              <a:latin typeface="Arial" pitchFamily="34" charset="0"/>
              <a:cs typeface="Arial" pitchFamily="34" charset="0"/>
            </a:rPr>
            <a:t>НОО</a:t>
          </a:r>
          <a:r>
            <a:rPr lang="ru-RU" b="0" i="0" baseline="0" dirty="0">
              <a:latin typeface="Arial" pitchFamily="34" charset="0"/>
              <a:cs typeface="Arial" pitchFamily="34" charset="0"/>
            </a:rPr>
            <a:t> и обучения в основной школе.</a:t>
          </a:r>
        </a:p>
      </dgm:t>
    </dgm:pt>
    <dgm:pt modelId="{4EB7FA06-0F9D-4BD6-A61B-2B0CA6F28E8F}" type="parTrans" cxnId="{C2BAC0DD-C330-4AD0-8EDF-D78C5564EC6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787CE3A-F070-478A-84EC-5C50D2F12D51}" type="sibTrans" cxnId="{C2BAC0DD-C330-4AD0-8EDF-D78C5564EC6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5384FFA-7FEA-498B-B3C9-F46F6A4E885E}" type="pres">
      <dgm:prSet presAssocID="{F18D60DC-70DA-4D14-974F-D7C3ED06E8FA}" presName="linear" presStyleCnt="0">
        <dgm:presLayoutVars>
          <dgm:animLvl val="lvl"/>
          <dgm:resizeHandles val="exact"/>
        </dgm:presLayoutVars>
      </dgm:prSet>
      <dgm:spPr/>
    </dgm:pt>
    <dgm:pt modelId="{107505D7-7D7D-4390-B16D-CC380A07FEE9}" type="pres">
      <dgm:prSet presAssocID="{1F9AD6C8-F17C-48F0-ADD5-E3A04FC608D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B299005-5299-4174-81D1-1648BDBF34B8}" type="pres">
      <dgm:prSet presAssocID="{1F9AD6C8-F17C-48F0-ADD5-E3A04FC608D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09EA20C-21CC-481A-BA46-75C205689391}" type="presOf" srcId="{1F9AD6C8-F17C-48F0-ADD5-E3A04FC608D9}" destId="{107505D7-7D7D-4390-B16D-CC380A07FEE9}" srcOrd="0" destOrd="0" presId="urn:microsoft.com/office/officeart/2005/8/layout/vList2"/>
    <dgm:cxn modelId="{5475242C-2C4A-4522-8EE0-FBC3DD9814FE}" srcId="{1F9AD6C8-F17C-48F0-ADD5-E3A04FC608D9}" destId="{2F8215A1-C90E-4EB9-881B-24B39F1B3AE7}" srcOrd="1" destOrd="0" parTransId="{142B5D0C-12C4-4585-A323-40A945FA472A}" sibTransId="{E016CC8A-3C71-4148-A357-220BC7444C2D}"/>
    <dgm:cxn modelId="{74DF2370-3569-41E9-8850-FC5D4B866828}" srcId="{1F9AD6C8-F17C-48F0-ADD5-E3A04FC608D9}" destId="{E997A647-4230-4A77-A734-BD0068EC5A85}" srcOrd="0" destOrd="0" parTransId="{74FF93C8-AEB8-4866-A18C-96BAE0AC2D3B}" sibTransId="{B1CBE532-6657-4511-AD5B-F7D062A81272}"/>
    <dgm:cxn modelId="{90B19556-BD93-40BD-9C93-3D8285E68A14}" srcId="{F18D60DC-70DA-4D14-974F-D7C3ED06E8FA}" destId="{1F9AD6C8-F17C-48F0-ADD5-E3A04FC608D9}" srcOrd="0" destOrd="0" parTransId="{202DF896-F358-4AB7-954F-DF91ABBA957B}" sibTransId="{E3BD4894-BB9E-498D-89C7-BCDCC042290B}"/>
    <dgm:cxn modelId="{A1B6457B-6155-408A-A45A-EC13F9C6FFEF}" type="presOf" srcId="{F18D60DC-70DA-4D14-974F-D7C3ED06E8FA}" destId="{85384FFA-7FEA-498B-B3C9-F46F6A4E885E}" srcOrd="0" destOrd="0" presId="urn:microsoft.com/office/officeart/2005/8/layout/vList2"/>
    <dgm:cxn modelId="{A4A9F97E-C655-42AF-BA8F-99842CC6D195}" type="presOf" srcId="{C1BD03CA-47C4-40C6-ADCF-A73309B90BDB}" destId="{EB299005-5299-4174-81D1-1648BDBF34B8}" srcOrd="0" destOrd="2" presId="urn:microsoft.com/office/officeart/2005/8/layout/vList2"/>
    <dgm:cxn modelId="{116EF1CB-3FC9-4DDC-85B2-1051B66D3347}" type="presOf" srcId="{755E5531-1D30-4FAE-A529-26DA52A3ABFA}" destId="{EB299005-5299-4174-81D1-1648BDBF34B8}" srcOrd="0" destOrd="3" presId="urn:microsoft.com/office/officeart/2005/8/layout/vList2"/>
    <dgm:cxn modelId="{C2BAC0DD-C330-4AD0-8EDF-D78C5564EC65}" srcId="{1F9AD6C8-F17C-48F0-ADD5-E3A04FC608D9}" destId="{755E5531-1D30-4FAE-A529-26DA52A3ABFA}" srcOrd="3" destOrd="0" parTransId="{4EB7FA06-0F9D-4BD6-A61B-2B0CA6F28E8F}" sibTransId="{9787CE3A-F070-478A-84EC-5C50D2F12D51}"/>
    <dgm:cxn modelId="{3AB142E2-8628-4D21-8DDB-2939422D1159}" type="presOf" srcId="{E997A647-4230-4A77-A734-BD0068EC5A85}" destId="{EB299005-5299-4174-81D1-1648BDBF34B8}" srcOrd="0" destOrd="0" presId="urn:microsoft.com/office/officeart/2005/8/layout/vList2"/>
    <dgm:cxn modelId="{15D639F3-1D73-4F21-8B7C-A4E235F34FF7}" type="presOf" srcId="{2F8215A1-C90E-4EB9-881B-24B39F1B3AE7}" destId="{EB299005-5299-4174-81D1-1648BDBF34B8}" srcOrd="0" destOrd="1" presId="urn:microsoft.com/office/officeart/2005/8/layout/vList2"/>
    <dgm:cxn modelId="{93583FF5-7B7B-4B05-9307-790A770B68AD}" srcId="{1F9AD6C8-F17C-48F0-ADD5-E3A04FC608D9}" destId="{C1BD03CA-47C4-40C6-ADCF-A73309B90BDB}" srcOrd="2" destOrd="0" parTransId="{844DD4A7-7DAE-4936-8173-1B5DA7930A24}" sibTransId="{F67B88ED-2945-4473-9457-266CEFB2806F}"/>
    <dgm:cxn modelId="{C67AC2F1-F5EC-4A67-B64F-40B409FBB74A}" type="presParOf" srcId="{85384FFA-7FEA-498B-B3C9-F46F6A4E885E}" destId="{107505D7-7D7D-4390-B16D-CC380A07FEE9}" srcOrd="0" destOrd="0" presId="urn:microsoft.com/office/officeart/2005/8/layout/vList2"/>
    <dgm:cxn modelId="{EA83332E-0421-431A-8543-0C24497D775A}" type="presParOf" srcId="{85384FFA-7FEA-498B-B3C9-F46F6A4E885E}" destId="{EB299005-5299-4174-81D1-1648BDBF34B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C7A61-EF76-49DD-978A-1AE0A72F8E3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58DC4A5-C73C-4974-B81F-756F03B7391F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Комплекс адаптивных компенсаторно-развивающих и коррекционно-развивающих программ тифлопедагога для младенческого и раннего возраста включает </a:t>
          </a:r>
        </a:p>
      </dgm:t>
    </dgm:pt>
    <dgm:pt modelId="{972D0B5A-25CE-4BFD-B166-3CA3C120E839}" type="parTrans" cxnId="{13CDDF38-F551-4C7B-9A0B-2FCD6B62F29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B004D9-D661-4AA4-B895-4EB1D1000417}" type="sibTrans" cxnId="{13CDDF38-F551-4C7B-9A0B-2FCD6B62F29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9D21B2-0A9B-452B-98FA-C1CEA6874511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Для слепых детей: </a:t>
          </a:r>
        </a:p>
      </dgm:t>
    </dgm:pt>
    <dgm:pt modelId="{26E67F57-951D-4D78-B395-449CADF334AF}" type="parTrans" cxnId="{C4DC8B83-27D1-4201-86C0-5B63BDD9A38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31CA7E-95FF-446D-9A3E-4909D6554959}" type="sibTrans" cxnId="{C4DC8B83-27D1-4201-86C0-5B63BDD9A38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A3C381-BC07-4ACE-B795-6F9264567A9D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«Развитие слухового восприятия»</a:t>
          </a:r>
        </a:p>
      </dgm:t>
    </dgm:pt>
    <dgm:pt modelId="{1A1AB4D6-4BB3-4514-B9B5-D9F3E54AEC3E}" type="parTrans" cxnId="{9B4C3C9C-6FFB-46EC-980A-7EB1834CB97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1F398D-1D26-4CB9-96F2-0E5E4E72FC6B}" type="sibTrans" cxnId="{9B4C3C9C-6FFB-46EC-980A-7EB1834CB97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1A783C-7833-4F4B-91AE-DC031FB5A070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«Развитие тактильных ощущений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ребенка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»</a:t>
          </a:r>
        </a:p>
      </dgm:t>
    </dgm:pt>
    <dgm:pt modelId="{0EB7FA93-9A8A-4C24-9639-8BA8BD465C76}" type="parTrans" cxnId="{7F1C0675-FBFE-4D05-8261-D2E069FA41D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91A917-1D46-4A0C-9775-C409C3D0209E}" type="sibTrans" cxnId="{7F1C0675-FBFE-4D05-8261-D2E069FA41D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92B31-3EE4-4898-B50A-97C184F5E8D4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«Развитие чувственной основы и социальных движений рук»</a:t>
          </a:r>
        </a:p>
      </dgm:t>
    </dgm:pt>
    <dgm:pt modelId="{35EF14C5-9DB2-42EB-845B-C71E108A9CD9}" type="parTrans" cxnId="{CCD50A10-0CCE-4299-B778-4FF7B3B1769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037DA-2C8D-49C4-942F-21F0E57D4E96}" type="sibTrans" cxnId="{CCD50A10-0CCE-4299-B778-4FF7B3B1769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E16C85-F29D-42E2-A217-79D7FC43F619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«Развитие двигательной сферы»</a:t>
          </a:r>
        </a:p>
      </dgm:t>
    </dgm:pt>
    <dgm:pt modelId="{8FF0C856-583C-4141-AD8D-9F8FFA5315C4}" type="parTrans" cxnId="{64703A59-1723-4501-A77A-32DA8857DCC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D35730-8A6D-471F-803F-CB22730BCF4D}" type="sibTrans" cxnId="{64703A59-1723-4501-A77A-32DA8857DCC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9531B-DCDC-4794-8DEC-DC6CAC78127B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«Развитие остаточного зрения» (для слепых с остаточным зрением). </a:t>
          </a:r>
        </a:p>
      </dgm:t>
    </dgm:pt>
    <dgm:pt modelId="{2DBFC439-CB30-4879-A7D1-70B1487553E1}" type="parTrans" cxnId="{B31D7B54-B068-4EF4-877D-F406DC12BBF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9487A2-BCA8-4D67-9C30-B33ECC47CEA0}" type="sibTrans" cxnId="{B31D7B54-B068-4EF4-877D-F406DC12BBF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CA820F-7F84-4496-998E-A3BA798137B8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Для слабовидящих и с пониженным зрением  детей:</a:t>
          </a:r>
        </a:p>
      </dgm:t>
    </dgm:pt>
    <dgm:pt modelId="{A2C700A1-23AD-4C07-8973-EF2A76C4F7FC}" type="parTrans" cxnId="{A27A7D36-22DA-4484-9E67-AA4205CB3DD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BD3FD-9673-433D-994C-57C85CD65127}" type="sibTrans" cxnId="{A27A7D36-22DA-4484-9E67-AA4205CB3DD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1B477-A903-4AA3-855D-050E92BB1378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«Развитие зрительного восприятия» </a:t>
          </a:r>
        </a:p>
      </dgm:t>
    </dgm:pt>
    <dgm:pt modelId="{1EA44AB1-1060-4A56-BF0E-BB2CCA3A2EF4}" type="parTrans" cxnId="{8AA19D2B-775D-428B-A635-3BCCB785C5A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06C13-9A9D-4E9B-A83D-A72A59AE4A86}" type="sibTrans" cxnId="{8AA19D2B-775D-428B-A635-3BCCB785C5A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204ED-B76F-40D0-B884-B80E1B495393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«Развитие слуха и слухового восприятия»</a:t>
          </a:r>
        </a:p>
      </dgm:t>
    </dgm:pt>
    <dgm:pt modelId="{8C4CDDC9-23F6-4561-AEE6-96C931EC751D}" type="parTrans" cxnId="{F9B1787C-3A17-4498-9D1F-872BB82A9E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031CC-A632-4A23-9753-E2D50D3ADF40}" type="sibTrans" cxnId="{F9B1787C-3A17-4498-9D1F-872BB82A9E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908B9-FFD6-491A-90A5-10E19E36FF8F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«Развитие мелкой моторики и осязания»</a:t>
          </a:r>
        </a:p>
      </dgm:t>
    </dgm:pt>
    <dgm:pt modelId="{B38BC161-8887-4823-AC1A-BA40F777113E}" type="parTrans" cxnId="{BCAFEFB6-1C68-4A43-9DEF-796B06C16D6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8910C-E0FF-42C5-BCA5-21F552B746C9}" type="sibTrans" cxnId="{BCAFEFB6-1C68-4A43-9DEF-796B06C16D6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7FE000-BE88-486E-A5A5-01C069A10DDF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«Развитие невербальных средств общения»</a:t>
          </a:r>
        </a:p>
      </dgm:t>
    </dgm:pt>
    <dgm:pt modelId="{6E4B3E1F-8765-4912-A5FC-604E9018C46D}" type="parTrans" cxnId="{1FF5B097-06B9-45C9-8F80-2B8D4C1C978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C6A04F-EC6B-4824-9F44-8B9CD59E0B44}" type="sibTrans" cxnId="{1FF5B097-06B9-45C9-8F80-2B8D4C1C978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87E25F-2C27-4972-A945-AFB73F2E4831}" type="pres">
      <dgm:prSet presAssocID="{DEDC7A61-EF76-49DD-978A-1AE0A72F8E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30936F-E25F-4831-8EF3-1BA650DF2E6F}" type="pres">
      <dgm:prSet presAssocID="{C58DC4A5-C73C-4974-B81F-756F03B7391F}" presName="vertOne" presStyleCnt="0"/>
      <dgm:spPr/>
    </dgm:pt>
    <dgm:pt modelId="{8597BA16-9165-4628-8A43-29ABBEC3BF44}" type="pres">
      <dgm:prSet presAssocID="{C58DC4A5-C73C-4974-B81F-756F03B7391F}" presName="txOne" presStyleLbl="node0" presStyleIdx="0" presStyleCnt="1" custLinFactNeighborX="607" custLinFactNeighborY="627">
        <dgm:presLayoutVars>
          <dgm:chPref val="3"/>
        </dgm:presLayoutVars>
      </dgm:prSet>
      <dgm:spPr/>
    </dgm:pt>
    <dgm:pt modelId="{786DAB03-BDE1-4895-95FE-1BF323DF7C27}" type="pres">
      <dgm:prSet presAssocID="{C58DC4A5-C73C-4974-B81F-756F03B7391F}" presName="parTransOne" presStyleCnt="0"/>
      <dgm:spPr/>
    </dgm:pt>
    <dgm:pt modelId="{7B74ED8C-17B3-4992-ADBF-A60C0ED0DA2C}" type="pres">
      <dgm:prSet presAssocID="{C58DC4A5-C73C-4974-B81F-756F03B7391F}" presName="horzOne" presStyleCnt="0"/>
      <dgm:spPr/>
    </dgm:pt>
    <dgm:pt modelId="{781B53F1-A88A-4F49-9C2A-9A3E74C6D21B}" type="pres">
      <dgm:prSet presAssocID="{D19D21B2-0A9B-452B-98FA-C1CEA6874511}" presName="vertTwo" presStyleCnt="0"/>
      <dgm:spPr/>
    </dgm:pt>
    <dgm:pt modelId="{029D6E3F-3D38-4984-B45F-1985574F1102}" type="pres">
      <dgm:prSet presAssocID="{D19D21B2-0A9B-452B-98FA-C1CEA6874511}" presName="txTwo" presStyleLbl="node2" presStyleIdx="0" presStyleCnt="2" custScaleY="63107" custLinFactNeighborX="1103" custLinFactNeighborY="627">
        <dgm:presLayoutVars>
          <dgm:chPref val="3"/>
        </dgm:presLayoutVars>
      </dgm:prSet>
      <dgm:spPr/>
    </dgm:pt>
    <dgm:pt modelId="{F0EA2FFB-10C0-4DFE-820F-98574D34D89E}" type="pres">
      <dgm:prSet presAssocID="{D19D21B2-0A9B-452B-98FA-C1CEA6874511}" presName="parTransTwo" presStyleCnt="0"/>
      <dgm:spPr/>
    </dgm:pt>
    <dgm:pt modelId="{CB109779-BB5D-4E93-9CB0-5B96A0A87FFE}" type="pres">
      <dgm:prSet presAssocID="{D19D21B2-0A9B-452B-98FA-C1CEA6874511}" presName="horzTwo" presStyleCnt="0"/>
      <dgm:spPr/>
    </dgm:pt>
    <dgm:pt modelId="{5AB5C98A-9937-4DEC-A71F-877D05019748}" type="pres">
      <dgm:prSet presAssocID="{E1A3C381-BC07-4ACE-B795-6F9264567A9D}" presName="vertThree" presStyleCnt="0"/>
      <dgm:spPr/>
    </dgm:pt>
    <dgm:pt modelId="{F00E5F6C-9CB2-44D5-A0B8-C6BBC6CD828B}" type="pres">
      <dgm:prSet presAssocID="{E1A3C381-BC07-4ACE-B795-6F9264567A9D}" presName="txThree" presStyleLbl="node3" presStyleIdx="0" presStyleCnt="9" custLinFactNeighborX="5700" custLinFactNeighborY="84">
        <dgm:presLayoutVars>
          <dgm:chPref val="3"/>
        </dgm:presLayoutVars>
      </dgm:prSet>
      <dgm:spPr/>
    </dgm:pt>
    <dgm:pt modelId="{0F50EA23-F39C-431F-B314-905C4580F25E}" type="pres">
      <dgm:prSet presAssocID="{E1A3C381-BC07-4ACE-B795-6F9264567A9D}" presName="horzThree" presStyleCnt="0"/>
      <dgm:spPr/>
    </dgm:pt>
    <dgm:pt modelId="{373E33D3-ACE4-4421-A251-173952201325}" type="pres">
      <dgm:prSet presAssocID="{CA1F398D-1D26-4CB9-96F2-0E5E4E72FC6B}" presName="sibSpaceThree" presStyleCnt="0"/>
      <dgm:spPr/>
    </dgm:pt>
    <dgm:pt modelId="{E4947E1D-FDC7-4D66-8E41-85C72D7DAF06}" type="pres">
      <dgm:prSet presAssocID="{DC1A783C-7833-4F4B-91AE-DC031FB5A070}" presName="vertThree" presStyleCnt="0"/>
      <dgm:spPr/>
    </dgm:pt>
    <dgm:pt modelId="{B0643A1F-44A2-42A6-A6A9-DAE5EF00A657}" type="pres">
      <dgm:prSet presAssocID="{DC1A783C-7833-4F4B-91AE-DC031FB5A070}" presName="txThree" presStyleLbl="node3" presStyleIdx="1" presStyleCnt="9" custLinFactNeighborX="1821" custLinFactNeighborY="2363">
        <dgm:presLayoutVars>
          <dgm:chPref val="3"/>
        </dgm:presLayoutVars>
      </dgm:prSet>
      <dgm:spPr/>
    </dgm:pt>
    <dgm:pt modelId="{445B38BC-9DFF-4F1B-B94B-511717ABAC0A}" type="pres">
      <dgm:prSet presAssocID="{DC1A783C-7833-4F4B-91AE-DC031FB5A070}" presName="horzThree" presStyleCnt="0"/>
      <dgm:spPr/>
    </dgm:pt>
    <dgm:pt modelId="{4BFD8436-DA19-4E42-8B92-DA0FC7D125B2}" type="pres">
      <dgm:prSet presAssocID="{DD91A917-1D46-4A0C-9775-C409C3D0209E}" presName="sibSpaceThree" presStyleCnt="0"/>
      <dgm:spPr/>
    </dgm:pt>
    <dgm:pt modelId="{F3DAD601-3003-4F22-8632-D1CD29A85BF8}" type="pres">
      <dgm:prSet presAssocID="{54092B31-3EE4-4898-B50A-97C184F5E8D4}" presName="vertThree" presStyleCnt="0"/>
      <dgm:spPr/>
    </dgm:pt>
    <dgm:pt modelId="{EF5E675C-5658-4706-99EC-D314671B8703}" type="pres">
      <dgm:prSet presAssocID="{54092B31-3EE4-4898-B50A-97C184F5E8D4}" presName="txThree" presStyleLbl="node3" presStyleIdx="2" presStyleCnt="9">
        <dgm:presLayoutVars>
          <dgm:chPref val="3"/>
        </dgm:presLayoutVars>
      </dgm:prSet>
      <dgm:spPr/>
    </dgm:pt>
    <dgm:pt modelId="{5CDCE031-FA1D-4598-A507-6AF86BBBD51A}" type="pres">
      <dgm:prSet presAssocID="{54092B31-3EE4-4898-B50A-97C184F5E8D4}" presName="horzThree" presStyleCnt="0"/>
      <dgm:spPr/>
    </dgm:pt>
    <dgm:pt modelId="{24585978-A901-4665-A8FA-F340EE35AFC5}" type="pres">
      <dgm:prSet presAssocID="{082037DA-2C8D-49C4-942F-21F0E57D4E96}" presName="sibSpaceThree" presStyleCnt="0"/>
      <dgm:spPr/>
    </dgm:pt>
    <dgm:pt modelId="{38E4EC68-DD7A-4707-88A7-D9DDE68A769A}" type="pres">
      <dgm:prSet presAssocID="{1CE16C85-F29D-42E2-A217-79D7FC43F619}" presName="vertThree" presStyleCnt="0"/>
      <dgm:spPr/>
    </dgm:pt>
    <dgm:pt modelId="{4ED2FF82-B34D-469F-9969-C853319FBCDB}" type="pres">
      <dgm:prSet presAssocID="{1CE16C85-F29D-42E2-A217-79D7FC43F619}" presName="txThree" presStyleLbl="node3" presStyleIdx="3" presStyleCnt="9">
        <dgm:presLayoutVars>
          <dgm:chPref val="3"/>
        </dgm:presLayoutVars>
      </dgm:prSet>
      <dgm:spPr/>
    </dgm:pt>
    <dgm:pt modelId="{4EB4F878-01F0-4320-BF44-89F18F1C89C9}" type="pres">
      <dgm:prSet presAssocID="{1CE16C85-F29D-42E2-A217-79D7FC43F619}" presName="horzThree" presStyleCnt="0"/>
      <dgm:spPr/>
    </dgm:pt>
    <dgm:pt modelId="{DAC2DE12-9B72-4956-B463-FD3DEED1E98A}" type="pres">
      <dgm:prSet presAssocID="{5DD35730-8A6D-471F-803F-CB22730BCF4D}" presName="sibSpaceThree" presStyleCnt="0"/>
      <dgm:spPr/>
    </dgm:pt>
    <dgm:pt modelId="{B74803C2-7C4E-4579-89E9-53E770EAC4D3}" type="pres">
      <dgm:prSet presAssocID="{09C9531B-DCDC-4794-8DEC-DC6CAC78127B}" presName="vertThree" presStyleCnt="0"/>
      <dgm:spPr/>
    </dgm:pt>
    <dgm:pt modelId="{CFA623BA-3BAC-469C-A218-598FBAB4A5CC}" type="pres">
      <dgm:prSet presAssocID="{09C9531B-DCDC-4794-8DEC-DC6CAC78127B}" presName="txThree" presStyleLbl="node3" presStyleIdx="4" presStyleCnt="9">
        <dgm:presLayoutVars>
          <dgm:chPref val="3"/>
        </dgm:presLayoutVars>
      </dgm:prSet>
      <dgm:spPr/>
    </dgm:pt>
    <dgm:pt modelId="{0EA4E388-EE95-4980-AA73-D1A231BDC849}" type="pres">
      <dgm:prSet presAssocID="{09C9531B-DCDC-4794-8DEC-DC6CAC78127B}" presName="horzThree" presStyleCnt="0"/>
      <dgm:spPr/>
    </dgm:pt>
    <dgm:pt modelId="{5EC4CD5D-307F-42B9-8246-D43D2638BC35}" type="pres">
      <dgm:prSet presAssocID="{D631CA7E-95FF-446D-9A3E-4909D6554959}" presName="sibSpaceTwo" presStyleCnt="0"/>
      <dgm:spPr/>
    </dgm:pt>
    <dgm:pt modelId="{A0A07AB1-8953-4365-BC06-05516542A903}" type="pres">
      <dgm:prSet presAssocID="{4DCA820F-7F84-4496-998E-A3BA798137B8}" presName="vertTwo" presStyleCnt="0"/>
      <dgm:spPr/>
    </dgm:pt>
    <dgm:pt modelId="{E213FA26-2C21-466E-9C34-A0A73AE030EA}" type="pres">
      <dgm:prSet presAssocID="{4DCA820F-7F84-4496-998E-A3BA798137B8}" presName="txTwo" presStyleLbl="node2" presStyleIdx="1" presStyleCnt="2" custScaleY="60496" custLinFactNeighborX="1381" custLinFactNeighborY="627">
        <dgm:presLayoutVars>
          <dgm:chPref val="3"/>
        </dgm:presLayoutVars>
      </dgm:prSet>
      <dgm:spPr/>
    </dgm:pt>
    <dgm:pt modelId="{748826B1-C4B1-426F-8368-E3E57E093E1D}" type="pres">
      <dgm:prSet presAssocID="{4DCA820F-7F84-4496-998E-A3BA798137B8}" presName="parTransTwo" presStyleCnt="0"/>
      <dgm:spPr/>
    </dgm:pt>
    <dgm:pt modelId="{75BB9DAD-17DA-4894-9220-9C3A711E7092}" type="pres">
      <dgm:prSet presAssocID="{4DCA820F-7F84-4496-998E-A3BA798137B8}" presName="horzTwo" presStyleCnt="0"/>
      <dgm:spPr/>
    </dgm:pt>
    <dgm:pt modelId="{9A7353CA-732E-4372-BBDB-BC7AF8E10B93}" type="pres">
      <dgm:prSet presAssocID="{5351B477-A903-4AA3-855D-050E92BB1378}" presName="vertThree" presStyleCnt="0"/>
      <dgm:spPr/>
    </dgm:pt>
    <dgm:pt modelId="{B83695C0-4C6B-4866-9066-DC8121BAD2B0}" type="pres">
      <dgm:prSet presAssocID="{5351B477-A903-4AA3-855D-050E92BB1378}" presName="txThree" presStyleLbl="node3" presStyleIdx="5" presStyleCnt="9">
        <dgm:presLayoutVars>
          <dgm:chPref val="3"/>
        </dgm:presLayoutVars>
      </dgm:prSet>
      <dgm:spPr/>
    </dgm:pt>
    <dgm:pt modelId="{FDF923BB-3F79-45EB-A917-833BCC91928B}" type="pres">
      <dgm:prSet presAssocID="{5351B477-A903-4AA3-855D-050E92BB1378}" presName="horzThree" presStyleCnt="0"/>
      <dgm:spPr/>
    </dgm:pt>
    <dgm:pt modelId="{90716400-817C-48AC-B7EE-6D81AA0746D1}" type="pres">
      <dgm:prSet presAssocID="{79906C13-9A9D-4E9B-A83D-A72A59AE4A86}" presName="sibSpaceThree" presStyleCnt="0"/>
      <dgm:spPr/>
    </dgm:pt>
    <dgm:pt modelId="{C9CD0B7B-7EF3-4CC5-B0D0-839C99556E45}" type="pres">
      <dgm:prSet presAssocID="{D0E204ED-B76F-40D0-B884-B80E1B495393}" presName="vertThree" presStyleCnt="0"/>
      <dgm:spPr/>
    </dgm:pt>
    <dgm:pt modelId="{B76FD382-2CC8-4B7F-9310-32426BDD5E2F}" type="pres">
      <dgm:prSet presAssocID="{D0E204ED-B76F-40D0-B884-B80E1B495393}" presName="txThree" presStyleLbl="node3" presStyleIdx="6" presStyleCnt="9">
        <dgm:presLayoutVars>
          <dgm:chPref val="3"/>
        </dgm:presLayoutVars>
      </dgm:prSet>
      <dgm:spPr/>
    </dgm:pt>
    <dgm:pt modelId="{478B5E98-8EEE-4E90-BA81-DD841818B1AE}" type="pres">
      <dgm:prSet presAssocID="{D0E204ED-B76F-40D0-B884-B80E1B495393}" presName="horzThree" presStyleCnt="0"/>
      <dgm:spPr/>
    </dgm:pt>
    <dgm:pt modelId="{42483804-7926-43B6-A8E8-181C1E32A049}" type="pres">
      <dgm:prSet presAssocID="{95E031CC-A632-4A23-9753-E2D50D3ADF40}" presName="sibSpaceThree" presStyleCnt="0"/>
      <dgm:spPr/>
    </dgm:pt>
    <dgm:pt modelId="{6622473C-879A-4A59-A368-2884A4CE9A4C}" type="pres">
      <dgm:prSet presAssocID="{494908B9-FFD6-491A-90A5-10E19E36FF8F}" presName="vertThree" presStyleCnt="0"/>
      <dgm:spPr/>
    </dgm:pt>
    <dgm:pt modelId="{325347AA-DA84-43C9-AD6E-85336A93D8E8}" type="pres">
      <dgm:prSet presAssocID="{494908B9-FFD6-491A-90A5-10E19E36FF8F}" presName="txThree" presStyleLbl="node3" presStyleIdx="7" presStyleCnt="9">
        <dgm:presLayoutVars>
          <dgm:chPref val="3"/>
        </dgm:presLayoutVars>
      </dgm:prSet>
      <dgm:spPr/>
    </dgm:pt>
    <dgm:pt modelId="{904F2157-812D-4208-A21F-BA64C22E4885}" type="pres">
      <dgm:prSet presAssocID="{494908B9-FFD6-491A-90A5-10E19E36FF8F}" presName="horzThree" presStyleCnt="0"/>
      <dgm:spPr/>
    </dgm:pt>
    <dgm:pt modelId="{14EB631E-D456-479E-822D-1DC881E552C3}" type="pres">
      <dgm:prSet presAssocID="{F908910C-E0FF-42C5-BCA5-21F552B746C9}" presName="sibSpaceThree" presStyleCnt="0"/>
      <dgm:spPr/>
    </dgm:pt>
    <dgm:pt modelId="{843AA4E6-7967-4CA2-8588-4ACE15046F06}" type="pres">
      <dgm:prSet presAssocID="{5B7FE000-BE88-486E-A5A5-01C069A10DDF}" presName="vertThree" presStyleCnt="0"/>
      <dgm:spPr/>
    </dgm:pt>
    <dgm:pt modelId="{608DB766-DBD7-4F62-B166-D963A065AA97}" type="pres">
      <dgm:prSet presAssocID="{5B7FE000-BE88-486E-A5A5-01C069A10DDF}" presName="txThree" presStyleLbl="node3" presStyleIdx="8" presStyleCnt="9">
        <dgm:presLayoutVars>
          <dgm:chPref val="3"/>
        </dgm:presLayoutVars>
      </dgm:prSet>
      <dgm:spPr/>
    </dgm:pt>
    <dgm:pt modelId="{E3ADD23D-367E-4438-99F4-7E807DA6163F}" type="pres">
      <dgm:prSet presAssocID="{5B7FE000-BE88-486E-A5A5-01C069A10DDF}" presName="horzThree" presStyleCnt="0"/>
      <dgm:spPr/>
    </dgm:pt>
  </dgm:ptLst>
  <dgm:cxnLst>
    <dgm:cxn modelId="{F0738F08-3EC9-4B6A-8F40-419D78F868B2}" type="presOf" srcId="{09C9531B-DCDC-4794-8DEC-DC6CAC78127B}" destId="{CFA623BA-3BAC-469C-A218-598FBAB4A5CC}" srcOrd="0" destOrd="0" presId="urn:microsoft.com/office/officeart/2005/8/layout/hierarchy4"/>
    <dgm:cxn modelId="{CCD50A10-0CCE-4299-B778-4FF7B3B1769A}" srcId="{D19D21B2-0A9B-452B-98FA-C1CEA6874511}" destId="{54092B31-3EE4-4898-B50A-97C184F5E8D4}" srcOrd="2" destOrd="0" parTransId="{35EF14C5-9DB2-42EB-845B-C71E108A9CD9}" sibTransId="{082037DA-2C8D-49C4-942F-21F0E57D4E96}"/>
    <dgm:cxn modelId="{8ECB4511-D7E4-474D-B557-530AC83AD06E}" type="presOf" srcId="{54092B31-3EE4-4898-B50A-97C184F5E8D4}" destId="{EF5E675C-5658-4706-99EC-D314671B8703}" srcOrd="0" destOrd="0" presId="urn:microsoft.com/office/officeart/2005/8/layout/hierarchy4"/>
    <dgm:cxn modelId="{8AA19D2B-775D-428B-A635-3BCCB785C5A5}" srcId="{4DCA820F-7F84-4496-998E-A3BA798137B8}" destId="{5351B477-A903-4AA3-855D-050E92BB1378}" srcOrd="0" destOrd="0" parTransId="{1EA44AB1-1060-4A56-BF0E-BB2CCA3A2EF4}" sibTransId="{79906C13-9A9D-4E9B-A83D-A72A59AE4A86}"/>
    <dgm:cxn modelId="{E2E37232-4606-474A-BA09-A409BED87098}" type="presOf" srcId="{D19D21B2-0A9B-452B-98FA-C1CEA6874511}" destId="{029D6E3F-3D38-4984-B45F-1985574F1102}" srcOrd="0" destOrd="0" presId="urn:microsoft.com/office/officeart/2005/8/layout/hierarchy4"/>
    <dgm:cxn modelId="{A27A7D36-22DA-4484-9E67-AA4205CB3DDD}" srcId="{C58DC4A5-C73C-4974-B81F-756F03B7391F}" destId="{4DCA820F-7F84-4496-998E-A3BA798137B8}" srcOrd="1" destOrd="0" parTransId="{A2C700A1-23AD-4C07-8973-EF2A76C4F7FC}" sibTransId="{F98BD3FD-9673-433D-994C-57C85CD65127}"/>
    <dgm:cxn modelId="{202BCF36-360B-4970-BF4D-7AC1D477E9AB}" type="presOf" srcId="{5351B477-A903-4AA3-855D-050E92BB1378}" destId="{B83695C0-4C6B-4866-9066-DC8121BAD2B0}" srcOrd="0" destOrd="0" presId="urn:microsoft.com/office/officeart/2005/8/layout/hierarchy4"/>
    <dgm:cxn modelId="{13CDDF38-F551-4C7B-9A0B-2FCD6B62F298}" srcId="{DEDC7A61-EF76-49DD-978A-1AE0A72F8E39}" destId="{C58DC4A5-C73C-4974-B81F-756F03B7391F}" srcOrd="0" destOrd="0" parTransId="{972D0B5A-25CE-4BFD-B166-3CA3C120E839}" sibTransId="{3AB004D9-D661-4AA4-B895-4EB1D1000417}"/>
    <dgm:cxn modelId="{81E8CC3D-F101-4B93-822C-9A2DAAFE51AD}" type="presOf" srcId="{DC1A783C-7833-4F4B-91AE-DC031FB5A070}" destId="{B0643A1F-44A2-42A6-A6A9-DAE5EF00A657}" srcOrd="0" destOrd="0" presId="urn:microsoft.com/office/officeart/2005/8/layout/hierarchy4"/>
    <dgm:cxn modelId="{B0E13761-FEC2-45D0-B7EA-79A5A9191A7C}" type="presOf" srcId="{D0E204ED-B76F-40D0-B884-B80E1B495393}" destId="{B76FD382-2CC8-4B7F-9310-32426BDD5E2F}" srcOrd="0" destOrd="0" presId="urn:microsoft.com/office/officeart/2005/8/layout/hierarchy4"/>
    <dgm:cxn modelId="{C02BA546-71F3-4B3E-80FC-5F840336BDC4}" type="presOf" srcId="{494908B9-FFD6-491A-90A5-10E19E36FF8F}" destId="{325347AA-DA84-43C9-AD6E-85336A93D8E8}" srcOrd="0" destOrd="0" presId="urn:microsoft.com/office/officeart/2005/8/layout/hierarchy4"/>
    <dgm:cxn modelId="{055D0B47-8768-4864-8D2D-E6695D767010}" type="presOf" srcId="{4DCA820F-7F84-4496-998E-A3BA798137B8}" destId="{E213FA26-2C21-466E-9C34-A0A73AE030EA}" srcOrd="0" destOrd="0" presId="urn:microsoft.com/office/officeart/2005/8/layout/hierarchy4"/>
    <dgm:cxn modelId="{B31D7B54-B068-4EF4-877D-F406DC12BBFE}" srcId="{D19D21B2-0A9B-452B-98FA-C1CEA6874511}" destId="{09C9531B-DCDC-4794-8DEC-DC6CAC78127B}" srcOrd="4" destOrd="0" parTransId="{2DBFC439-CB30-4879-A7D1-70B1487553E1}" sibTransId="{0A9487A2-BCA8-4D67-9C30-B33ECC47CEA0}"/>
    <dgm:cxn modelId="{7F1C0675-FBFE-4D05-8261-D2E069FA41DF}" srcId="{D19D21B2-0A9B-452B-98FA-C1CEA6874511}" destId="{DC1A783C-7833-4F4B-91AE-DC031FB5A070}" srcOrd="1" destOrd="0" parTransId="{0EB7FA93-9A8A-4C24-9639-8BA8BD465C76}" sibTransId="{DD91A917-1D46-4A0C-9775-C409C3D0209E}"/>
    <dgm:cxn modelId="{64703A59-1723-4501-A77A-32DA8857DCC9}" srcId="{D19D21B2-0A9B-452B-98FA-C1CEA6874511}" destId="{1CE16C85-F29D-42E2-A217-79D7FC43F619}" srcOrd="3" destOrd="0" parTransId="{8FF0C856-583C-4141-AD8D-9F8FFA5315C4}" sibTransId="{5DD35730-8A6D-471F-803F-CB22730BCF4D}"/>
    <dgm:cxn modelId="{F9B1787C-3A17-4498-9D1F-872BB82A9E04}" srcId="{4DCA820F-7F84-4496-998E-A3BA798137B8}" destId="{D0E204ED-B76F-40D0-B884-B80E1B495393}" srcOrd="1" destOrd="0" parTransId="{8C4CDDC9-23F6-4561-AEE6-96C931EC751D}" sibTransId="{95E031CC-A632-4A23-9753-E2D50D3ADF40}"/>
    <dgm:cxn modelId="{C4DC8B83-27D1-4201-86C0-5B63BDD9A38F}" srcId="{C58DC4A5-C73C-4974-B81F-756F03B7391F}" destId="{D19D21B2-0A9B-452B-98FA-C1CEA6874511}" srcOrd="0" destOrd="0" parTransId="{26E67F57-951D-4D78-B395-449CADF334AF}" sibTransId="{D631CA7E-95FF-446D-9A3E-4909D6554959}"/>
    <dgm:cxn modelId="{D9185489-3D96-41EA-BCDB-9AE75153308E}" type="presOf" srcId="{C58DC4A5-C73C-4974-B81F-756F03B7391F}" destId="{8597BA16-9165-4628-8A43-29ABBEC3BF44}" srcOrd="0" destOrd="0" presId="urn:microsoft.com/office/officeart/2005/8/layout/hierarchy4"/>
    <dgm:cxn modelId="{1FF5B097-06B9-45C9-8F80-2B8D4C1C9782}" srcId="{4DCA820F-7F84-4496-998E-A3BA798137B8}" destId="{5B7FE000-BE88-486E-A5A5-01C069A10DDF}" srcOrd="3" destOrd="0" parTransId="{6E4B3E1F-8765-4912-A5FC-604E9018C46D}" sibTransId="{6BC6A04F-EC6B-4824-9F44-8B9CD59E0B44}"/>
    <dgm:cxn modelId="{70A3EA98-42AD-4C86-A10B-D3CD618D0067}" type="presOf" srcId="{E1A3C381-BC07-4ACE-B795-6F9264567A9D}" destId="{F00E5F6C-9CB2-44D5-A0B8-C6BBC6CD828B}" srcOrd="0" destOrd="0" presId="urn:microsoft.com/office/officeart/2005/8/layout/hierarchy4"/>
    <dgm:cxn modelId="{9B4C3C9C-6FFB-46EC-980A-7EB1834CB979}" srcId="{D19D21B2-0A9B-452B-98FA-C1CEA6874511}" destId="{E1A3C381-BC07-4ACE-B795-6F9264567A9D}" srcOrd="0" destOrd="0" parTransId="{1A1AB4D6-4BB3-4514-B9B5-D9F3E54AEC3E}" sibTransId="{CA1F398D-1D26-4CB9-96F2-0E5E4E72FC6B}"/>
    <dgm:cxn modelId="{FC398CA2-9817-4812-8EBA-A951D85DA6C7}" type="presOf" srcId="{5B7FE000-BE88-486E-A5A5-01C069A10DDF}" destId="{608DB766-DBD7-4F62-B166-D963A065AA97}" srcOrd="0" destOrd="0" presId="urn:microsoft.com/office/officeart/2005/8/layout/hierarchy4"/>
    <dgm:cxn modelId="{BCAFEFB6-1C68-4A43-9DEF-796B06C16D62}" srcId="{4DCA820F-7F84-4496-998E-A3BA798137B8}" destId="{494908B9-FFD6-491A-90A5-10E19E36FF8F}" srcOrd="2" destOrd="0" parTransId="{B38BC161-8887-4823-AC1A-BA40F777113E}" sibTransId="{F908910C-E0FF-42C5-BCA5-21F552B746C9}"/>
    <dgm:cxn modelId="{1475A9D4-0C42-4500-8716-59726C08B922}" type="presOf" srcId="{1CE16C85-F29D-42E2-A217-79D7FC43F619}" destId="{4ED2FF82-B34D-469F-9969-C853319FBCDB}" srcOrd="0" destOrd="0" presId="urn:microsoft.com/office/officeart/2005/8/layout/hierarchy4"/>
    <dgm:cxn modelId="{3684DEF3-EB37-4DF6-B0E5-2623576970BE}" type="presOf" srcId="{DEDC7A61-EF76-49DD-978A-1AE0A72F8E39}" destId="{AB87E25F-2C27-4972-A945-AFB73F2E4831}" srcOrd="0" destOrd="0" presId="urn:microsoft.com/office/officeart/2005/8/layout/hierarchy4"/>
    <dgm:cxn modelId="{2D6E23DB-7AE7-48CF-A240-8520F1693E51}" type="presParOf" srcId="{AB87E25F-2C27-4972-A945-AFB73F2E4831}" destId="{4330936F-E25F-4831-8EF3-1BA650DF2E6F}" srcOrd="0" destOrd="0" presId="urn:microsoft.com/office/officeart/2005/8/layout/hierarchy4"/>
    <dgm:cxn modelId="{6C2A7A16-FC64-4266-B675-863F6CF46D31}" type="presParOf" srcId="{4330936F-E25F-4831-8EF3-1BA650DF2E6F}" destId="{8597BA16-9165-4628-8A43-29ABBEC3BF44}" srcOrd="0" destOrd="0" presId="urn:microsoft.com/office/officeart/2005/8/layout/hierarchy4"/>
    <dgm:cxn modelId="{8BB0E152-A62D-4EA8-B116-5CC9EE58F09B}" type="presParOf" srcId="{4330936F-E25F-4831-8EF3-1BA650DF2E6F}" destId="{786DAB03-BDE1-4895-95FE-1BF323DF7C27}" srcOrd="1" destOrd="0" presId="urn:microsoft.com/office/officeart/2005/8/layout/hierarchy4"/>
    <dgm:cxn modelId="{FBD3FF32-F49B-4330-81F7-100F67A75296}" type="presParOf" srcId="{4330936F-E25F-4831-8EF3-1BA650DF2E6F}" destId="{7B74ED8C-17B3-4992-ADBF-A60C0ED0DA2C}" srcOrd="2" destOrd="0" presId="urn:microsoft.com/office/officeart/2005/8/layout/hierarchy4"/>
    <dgm:cxn modelId="{43903F79-1B47-450C-8681-E553DE27E44C}" type="presParOf" srcId="{7B74ED8C-17B3-4992-ADBF-A60C0ED0DA2C}" destId="{781B53F1-A88A-4F49-9C2A-9A3E74C6D21B}" srcOrd="0" destOrd="0" presId="urn:microsoft.com/office/officeart/2005/8/layout/hierarchy4"/>
    <dgm:cxn modelId="{18216687-C150-40E6-90CB-4045A34634BE}" type="presParOf" srcId="{781B53F1-A88A-4F49-9C2A-9A3E74C6D21B}" destId="{029D6E3F-3D38-4984-B45F-1985574F1102}" srcOrd="0" destOrd="0" presId="urn:microsoft.com/office/officeart/2005/8/layout/hierarchy4"/>
    <dgm:cxn modelId="{FFAC849F-637B-45CF-A353-04DD22977A04}" type="presParOf" srcId="{781B53F1-A88A-4F49-9C2A-9A3E74C6D21B}" destId="{F0EA2FFB-10C0-4DFE-820F-98574D34D89E}" srcOrd="1" destOrd="0" presId="urn:microsoft.com/office/officeart/2005/8/layout/hierarchy4"/>
    <dgm:cxn modelId="{976F21A5-ED02-4A93-8541-5A913B5C57B5}" type="presParOf" srcId="{781B53F1-A88A-4F49-9C2A-9A3E74C6D21B}" destId="{CB109779-BB5D-4E93-9CB0-5B96A0A87FFE}" srcOrd="2" destOrd="0" presId="urn:microsoft.com/office/officeart/2005/8/layout/hierarchy4"/>
    <dgm:cxn modelId="{996F1212-B570-430A-8FB6-31B33A547520}" type="presParOf" srcId="{CB109779-BB5D-4E93-9CB0-5B96A0A87FFE}" destId="{5AB5C98A-9937-4DEC-A71F-877D05019748}" srcOrd="0" destOrd="0" presId="urn:microsoft.com/office/officeart/2005/8/layout/hierarchy4"/>
    <dgm:cxn modelId="{ABFA03AA-A241-417B-BDDC-734BCA7B4E98}" type="presParOf" srcId="{5AB5C98A-9937-4DEC-A71F-877D05019748}" destId="{F00E5F6C-9CB2-44D5-A0B8-C6BBC6CD828B}" srcOrd="0" destOrd="0" presId="urn:microsoft.com/office/officeart/2005/8/layout/hierarchy4"/>
    <dgm:cxn modelId="{B0B40B0C-DE74-44B4-9D09-9570B7B1F552}" type="presParOf" srcId="{5AB5C98A-9937-4DEC-A71F-877D05019748}" destId="{0F50EA23-F39C-431F-B314-905C4580F25E}" srcOrd="1" destOrd="0" presId="urn:microsoft.com/office/officeart/2005/8/layout/hierarchy4"/>
    <dgm:cxn modelId="{C8664564-AB66-4D89-84A2-9EDDE0BC3847}" type="presParOf" srcId="{CB109779-BB5D-4E93-9CB0-5B96A0A87FFE}" destId="{373E33D3-ACE4-4421-A251-173952201325}" srcOrd="1" destOrd="0" presId="urn:microsoft.com/office/officeart/2005/8/layout/hierarchy4"/>
    <dgm:cxn modelId="{EC66743C-3B62-4A49-9D64-4D6ADBE16093}" type="presParOf" srcId="{CB109779-BB5D-4E93-9CB0-5B96A0A87FFE}" destId="{E4947E1D-FDC7-4D66-8E41-85C72D7DAF06}" srcOrd="2" destOrd="0" presId="urn:microsoft.com/office/officeart/2005/8/layout/hierarchy4"/>
    <dgm:cxn modelId="{74ECE983-ED26-44F9-B840-37F517BA28C3}" type="presParOf" srcId="{E4947E1D-FDC7-4D66-8E41-85C72D7DAF06}" destId="{B0643A1F-44A2-42A6-A6A9-DAE5EF00A657}" srcOrd="0" destOrd="0" presId="urn:microsoft.com/office/officeart/2005/8/layout/hierarchy4"/>
    <dgm:cxn modelId="{9C4D9993-992A-4A86-8A13-FF6AF684D155}" type="presParOf" srcId="{E4947E1D-FDC7-4D66-8E41-85C72D7DAF06}" destId="{445B38BC-9DFF-4F1B-B94B-511717ABAC0A}" srcOrd="1" destOrd="0" presId="urn:microsoft.com/office/officeart/2005/8/layout/hierarchy4"/>
    <dgm:cxn modelId="{2A8BC330-404D-4D9C-806B-14539C453FB5}" type="presParOf" srcId="{CB109779-BB5D-4E93-9CB0-5B96A0A87FFE}" destId="{4BFD8436-DA19-4E42-8B92-DA0FC7D125B2}" srcOrd="3" destOrd="0" presId="urn:microsoft.com/office/officeart/2005/8/layout/hierarchy4"/>
    <dgm:cxn modelId="{B5EC8E42-5400-45D0-A71C-3B990D6AC27F}" type="presParOf" srcId="{CB109779-BB5D-4E93-9CB0-5B96A0A87FFE}" destId="{F3DAD601-3003-4F22-8632-D1CD29A85BF8}" srcOrd="4" destOrd="0" presId="urn:microsoft.com/office/officeart/2005/8/layout/hierarchy4"/>
    <dgm:cxn modelId="{3634E72E-15CF-4A4F-B1C8-DDE252CE616D}" type="presParOf" srcId="{F3DAD601-3003-4F22-8632-D1CD29A85BF8}" destId="{EF5E675C-5658-4706-99EC-D314671B8703}" srcOrd="0" destOrd="0" presId="urn:microsoft.com/office/officeart/2005/8/layout/hierarchy4"/>
    <dgm:cxn modelId="{D2314972-83C8-40F8-8213-49CADD108F7F}" type="presParOf" srcId="{F3DAD601-3003-4F22-8632-D1CD29A85BF8}" destId="{5CDCE031-FA1D-4598-A507-6AF86BBBD51A}" srcOrd="1" destOrd="0" presId="urn:microsoft.com/office/officeart/2005/8/layout/hierarchy4"/>
    <dgm:cxn modelId="{45FD7932-6F78-4650-9486-2CCF1132E442}" type="presParOf" srcId="{CB109779-BB5D-4E93-9CB0-5B96A0A87FFE}" destId="{24585978-A901-4665-A8FA-F340EE35AFC5}" srcOrd="5" destOrd="0" presId="urn:microsoft.com/office/officeart/2005/8/layout/hierarchy4"/>
    <dgm:cxn modelId="{49E3B597-DD54-4173-A3DA-00C5483A5BCE}" type="presParOf" srcId="{CB109779-BB5D-4E93-9CB0-5B96A0A87FFE}" destId="{38E4EC68-DD7A-4707-88A7-D9DDE68A769A}" srcOrd="6" destOrd="0" presId="urn:microsoft.com/office/officeart/2005/8/layout/hierarchy4"/>
    <dgm:cxn modelId="{4E9A3582-32AA-425A-9A9C-AE8AE483AA8F}" type="presParOf" srcId="{38E4EC68-DD7A-4707-88A7-D9DDE68A769A}" destId="{4ED2FF82-B34D-469F-9969-C853319FBCDB}" srcOrd="0" destOrd="0" presId="urn:microsoft.com/office/officeart/2005/8/layout/hierarchy4"/>
    <dgm:cxn modelId="{EA9BF07A-8B87-43D4-A0D2-DD4E476449AB}" type="presParOf" srcId="{38E4EC68-DD7A-4707-88A7-D9DDE68A769A}" destId="{4EB4F878-01F0-4320-BF44-89F18F1C89C9}" srcOrd="1" destOrd="0" presId="urn:microsoft.com/office/officeart/2005/8/layout/hierarchy4"/>
    <dgm:cxn modelId="{19DB08E7-298D-4B98-AB88-C35AEECCD299}" type="presParOf" srcId="{CB109779-BB5D-4E93-9CB0-5B96A0A87FFE}" destId="{DAC2DE12-9B72-4956-B463-FD3DEED1E98A}" srcOrd="7" destOrd="0" presId="urn:microsoft.com/office/officeart/2005/8/layout/hierarchy4"/>
    <dgm:cxn modelId="{CB2C5F7F-92E6-4492-BA86-8308EB3EB6A3}" type="presParOf" srcId="{CB109779-BB5D-4E93-9CB0-5B96A0A87FFE}" destId="{B74803C2-7C4E-4579-89E9-53E770EAC4D3}" srcOrd="8" destOrd="0" presId="urn:microsoft.com/office/officeart/2005/8/layout/hierarchy4"/>
    <dgm:cxn modelId="{D7D9C383-DDC5-4B53-A5FB-93E7108B2141}" type="presParOf" srcId="{B74803C2-7C4E-4579-89E9-53E770EAC4D3}" destId="{CFA623BA-3BAC-469C-A218-598FBAB4A5CC}" srcOrd="0" destOrd="0" presId="urn:microsoft.com/office/officeart/2005/8/layout/hierarchy4"/>
    <dgm:cxn modelId="{B22521F0-BF12-4B83-935D-749E7BC9DC65}" type="presParOf" srcId="{B74803C2-7C4E-4579-89E9-53E770EAC4D3}" destId="{0EA4E388-EE95-4980-AA73-D1A231BDC849}" srcOrd="1" destOrd="0" presId="urn:microsoft.com/office/officeart/2005/8/layout/hierarchy4"/>
    <dgm:cxn modelId="{736E3AC7-C9CF-40D4-A255-0658AE1F0C9A}" type="presParOf" srcId="{7B74ED8C-17B3-4992-ADBF-A60C0ED0DA2C}" destId="{5EC4CD5D-307F-42B9-8246-D43D2638BC35}" srcOrd="1" destOrd="0" presId="urn:microsoft.com/office/officeart/2005/8/layout/hierarchy4"/>
    <dgm:cxn modelId="{9AE42D5A-5D31-472C-B137-BE8D692E7AA6}" type="presParOf" srcId="{7B74ED8C-17B3-4992-ADBF-A60C0ED0DA2C}" destId="{A0A07AB1-8953-4365-BC06-05516542A903}" srcOrd="2" destOrd="0" presId="urn:microsoft.com/office/officeart/2005/8/layout/hierarchy4"/>
    <dgm:cxn modelId="{7CE18BF0-9AAC-420E-A2F6-AD319F53E451}" type="presParOf" srcId="{A0A07AB1-8953-4365-BC06-05516542A903}" destId="{E213FA26-2C21-466E-9C34-A0A73AE030EA}" srcOrd="0" destOrd="0" presId="urn:microsoft.com/office/officeart/2005/8/layout/hierarchy4"/>
    <dgm:cxn modelId="{72561CC2-23CF-4DCC-8BAC-D723C633F30A}" type="presParOf" srcId="{A0A07AB1-8953-4365-BC06-05516542A903}" destId="{748826B1-C4B1-426F-8368-E3E57E093E1D}" srcOrd="1" destOrd="0" presId="urn:microsoft.com/office/officeart/2005/8/layout/hierarchy4"/>
    <dgm:cxn modelId="{86CF392C-6171-4026-B9F0-56862E187382}" type="presParOf" srcId="{A0A07AB1-8953-4365-BC06-05516542A903}" destId="{75BB9DAD-17DA-4894-9220-9C3A711E7092}" srcOrd="2" destOrd="0" presId="urn:microsoft.com/office/officeart/2005/8/layout/hierarchy4"/>
    <dgm:cxn modelId="{E0125D69-F02A-4130-A9FA-D38FFDB9474F}" type="presParOf" srcId="{75BB9DAD-17DA-4894-9220-9C3A711E7092}" destId="{9A7353CA-732E-4372-BBDB-BC7AF8E10B93}" srcOrd="0" destOrd="0" presId="urn:microsoft.com/office/officeart/2005/8/layout/hierarchy4"/>
    <dgm:cxn modelId="{651476FA-048C-46B0-8175-41051524A1D8}" type="presParOf" srcId="{9A7353CA-732E-4372-BBDB-BC7AF8E10B93}" destId="{B83695C0-4C6B-4866-9066-DC8121BAD2B0}" srcOrd="0" destOrd="0" presId="urn:microsoft.com/office/officeart/2005/8/layout/hierarchy4"/>
    <dgm:cxn modelId="{183A04DB-0460-4533-A4FE-C3D8BFDE52A7}" type="presParOf" srcId="{9A7353CA-732E-4372-BBDB-BC7AF8E10B93}" destId="{FDF923BB-3F79-45EB-A917-833BCC91928B}" srcOrd="1" destOrd="0" presId="urn:microsoft.com/office/officeart/2005/8/layout/hierarchy4"/>
    <dgm:cxn modelId="{D4930899-8054-4E5F-97F2-AB3D8E929F7A}" type="presParOf" srcId="{75BB9DAD-17DA-4894-9220-9C3A711E7092}" destId="{90716400-817C-48AC-B7EE-6D81AA0746D1}" srcOrd="1" destOrd="0" presId="urn:microsoft.com/office/officeart/2005/8/layout/hierarchy4"/>
    <dgm:cxn modelId="{F9A4BD5D-D60F-452F-8AF4-7DE420EF8F00}" type="presParOf" srcId="{75BB9DAD-17DA-4894-9220-9C3A711E7092}" destId="{C9CD0B7B-7EF3-4CC5-B0D0-839C99556E45}" srcOrd="2" destOrd="0" presId="urn:microsoft.com/office/officeart/2005/8/layout/hierarchy4"/>
    <dgm:cxn modelId="{4FDFA3DC-16B9-4A84-9283-4C4DDA6D4FDB}" type="presParOf" srcId="{C9CD0B7B-7EF3-4CC5-B0D0-839C99556E45}" destId="{B76FD382-2CC8-4B7F-9310-32426BDD5E2F}" srcOrd="0" destOrd="0" presId="urn:microsoft.com/office/officeart/2005/8/layout/hierarchy4"/>
    <dgm:cxn modelId="{C5732B27-031C-495C-AA30-BDB05BD34882}" type="presParOf" srcId="{C9CD0B7B-7EF3-4CC5-B0D0-839C99556E45}" destId="{478B5E98-8EEE-4E90-BA81-DD841818B1AE}" srcOrd="1" destOrd="0" presId="urn:microsoft.com/office/officeart/2005/8/layout/hierarchy4"/>
    <dgm:cxn modelId="{15B4CB5A-FAEC-4B25-83F6-412E9D8ABF44}" type="presParOf" srcId="{75BB9DAD-17DA-4894-9220-9C3A711E7092}" destId="{42483804-7926-43B6-A8E8-181C1E32A049}" srcOrd="3" destOrd="0" presId="urn:microsoft.com/office/officeart/2005/8/layout/hierarchy4"/>
    <dgm:cxn modelId="{71DCEDFC-507C-4966-A6AD-A12086D2A668}" type="presParOf" srcId="{75BB9DAD-17DA-4894-9220-9C3A711E7092}" destId="{6622473C-879A-4A59-A368-2884A4CE9A4C}" srcOrd="4" destOrd="0" presId="urn:microsoft.com/office/officeart/2005/8/layout/hierarchy4"/>
    <dgm:cxn modelId="{B9469C6E-B08C-4A3C-8A19-C685035C774C}" type="presParOf" srcId="{6622473C-879A-4A59-A368-2884A4CE9A4C}" destId="{325347AA-DA84-43C9-AD6E-85336A93D8E8}" srcOrd="0" destOrd="0" presId="urn:microsoft.com/office/officeart/2005/8/layout/hierarchy4"/>
    <dgm:cxn modelId="{BB61A8DE-F186-42B8-8B2D-B0BF61CDBD81}" type="presParOf" srcId="{6622473C-879A-4A59-A368-2884A4CE9A4C}" destId="{904F2157-812D-4208-A21F-BA64C22E4885}" srcOrd="1" destOrd="0" presId="urn:microsoft.com/office/officeart/2005/8/layout/hierarchy4"/>
    <dgm:cxn modelId="{4CD72F28-9A4A-42C8-8C15-BE149C3B1EAE}" type="presParOf" srcId="{75BB9DAD-17DA-4894-9220-9C3A711E7092}" destId="{14EB631E-D456-479E-822D-1DC881E552C3}" srcOrd="5" destOrd="0" presId="urn:microsoft.com/office/officeart/2005/8/layout/hierarchy4"/>
    <dgm:cxn modelId="{58301236-8E5B-4094-AB76-7CEFEB9C5ACD}" type="presParOf" srcId="{75BB9DAD-17DA-4894-9220-9C3A711E7092}" destId="{843AA4E6-7967-4CA2-8588-4ACE15046F06}" srcOrd="6" destOrd="0" presId="urn:microsoft.com/office/officeart/2005/8/layout/hierarchy4"/>
    <dgm:cxn modelId="{972EE462-1713-49C7-A807-4E2B66AA79B0}" type="presParOf" srcId="{843AA4E6-7967-4CA2-8588-4ACE15046F06}" destId="{608DB766-DBD7-4F62-B166-D963A065AA97}" srcOrd="0" destOrd="0" presId="urn:microsoft.com/office/officeart/2005/8/layout/hierarchy4"/>
    <dgm:cxn modelId="{6F98DA00-18A6-4AC3-9E36-EB1B2E55B791}" type="presParOf" srcId="{843AA4E6-7967-4CA2-8588-4ACE15046F06}" destId="{E3ADD23D-367E-4438-99F4-7E807DA6163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DC7A61-EF76-49DD-978A-1AE0A72F8E3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58DC4A5-C73C-4974-B81F-756F03B7391F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Комплекс адаптивных компенсаторно-развивающих и коррекционно-развивающих программ тифлопедагога для дошкольного возраста включает </a:t>
          </a:r>
        </a:p>
      </dgm:t>
    </dgm:pt>
    <dgm:pt modelId="{972D0B5A-25CE-4BFD-B166-3CA3C120E839}" type="parTrans" cxnId="{13CDDF38-F551-4C7B-9A0B-2FCD6B62F29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B004D9-D661-4AA4-B895-4EB1D1000417}" type="sibTrans" cxnId="{13CDDF38-F551-4C7B-9A0B-2FCD6B62F29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9D21B2-0A9B-452B-98FA-C1CEA6874511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Для слепых детей: </a:t>
          </a:r>
        </a:p>
      </dgm:t>
    </dgm:pt>
    <dgm:pt modelId="{26E67F57-951D-4D78-B395-449CADF334AF}" type="parTrans" cxnId="{C4DC8B83-27D1-4201-86C0-5B63BDD9A38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31CA7E-95FF-446D-9A3E-4909D6554959}" type="sibTrans" cxnId="{C4DC8B83-27D1-4201-86C0-5B63BDD9A38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A3C381-BC07-4ACE-B795-6F9264567A9D}">
      <dgm:prSet custT="1"/>
      <dgm:spPr>
        <a:ln>
          <a:solidFill>
            <a:srgbClr val="8B3C67"/>
          </a:solidFill>
        </a:ln>
      </dgm:spPr>
      <dgm:t>
        <a:bodyPr anchor="t"/>
        <a:lstStyle/>
        <a:p>
          <a:pPr algn="l" rtl="0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коррекция и развитие ориентировочно-поисковых действий;</a:t>
          </a:r>
        </a:p>
        <a:p>
          <a:pPr algn="l" rtl="0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формирование умений и навыков предметно-пространственной ориентировки; </a:t>
          </a:r>
        </a:p>
        <a:p>
          <a:pPr algn="l" rtl="0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развитие восприятия пространства; </a:t>
          </a:r>
        </a:p>
        <a:p>
          <a:pPr algn="l" rtl="0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развитие слухового пространственного восприятия;</a:t>
          </a:r>
        </a:p>
        <a:p>
          <a:pPr algn="l" rtl="0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развитие и коррекция способов познавательной деятельности;</a:t>
          </a:r>
        </a:p>
        <a:p>
          <a:pPr algn="l" rtl="0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формирование сенсорно-перцептивных умений и навыков; </a:t>
          </a:r>
        </a:p>
        <a:p>
          <a:pPr algn="l" rtl="0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развитие первичных умений создавать концепцию пространства общения; </a:t>
          </a:r>
        </a:p>
        <a:p>
          <a:pPr algn="l" rtl="0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подготовка к освоению рельефно-точечного шрифта, письму и чтению по системе Л. Брайля;</a:t>
          </a:r>
        </a:p>
        <a:p>
          <a:pPr algn="l" rtl="0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развитие остаточного зрения (у слепых с остаточным зрением).</a:t>
          </a:r>
        </a:p>
      </dgm:t>
    </dgm:pt>
    <dgm:pt modelId="{1A1AB4D6-4BB3-4514-B9B5-D9F3E54AEC3E}" type="parTrans" cxnId="{9B4C3C9C-6FFB-46EC-980A-7EB1834CB97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1F398D-1D26-4CB9-96F2-0E5E4E72FC6B}" type="sibTrans" cxnId="{9B4C3C9C-6FFB-46EC-980A-7EB1834CB97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CA820F-7F84-4496-998E-A3BA798137B8}">
      <dgm:prSet/>
      <dgm:spPr>
        <a:ln>
          <a:solidFill>
            <a:srgbClr val="8B3C67"/>
          </a:solidFill>
        </a:ln>
      </dgm:spPr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Для слабовидящих и с пониженным зрением  детей:</a:t>
          </a:r>
        </a:p>
      </dgm:t>
    </dgm:pt>
    <dgm:pt modelId="{A2C700A1-23AD-4C07-8973-EF2A76C4F7FC}" type="parTrans" cxnId="{A27A7D36-22DA-4484-9E67-AA4205CB3DD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BD3FD-9673-433D-994C-57C85CD65127}" type="sibTrans" cxnId="{A27A7D36-22DA-4484-9E67-AA4205CB3DD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1B477-A903-4AA3-855D-050E92BB1378}">
      <dgm:prSet custT="1"/>
      <dgm:spPr>
        <a:ln>
          <a:solidFill>
            <a:srgbClr val="8B3C67"/>
          </a:solidFill>
        </a:ln>
      </dgm:spPr>
      <dgm:t>
        <a:bodyPr anchor="t"/>
        <a:lstStyle/>
        <a:p>
          <a:pPr algn="l" rtl="0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развитие зрительного восприятия; </a:t>
          </a:r>
        </a:p>
        <a:p>
          <a:pPr algn="l" rtl="0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развитие слуха и слухового восприятия; </a:t>
          </a:r>
        </a:p>
        <a:p>
          <a:pPr algn="l" rtl="0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развитие осязания и моторики рук;</a:t>
          </a:r>
        </a:p>
        <a:p>
          <a:pPr algn="l" rtl="0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развитие основ невербальных средств общения; </a:t>
          </a:r>
        </a:p>
        <a:p>
          <a:pPr algn="l" rtl="0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развитие умений и навыков пространственной ориентировки.</a:t>
          </a:r>
        </a:p>
      </dgm:t>
    </dgm:pt>
    <dgm:pt modelId="{1EA44AB1-1060-4A56-BF0E-BB2CCA3A2EF4}" type="parTrans" cxnId="{8AA19D2B-775D-428B-A635-3BCCB785C5A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06C13-9A9D-4E9B-A83D-A72A59AE4A86}" type="sibTrans" cxnId="{8AA19D2B-775D-428B-A635-3BCCB785C5A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87E25F-2C27-4972-A945-AFB73F2E4831}" type="pres">
      <dgm:prSet presAssocID="{DEDC7A61-EF76-49DD-978A-1AE0A72F8E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30936F-E25F-4831-8EF3-1BA650DF2E6F}" type="pres">
      <dgm:prSet presAssocID="{C58DC4A5-C73C-4974-B81F-756F03B7391F}" presName="vertOne" presStyleCnt="0"/>
      <dgm:spPr/>
    </dgm:pt>
    <dgm:pt modelId="{8597BA16-9165-4628-8A43-29ABBEC3BF44}" type="pres">
      <dgm:prSet presAssocID="{C58DC4A5-C73C-4974-B81F-756F03B7391F}" presName="txOne" presStyleLbl="node0" presStyleIdx="0" presStyleCnt="1" custScaleY="55251" custLinFactNeighborX="607" custLinFactNeighborY="627">
        <dgm:presLayoutVars>
          <dgm:chPref val="3"/>
        </dgm:presLayoutVars>
      </dgm:prSet>
      <dgm:spPr/>
    </dgm:pt>
    <dgm:pt modelId="{786DAB03-BDE1-4895-95FE-1BF323DF7C27}" type="pres">
      <dgm:prSet presAssocID="{C58DC4A5-C73C-4974-B81F-756F03B7391F}" presName="parTransOne" presStyleCnt="0"/>
      <dgm:spPr/>
    </dgm:pt>
    <dgm:pt modelId="{7B74ED8C-17B3-4992-ADBF-A60C0ED0DA2C}" type="pres">
      <dgm:prSet presAssocID="{C58DC4A5-C73C-4974-B81F-756F03B7391F}" presName="horzOne" presStyleCnt="0"/>
      <dgm:spPr/>
    </dgm:pt>
    <dgm:pt modelId="{781B53F1-A88A-4F49-9C2A-9A3E74C6D21B}" type="pres">
      <dgm:prSet presAssocID="{D19D21B2-0A9B-452B-98FA-C1CEA6874511}" presName="vertTwo" presStyleCnt="0"/>
      <dgm:spPr/>
    </dgm:pt>
    <dgm:pt modelId="{029D6E3F-3D38-4984-B45F-1985574F1102}" type="pres">
      <dgm:prSet presAssocID="{D19D21B2-0A9B-452B-98FA-C1CEA6874511}" presName="txTwo" presStyleLbl="node2" presStyleIdx="0" presStyleCnt="2" custScaleY="37423" custLinFactNeighborX="1103" custLinFactNeighborY="627">
        <dgm:presLayoutVars>
          <dgm:chPref val="3"/>
        </dgm:presLayoutVars>
      </dgm:prSet>
      <dgm:spPr/>
    </dgm:pt>
    <dgm:pt modelId="{F0EA2FFB-10C0-4DFE-820F-98574D34D89E}" type="pres">
      <dgm:prSet presAssocID="{D19D21B2-0A9B-452B-98FA-C1CEA6874511}" presName="parTransTwo" presStyleCnt="0"/>
      <dgm:spPr/>
    </dgm:pt>
    <dgm:pt modelId="{CB109779-BB5D-4E93-9CB0-5B96A0A87FFE}" type="pres">
      <dgm:prSet presAssocID="{D19D21B2-0A9B-452B-98FA-C1CEA6874511}" presName="horzTwo" presStyleCnt="0"/>
      <dgm:spPr/>
    </dgm:pt>
    <dgm:pt modelId="{5AB5C98A-9937-4DEC-A71F-877D05019748}" type="pres">
      <dgm:prSet presAssocID="{E1A3C381-BC07-4ACE-B795-6F9264567A9D}" presName="vertThree" presStyleCnt="0"/>
      <dgm:spPr/>
    </dgm:pt>
    <dgm:pt modelId="{F00E5F6C-9CB2-44D5-A0B8-C6BBC6CD828B}" type="pres">
      <dgm:prSet presAssocID="{E1A3C381-BC07-4ACE-B795-6F9264567A9D}" presName="txThree" presStyleLbl="node3" presStyleIdx="0" presStyleCnt="2" custScaleX="159299" custScaleY="131685" custLinFactNeighborX="1163" custLinFactNeighborY="-348">
        <dgm:presLayoutVars>
          <dgm:chPref val="3"/>
        </dgm:presLayoutVars>
      </dgm:prSet>
      <dgm:spPr/>
    </dgm:pt>
    <dgm:pt modelId="{0F50EA23-F39C-431F-B314-905C4580F25E}" type="pres">
      <dgm:prSet presAssocID="{E1A3C381-BC07-4ACE-B795-6F9264567A9D}" presName="horzThree" presStyleCnt="0"/>
      <dgm:spPr/>
    </dgm:pt>
    <dgm:pt modelId="{5EC4CD5D-307F-42B9-8246-D43D2638BC35}" type="pres">
      <dgm:prSet presAssocID="{D631CA7E-95FF-446D-9A3E-4909D6554959}" presName="sibSpaceTwo" presStyleCnt="0"/>
      <dgm:spPr/>
    </dgm:pt>
    <dgm:pt modelId="{A0A07AB1-8953-4365-BC06-05516542A903}" type="pres">
      <dgm:prSet presAssocID="{4DCA820F-7F84-4496-998E-A3BA798137B8}" presName="vertTwo" presStyleCnt="0"/>
      <dgm:spPr/>
    </dgm:pt>
    <dgm:pt modelId="{E213FA26-2C21-466E-9C34-A0A73AE030EA}" type="pres">
      <dgm:prSet presAssocID="{4DCA820F-7F84-4496-998E-A3BA798137B8}" presName="txTwo" presStyleLbl="node2" presStyleIdx="1" presStyleCnt="2" custScaleY="37955" custLinFactNeighborX="1381" custLinFactNeighborY="627">
        <dgm:presLayoutVars>
          <dgm:chPref val="3"/>
        </dgm:presLayoutVars>
      </dgm:prSet>
      <dgm:spPr/>
    </dgm:pt>
    <dgm:pt modelId="{748826B1-C4B1-426F-8368-E3E57E093E1D}" type="pres">
      <dgm:prSet presAssocID="{4DCA820F-7F84-4496-998E-A3BA798137B8}" presName="parTransTwo" presStyleCnt="0"/>
      <dgm:spPr/>
    </dgm:pt>
    <dgm:pt modelId="{75BB9DAD-17DA-4894-9220-9C3A711E7092}" type="pres">
      <dgm:prSet presAssocID="{4DCA820F-7F84-4496-998E-A3BA798137B8}" presName="horzTwo" presStyleCnt="0"/>
      <dgm:spPr/>
    </dgm:pt>
    <dgm:pt modelId="{9A7353CA-732E-4372-BBDB-BC7AF8E10B93}" type="pres">
      <dgm:prSet presAssocID="{5351B477-A903-4AA3-855D-050E92BB1378}" presName="vertThree" presStyleCnt="0"/>
      <dgm:spPr/>
    </dgm:pt>
    <dgm:pt modelId="{B83695C0-4C6B-4866-9066-DC8121BAD2B0}" type="pres">
      <dgm:prSet presAssocID="{5351B477-A903-4AA3-855D-050E92BB1378}" presName="txThree" presStyleLbl="node3" presStyleIdx="1" presStyleCnt="2" custScaleX="112645" custScaleY="131685">
        <dgm:presLayoutVars>
          <dgm:chPref val="3"/>
        </dgm:presLayoutVars>
      </dgm:prSet>
      <dgm:spPr/>
    </dgm:pt>
    <dgm:pt modelId="{FDF923BB-3F79-45EB-A917-833BCC91928B}" type="pres">
      <dgm:prSet presAssocID="{5351B477-A903-4AA3-855D-050E92BB1378}" presName="horzThree" presStyleCnt="0"/>
      <dgm:spPr/>
    </dgm:pt>
  </dgm:ptLst>
  <dgm:cxnLst>
    <dgm:cxn modelId="{8AA19D2B-775D-428B-A635-3BCCB785C5A5}" srcId="{4DCA820F-7F84-4496-998E-A3BA798137B8}" destId="{5351B477-A903-4AA3-855D-050E92BB1378}" srcOrd="0" destOrd="0" parTransId="{1EA44AB1-1060-4A56-BF0E-BB2CCA3A2EF4}" sibTransId="{79906C13-9A9D-4E9B-A83D-A72A59AE4A86}"/>
    <dgm:cxn modelId="{E2E37232-4606-474A-BA09-A409BED87098}" type="presOf" srcId="{D19D21B2-0A9B-452B-98FA-C1CEA6874511}" destId="{029D6E3F-3D38-4984-B45F-1985574F1102}" srcOrd="0" destOrd="0" presId="urn:microsoft.com/office/officeart/2005/8/layout/hierarchy4"/>
    <dgm:cxn modelId="{A27A7D36-22DA-4484-9E67-AA4205CB3DDD}" srcId="{C58DC4A5-C73C-4974-B81F-756F03B7391F}" destId="{4DCA820F-7F84-4496-998E-A3BA798137B8}" srcOrd="1" destOrd="0" parTransId="{A2C700A1-23AD-4C07-8973-EF2A76C4F7FC}" sibTransId="{F98BD3FD-9673-433D-994C-57C85CD65127}"/>
    <dgm:cxn modelId="{202BCF36-360B-4970-BF4D-7AC1D477E9AB}" type="presOf" srcId="{5351B477-A903-4AA3-855D-050E92BB1378}" destId="{B83695C0-4C6B-4866-9066-DC8121BAD2B0}" srcOrd="0" destOrd="0" presId="urn:microsoft.com/office/officeart/2005/8/layout/hierarchy4"/>
    <dgm:cxn modelId="{13CDDF38-F551-4C7B-9A0B-2FCD6B62F298}" srcId="{DEDC7A61-EF76-49DD-978A-1AE0A72F8E39}" destId="{C58DC4A5-C73C-4974-B81F-756F03B7391F}" srcOrd="0" destOrd="0" parTransId="{972D0B5A-25CE-4BFD-B166-3CA3C120E839}" sibTransId="{3AB004D9-D661-4AA4-B895-4EB1D1000417}"/>
    <dgm:cxn modelId="{055D0B47-8768-4864-8D2D-E6695D767010}" type="presOf" srcId="{4DCA820F-7F84-4496-998E-A3BA798137B8}" destId="{E213FA26-2C21-466E-9C34-A0A73AE030EA}" srcOrd="0" destOrd="0" presId="urn:microsoft.com/office/officeart/2005/8/layout/hierarchy4"/>
    <dgm:cxn modelId="{C4DC8B83-27D1-4201-86C0-5B63BDD9A38F}" srcId="{C58DC4A5-C73C-4974-B81F-756F03B7391F}" destId="{D19D21B2-0A9B-452B-98FA-C1CEA6874511}" srcOrd="0" destOrd="0" parTransId="{26E67F57-951D-4D78-B395-449CADF334AF}" sibTransId="{D631CA7E-95FF-446D-9A3E-4909D6554959}"/>
    <dgm:cxn modelId="{D9185489-3D96-41EA-BCDB-9AE75153308E}" type="presOf" srcId="{C58DC4A5-C73C-4974-B81F-756F03B7391F}" destId="{8597BA16-9165-4628-8A43-29ABBEC3BF44}" srcOrd="0" destOrd="0" presId="urn:microsoft.com/office/officeart/2005/8/layout/hierarchy4"/>
    <dgm:cxn modelId="{70A3EA98-42AD-4C86-A10B-D3CD618D0067}" type="presOf" srcId="{E1A3C381-BC07-4ACE-B795-6F9264567A9D}" destId="{F00E5F6C-9CB2-44D5-A0B8-C6BBC6CD828B}" srcOrd="0" destOrd="0" presId="urn:microsoft.com/office/officeart/2005/8/layout/hierarchy4"/>
    <dgm:cxn modelId="{9B4C3C9C-6FFB-46EC-980A-7EB1834CB979}" srcId="{D19D21B2-0A9B-452B-98FA-C1CEA6874511}" destId="{E1A3C381-BC07-4ACE-B795-6F9264567A9D}" srcOrd="0" destOrd="0" parTransId="{1A1AB4D6-4BB3-4514-B9B5-D9F3E54AEC3E}" sibTransId="{CA1F398D-1D26-4CB9-96F2-0E5E4E72FC6B}"/>
    <dgm:cxn modelId="{3684DEF3-EB37-4DF6-B0E5-2623576970BE}" type="presOf" srcId="{DEDC7A61-EF76-49DD-978A-1AE0A72F8E39}" destId="{AB87E25F-2C27-4972-A945-AFB73F2E4831}" srcOrd="0" destOrd="0" presId="urn:microsoft.com/office/officeart/2005/8/layout/hierarchy4"/>
    <dgm:cxn modelId="{2D6E23DB-7AE7-48CF-A240-8520F1693E51}" type="presParOf" srcId="{AB87E25F-2C27-4972-A945-AFB73F2E4831}" destId="{4330936F-E25F-4831-8EF3-1BA650DF2E6F}" srcOrd="0" destOrd="0" presId="urn:microsoft.com/office/officeart/2005/8/layout/hierarchy4"/>
    <dgm:cxn modelId="{6C2A7A16-FC64-4266-B675-863F6CF46D31}" type="presParOf" srcId="{4330936F-E25F-4831-8EF3-1BA650DF2E6F}" destId="{8597BA16-9165-4628-8A43-29ABBEC3BF44}" srcOrd="0" destOrd="0" presId="urn:microsoft.com/office/officeart/2005/8/layout/hierarchy4"/>
    <dgm:cxn modelId="{8BB0E152-A62D-4EA8-B116-5CC9EE58F09B}" type="presParOf" srcId="{4330936F-E25F-4831-8EF3-1BA650DF2E6F}" destId="{786DAB03-BDE1-4895-95FE-1BF323DF7C27}" srcOrd="1" destOrd="0" presId="urn:microsoft.com/office/officeart/2005/8/layout/hierarchy4"/>
    <dgm:cxn modelId="{FBD3FF32-F49B-4330-81F7-100F67A75296}" type="presParOf" srcId="{4330936F-E25F-4831-8EF3-1BA650DF2E6F}" destId="{7B74ED8C-17B3-4992-ADBF-A60C0ED0DA2C}" srcOrd="2" destOrd="0" presId="urn:microsoft.com/office/officeart/2005/8/layout/hierarchy4"/>
    <dgm:cxn modelId="{43903F79-1B47-450C-8681-E553DE27E44C}" type="presParOf" srcId="{7B74ED8C-17B3-4992-ADBF-A60C0ED0DA2C}" destId="{781B53F1-A88A-4F49-9C2A-9A3E74C6D21B}" srcOrd="0" destOrd="0" presId="urn:microsoft.com/office/officeart/2005/8/layout/hierarchy4"/>
    <dgm:cxn modelId="{18216687-C150-40E6-90CB-4045A34634BE}" type="presParOf" srcId="{781B53F1-A88A-4F49-9C2A-9A3E74C6D21B}" destId="{029D6E3F-3D38-4984-B45F-1985574F1102}" srcOrd="0" destOrd="0" presId="urn:microsoft.com/office/officeart/2005/8/layout/hierarchy4"/>
    <dgm:cxn modelId="{FFAC849F-637B-45CF-A353-04DD22977A04}" type="presParOf" srcId="{781B53F1-A88A-4F49-9C2A-9A3E74C6D21B}" destId="{F0EA2FFB-10C0-4DFE-820F-98574D34D89E}" srcOrd="1" destOrd="0" presId="urn:microsoft.com/office/officeart/2005/8/layout/hierarchy4"/>
    <dgm:cxn modelId="{976F21A5-ED02-4A93-8541-5A913B5C57B5}" type="presParOf" srcId="{781B53F1-A88A-4F49-9C2A-9A3E74C6D21B}" destId="{CB109779-BB5D-4E93-9CB0-5B96A0A87FFE}" srcOrd="2" destOrd="0" presId="urn:microsoft.com/office/officeart/2005/8/layout/hierarchy4"/>
    <dgm:cxn modelId="{996F1212-B570-430A-8FB6-31B33A547520}" type="presParOf" srcId="{CB109779-BB5D-4E93-9CB0-5B96A0A87FFE}" destId="{5AB5C98A-9937-4DEC-A71F-877D05019748}" srcOrd="0" destOrd="0" presId="urn:microsoft.com/office/officeart/2005/8/layout/hierarchy4"/>
    <dgm:cxn modelId="{ABFA03AA-A241-417B-BDDC-734BCA7B4E98}" type="presParOf" srcId="{5AB5C98A-9937-4DEC-A71F-877D05019748}" destId="{F00E5F6C-9CB2-44D5-A0B8-C6BBC6CD828B}" srcOrd="0" destOrd="0" presId="urn:microsoft.com/office/officeart/2005/8/layout/hierarchy4"/>
    <dgm:cxn modelId="{B0B40B0C-DE74-44B4-9D09-9570B7B1F552}" type="presParOf" srcId="{5AB5C98A-9937-4DEC-A71F-877D05019748}" destId="{0F50EA23-F39C-431F-B314-905C4580F25E}" srcOrd="1" destOrd="0" presId="urn:microsoft.com/office/officeart/2005/8/layout/hierarchy4"/>
    <dgm:cxn modelId="{736E3AC7-C9CF-40D4-A255-0658AE1F0C9A}" type="presParOf" srcId="{7B74ED8C-17B3-4992-ADBF-A60C0ED0DA2C}" destId="{5EC4CD5D-307F-42B9-8246-D43D2638BC35}" srcOrd="1" destOrd="0" presId="urn:microsoft.com/office/officeart/2005/8/layout/hierarchy4"/>
    <dgm:cxn modelId="{9AE42D5A-5D31-472C-B137-BE8D692E7AA6}" type="presParOf" srcId="{7B74ED8C-17B3-4992-ADBF-A60C0ED0DA2C}" destId="{A0A07AB1-8953-4365-BC06-05516542A903}" srcOrd="2" destOrd="0" presId="urn:microsoft.com/office/officeart/2005/8/layout/hierarchy4"/>
    <dgm:cxn modelId="{7CE18BF0-9AAC-420E-A2F6-AD319F53E451}" type="presParOf" srcId="{A0A07AB1-8953-4365-BC06-05516542A903}" destId="{E213FA26-2C21-466E-9C34-A0A73AE030EA}" srcOrd="0" destOrd="0" presId="urn:microsoft.com/office/officeart/2005/8/layout/hierarchy4"/>
    <dgm:cxn modelId="{72561CC2-23CF-4DCC-8BAC-D723C633F30A}" type="presParOf" srcId="{A0A07AB1-8953-4365-BC06-05516542A903}" destId="{748826B1-C4B1-426F-8368-E3E57E093E1D}" srcOrd="1" destOrd="0" presId="urn:microsoft.com/office/officeart/2005/8/layout/hierarchy4"/>
    <dgm:cxn modelId="{86CF392C-6171-4026-B9F0-56862E187382}" type="presParOf" srcId="{A0A07AB1-8953-4365-BC06-05516542A903}" destId="{75BB9DAD-17DA-4894-9220-9C3A711E7092}" srcOrd="2" destOrd="0" presId="urn:microsoft.com/office/officeart/2005/8/layout/hierarchy4"/>
    <dgm:cxn modelId="{E0125D69-F02A-4130-A9FA-D38FFDB9474F}" type="presParOf" srcId="{75BB9DAD-17DA-4894-9220-9C3A711E7092}" destId="{9A7353CA-732E-4372-BBDB-BC7AF8E10B93}" srcOrd="0" destOrd="0" presId="urn:microsoft.com/office/officeart/2005/8/layout/hierarchy4"/>
    <dgm:cxn modelId="{651476FA-048C-46B0-8175-41051524A1D8}" type="presParOf" srcId="{9A7353CA-732E-4372-BBDB-BC7AF8E10B93}" destId="{B83695C0-4C6B-4866-9066-DC8121BAD2B0}" srcOrd="0" destOrd="0" presId="urn:microsoft.com/office/officeart/2005/8/layout/hierarchy4"/>
    <dgm:cxn modelId="{183A04DB-0460-4533-A4FE-C3D8BFDE52A7}" type="presParOf" srcId="{9A7353CA-732E-4372-BBDB-BC7AF8E10B93}" destId="{FDF923BB-3F79-45EB-A917-833BCC91928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416150-68A3-4ACC-8679-3DE620A068D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6A22AEF-B293-4883-AD25-8CE719711EE8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Варианты ФАОП для обучающихся с нарушениями зрения</a:t>
          </a:r>
        </a:p>
      </dgm:t>
    </dgm:pt>
    <dgm:pt modelId="{476CE372-6DAF-48B9-B8A4-F2E7C138AA84}" type="parTrans" cxnId="{81CBB2CD-EA26-4B23-B646-FB45332A6BAF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F84B3FC2-26FD-49E1-9FB6-AF58C7C6BD53}" type="sibTrans" cxnId="{81CBB2CD-EA26-4B23-B646-FB45332A6BAF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03B61BF4-6961-478B-8064-FFECA62C946D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НОО</a:t>
          </a:r>
        </a:p>
      </dgm:t>
    </dgm:pt>
    <dgm:pt modelId="{8188A7FF-0B29-4444-94E8-E5934A254FF3}" type="parTrans" cxnId="{44698FF3-E5FF-4A50-9370-7701D1CF9FD8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014F2ECF-294E-405A-9D40-0E47F3D46C9A}" type="sibTrans" cxnId="{44698FF3-E5FF-4A50-9370-7701D1CF9FD8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B4FA92A5-B01D-4C09-A0CD-BFDF94866C25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ООО</a:t>
          </a:r>
        </a:p>
      </dgm:t>
    </dgm:pt>
    <dgm:pt modelId="{F1DF4017-BC0C-431E-940C-0173ADDB51B3}" type="parTrans" cxnId="{2E8EF023-F5F3-42AE-B1D2-33CE42F7965F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76C6AB02-5868-44E7-B041-8318DE2A433A}" type="sibTrans" cxnId="{2E8EF023-F5F3-42AE-B1D2-33CE42F7965F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9F061BCA-B189-467E-9736-59EAA5FCD5A5}">
      <dgm:prSet phldrT="[Текст]" custT="1"/>
      <dgm:spPr>
        <a:ln>
          <a:solidFill>
            <a:srgbClr val="8B3C67"/>
          </a:solidFill>
        </a:ln>
      </dgm:spPr>
      <dgm:t>
        <a:bodyPr anchor="t"/>
        <a:lstStyle/>
        <a:p>
          <a:pPr algn="ctr"/>
          <a:r>
            <a:rPr lang="ru-RU" sz="1300" b="1" dirty="0">
              <a:latin typeface="Arial" pitchFamily="34" charset="0"/>
              <a:cs typeface="Arial" pitchFamily="34" charset="0"/>
            </a:rPr>
            <a:t>Слепые обучающиеся (варианты: 3.1, 3.2)</a:t>
          </a:r>
        </a:p>
      </dgm:t>
    </dgm:pt>
    <dgm:pt modelId="{BC625A2B-70E4-4EFD-A056-8D2C13F71F6A}" type="parTrans" cxnId="{9CE886FB-33CD-40AD-8388-C438F570686D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7BB5E43F-4405-4FF0-BBDA-01841E6C6128}" type="sibTrans" cxnId="{9CE886FB-33CD-40AD-8388-C438F570686D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12CD46A1-623E-4EDB-8D0D-6F704E923FC8}">
      <dgm:prSet custT="1"/>
      <dgm:spPr>
        <a:ln>
          <a:solidFill>
            <a:srgbClr val="8B3C67"/>
          </a:solidFill>
        </a:ln>
      </dgm:spPr>
      <dgm:t>
        <a:bodyPr anchor="t"/>
        <a:lstStyle/>
        <a:p>
          <a:pPr algn="ctr"/>
          <a:r>
            <a:rPr lang="ru-RU" sz="1200" b="1" dirty="0">
              <a:latin typeface="Arial" pitchFamily="34" charset="0"/>
              <a:cs typeface="Arial" pitchFamily="34" charset="0"/>
            </a:rPr>
            <a:t>Слабовидящие обучающиеся (варианты: 4.1, 4.2)</a:t>
          </a:r>
        </a:p>
      </dgm:t>
    </dgm:pt>
    <dgm:pt modelId="{1E53FAA0-E3B4-4D90-BB4B-EE57DA0D7FE1}" type="parTrans" cxnId="{FC163431-B7DF-4F03-AA16-C313E9089C30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EF356373-2EB2-4A19-932A-E618976E1946}" type="sibTrans" cxnId="{FC163431-B7DF-4F03-AA16-C313E9089C30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E401A5CD-F7AC-4844-AD66-CC059FEA7499}">
      <dgm:prSet phldrT="[Текст]" custT="1"/>
      <dgm:spPr>
        <a:ln>
          <a:solidFill>
            <a:srgbClr val="8B3C67"/>
          </a:solidFill>
        </a:ln>
      </dgm:spPr>
      <dgm:t>
        <a:bodyPr anchor="t"/>
        <a:lstStyle/>
        <a:p>
          <a:pPr algn="ctr"/>
          <a:r>
            <a:rPr lang="ru-RU" sz="1300" b="1" dirty="0">
              <a:latin typeface="Arial" pitchFamily="34" charset="0"/>
              <a:cs typeface="Arial" pitchFamily="34" charset="0"/>
            </a:rPr>
            <a:t>Слепые обучающиеся (варианты: 3.1, 3.2)</a:t>
          </a:r>
        </a:p>
      </dgm:t>
    </dgm:pt>
    <dgm:pt modelId="{0263B282-9D75-4BAD-BAF0-002D404D3F9E}" type="parTrans" cxnId="{87B13E75-2601-4197-B890-E09DC143BBF1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9B0F5C97-9C81-47C2-B3AA-C8B7BDCAD43B}" type="sibTrans" cxnId="{87B13E75-2601-4197-B890-E09DC143BBF1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A942CF0E-29A1-4D5F-BD89-C7E921A750FE}">
      <dgm:prSet custT="1"/>
      <dgm:spPr>
        <a:ln>
          <a:solidFill>
            <a:srgbClr val="8B3C67"/>
          </a:solidFill>
        </a:ln>
      </dgm:spPr>
      <dgm:t>
        <a:bodyPr anchor="t"/>
        <a:lstStyle/>
        <a:p>
          <a:pPr algn="ctr"/>
          <a:r>
            <a:rPr lang="ru-RU" sz="1200" b="1" dirty="0">
              <a:latin typeface="Arial" pitchFamily="34" charset="0"/>
              <a:cs typeface="Arial" pitchFamily="34" charset="0"/>
            </a:rPr>
            <a:t>Слабовидящие</a:t>
          </a:r>
          <a:r>
            <a:rPr lang="ru-RU" sz="1300" b="1" dirty="0">
              <a:latin typeface="Arial" pitchFamily="34" charset="0"/>
              <a:cs typeface="Arial" pitchFamily="34" charset="0"/>
            </a:rPr>
            <a:t> обучающиеся (варианты: 4.1, 4.2)</a:t>
          </a:r>
        </a:p>
      </dgm:t>
    </dgm:pt>
    <dgm:pt modelId="{6BCE2F5D-0008-4E8E-B9A5-711A1A932AEB}" type="parTrans" cxnId="{050BD64A-6B6A-466B-AC7F-4920ADCC6D37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F9F12064-BBFD-4711-9FE4-A944A5CAB312}" type="sibTrans" cxnId="{050BD64A-6B6A-466B-AC7F-4920ADCC6D37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55C62CAC-0033-4E3D-B85A-EB069D8160D6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Цензовое образование</a:t>
          </a:r>
        </a:p>
      </dgm:t>
    </dgm:pt>
    <dgm:pt modelId="{30CAC52B-46B3-4CDB-978E-AC36D9664BF5}" type="parTrans" cxnId="{11255AF4-AD62-45F7-BA25-F09CF2200EDC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43395165-BFBD-46B9-B7F5-CA16D9294F80}" type="sibTrans" cxnId="{11255AF4-AD62-45F7-BA25-F09CF2200EDC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7A380ED5-FFCB-4270-AB25-CA017259D3C7}">
      <dgm:prSet custT="1"/>
      <dgm:spPr>
        <a:ln>
          <a:solidFill>
            <a:srgbClr val="8B3C67"/>
          </a:solidFill>
        </a:ln>
      </dgm:spPr>
      <dgm:t>
        <a:bodyPr anchor="t"/>
        <a:lstStyle/>
        <a:p>
          <a:pPr algn="ctr"/>
          <a:r>
            <a:rPr lang="ru-RU" sz="1300" b="1" dirty="0">
              <a:latin typeface="Arial" pitchFamily="34" charset="0"/>
              <a:cs typeface="Arial" pitchFamily="34" charset="0"/>
            </a:rPr>
            <a:t>С пролонгацией</a:t>
          </a:r>
        </a:p>
        <a:p>
          <a:pPr algn="ctr"/>
          <a:r>
            <a:rPr lang="ru-RU" sz="1300" b="1" dirty="0">
              <a:latin typeface="Arial" pitchFamily="34" charset="0"/>
              <a:cs typeface="Arial" pitchFamily="34" charset="0"/>
            </a:rPr>
            <a:t>Варианты 3.2, 4.2</a:t>
          </a:r>
        </a:p>
      </dgm:t>
    </dgm:pt>
    <dgm:pt modelId="{979C820F-B6F9-41C9-99D3-115FF55C14BD}" type="parTrans" cxnId="{179E9E56-7770-4664-A326-0C28F823F5F0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E80A2FFD-88B2-4408-8313-CF183063FF74}" type="sibTrans" cxnId="{179E9E56-7770-4664-A326-0C28F823F5F0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4150CAAD-E269-4855-96B5-7A270D009B5C}">
      <dgm:prSet phldrT="[Текст]" custT="1"/>
      <dgm:spPr>
        <a:ln>
          <a:solidFill>
            <a:srgbClr val="8B3C67"/>
          </a:solidFill>
        </a:ln>
      </dgm:spPr>
      <dgm:t>
        <a:bodyPr anchor="t"/>
        <a:lstStyle/>
        <a:p>
          <a:pPr algn="ctr"/>
          <a:r>
            <a:rPr lang="ru-RU" sz="1300" b="1" dirty="0">
              <a:latin typeface="Arial" pitchFamily="34" charset="0"/>
              <a:cs typeface="Arial" pitchFamily="34" charset="0"/>
            </a:rPr>
            <a:t>Без пролонгации </a:t>
          </a:r>
        </a:p>
        <a:p>
          <a:pPr algn="ctr"/>
          <a:r>
            <a:rPr lang="ru-RU" sz="1300" b="1" dirty="0">
              <a:latin typeface="Arial" pitchFamily="34" charset="0"/>
              <a:cs typeface="Arial" pitchFamily="34" charset="0"/>
            </a:rPr>
            <a:t>Варианты 3.1, 4.1</a:t>
          </a:r>
        </a:p>
      </dgm:t>
    </dgm:pt>
    <dgm:pt modelId="{902D648E-2D42-4DD2-9343-41CBF813FC69}" type="parTrans" cxnId="{D3C5C455-5D8E-485A-86D7-925CEC913CBF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46620EA6-2E9B-4E0B-B965-C3A3DE262889}" type="sibTrans" cxnId="{D3C5C455-5D8E-485A-86D7-925CEC913CBF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CBA94C2D-FB14-4196-8683-B95ED25030F7}">
      <dgm:prSet phldrT="[Текст]" custT="1"/>
      <dgm:spPr>
        <a:ln>
          <a:solidFill>
            <a:srgbClr val="8B3C67"/>
          </a:solidFill>
        </a:ln>
      </dgm:spPr>
      <dgm:t>
        <a:bodyPr anchor="t"/>
        <a:lstStyle/>
        <a:p>
          <a:pPr algn="ctr"/>
          <a:r>
            <a:rPr lang="ru-RU" sz="1300" b="1" dirty="0">
              <a:latin typeface="Arial" pitchFamily="34" charset="0"/>
              <a:cs typeface="Arial" pitchFamily="34" charset="0"/>
            </a:rPr>
            <a:t>Без пролонгации </a:t>
          </a:r>
        </a:p>
        <a:p>
          <a:pPr algn="ctr"/>
          <a:r>
            <a:rPr lang="ru-RU" sz="1300" b="1" dirty="0">
              <a:latin typeface="Arial" pitchFamily="34" charset="0"/>
              <a:cs typeface="Arial" pitchFamily="34" charset="0"/>
            </a:rPr>
            <a:t>Варианты 3.1, 4.1 </a:t>
          </a:r>
        </a:p>
      </dgm:t>
    </dgm:pt>
    <dgm:pt modelId="{E2B4723E-7E26-4E75-B782-AA3990196F8A}" type="parTrans" cxnId="{0585882F-F6BD-4BC1-A950-1BA721AEBAFB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BC55C760-0DBA-4DFC-824B-9612020685E2}" type="sibTrans" cxnId="{0585882F-F6BD-4BC1-A950-1BA721AEBAFB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CFD2270D-135D-4BC0-BFEA-150326951987}">
      <dgm:prSet custT="1"/>
      <dgm:spPr>
        <a:ln>
          <a:solidFill>
            <a:srgbClr val="8B3C67"/>
          </a:solidFill>
        </a:ln>
      </dgm:spPr>
      <dgm:t>
        <a:bodyPr anchor="t"/>
        <a:lstStyle/>
        <a:p>
          <a:pPr algn="ctr"/>
          <a:r>
            <a:rPr lang="ru-RU" sz="1300" b="1" dirty="0">
              <a:latin typeface="Arial" pitchFamily="34" charset="0"/>
              <a:cs typeface="Arial" pitchFamily="34" charset="0"/>
            </a:rPr>
            <a:t>С пролонгацией</a:t>
          </a:r>
        </a:p>
        <a:p>
          <a:pPr algn="ctr"/>
          <a:r>
            <a:rPr lang="ru-RU" sz="1300" b="1" dirty="0">
              <a:latin typeface="Arial" pitchFamily="34" charset="0"/>
              <a:cs typeface="Arial" pitchFamily="34" charset="0"/>
            </a:rPr>
            <a:t>Варианты 3.2, 4.2</a:t>
          </a:r>
        </a:p>
      </dgm:t>
    </dgm:pt>
    <dgm:pt modelId="{1E591AF4-A394-4A3A-9AB2-4B7AD661CEAE}" type="parTrans" cxnId="{11BBA779-8778-4363-B495-305821F10E2E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E4B7B6A0-39C7-4C96-B1D0-41A3C39D8FDE}" type="sibTrans" cxnId="{11BBA779-8778-4363-B495-305821F10E2E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0082FFEB-D0E4-44DC-8088-2EB877E7014C}">
      <dgm:prSet phldrT="[Текст]" custT="1"/>
      <dgm:spPr>
        <a:ln>
          <a:solidFill>
            <a:srgbClr val="8B3C67"/>
          </a:solidFill>
        </a:ln>
      </dgm:spPr>
      <dgm:t>
        <a:bodyPr anchor="t"/>
        <a:lstStyle/>
        <a:p>
          <a:pPr algn="ctr"/>
          <a:r>
            <a:rPr lang="ru-RU" sz="1300" b="1" dirty="0">
              <a:latin typeface="Arial" pitchFamily="34" charset="0"/>
              <a:cs typeface="Arial" pitchFamily="34" charset="0"/>
            </a:rPr>
            <a:t>Классы: 5, 6, 7, 8, 9</a:t>
          </a:r>
        </a:p>
      </dgm:t>
    </dgm:pt>
    <dgm:pt modelId="{B8FEA40D-5653-4E8E-85E3-0D3FB5DB368C}" type="parTrans" cxnId="{15EEE24F-068B-4F43-B86D-4623EA465EB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F1442228-FFE2-40DB-AD56-7A3647D4FB06}" type="sibTrans" cxnId="{15EEE24F-068B-4F43-B86D-4623EA465EB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3CA6C1EF-F87F-462D-A3D5-DB293EC783F0}">
      <dgm:prSet phldrT="[Текст]" custT="1"/>
      <dgm:spPr>
        <a:ln>
          <a:solidFill>
            <a:srgbClr val="8B3C67"/>
          </a:solidFill>
        </a:ln>
      </dgm:spPr>
      <dgm:t>
        <a:bodyPr anchor="t"/>
        <a:lstStyle/>
        <a:p>
          <a:pPr algn="ctr"/>
          <a:r>
            <a:rPr lang="ru-RU" sz="1300" b="1" dirty="0">
              <a:latin typeface="Arial" pitchFamily="34" charset="0"/>
              <a:cs typeface="Arial" pitchFamily="34" charset="0"/>
            </a:rPr>
            <a:t> Классы: 1, 2, 3, 4</a:t>
          </a:r>
        </a:p>
      </dgm:t>
    </dgm:pt>
    <dgm:pt modelId="{C6FC0173-97C4-4060-A6DF-CDCE1798D3E3}" type="parTrans" cxnId="{1ABECA0F-2E45-410B-8E5C-8705AAC0CF84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C83EDFF5-8570-43EE-93FC-5FE1BF2998ED}" type="sibTrans" cxnId="{1ABECA0F-2E45-410B-8E5C-8705AAC0CF84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7161C9A6-D2B6-4874-96FA-2E43663B5D2C}">
      <dgm:prSet custT="1"/>
      <dgm:spPr>
        <a:ln>
          <a:solidFill>
            <a:srgbClr val="8B3C67"/>
          </a:solidFill>
        </a:ln>
      </dgm:spPr>
      <dgm:t>
        <a:bodyPr anchor="t"/>
        <a:lstStyle/>
        <a:p>
          <a:pPr algn="ctr"/>
          <a:r>
            <a:rPr lang="ru-RU" sz="1300" b="1" dirty="0">
              <a:latin typeface="Arial" pitchFamily="34" charset="0"/>
              <a:cs typeface="Arial" pitchFamily="34" charset="0"/>
            </a:rPr>
            <a:t>Классы: 1 (доп.), 1, 2, 3, 4</a:t>
          </a:r>
        </a:p>
      </dgm:t>
    </dgm:pt>
    <dgm:pt modelId="{031558EE-5554-4A60-9AC7-465C4A79CD1B}" type="parTrans" cxnId="{76603FC6-48E3-4E87-9DE2-868313E4572B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B97C48F4-1147-4B32-99FA-9BBE5D936554}" type="sibTrans" cxnId="{76603FC6-48E3-4E87-9DE2-868313E4572B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993F19EA-70C9-4EC0-8B75-94A8DC284F02}">
      <dgm:prSet custT="1"/>
      <dgm:spPr>
        <a:ln>
          <a:solidFill>
            <a:srgbClr val="8B3C67"/>
          </a:solidFill>
        </a:ln>
      </dgm:spPr>
      <dgm:t>
        <a:bodyPr anchor="t"/>
        <a:lstStyle/>
        <a:p>
          <a:pPr algn="ctr"/>
          <a:r>
            <a:rPr lang="ru-RU" sz="1300" b="1" dirty="0">
              <a:latin typeface="Arial" pitchFamily="34" charset="0"/>
              <a:cs typeface="Arial" pitchFamily="34" charset="0"/>
            </a:rPr>
            <a:t>Классы: 5, 6, 7, 8, 9, 10 </a:t>
          </a:r>
        </a:p>
      </dgm:t>
    </dgm:pt>
    <dgm:pt modelId="{40068E80-0515-460D-962E-66C663DF0029}" type="parTrans" cxnId="{C70481E8-0370-4F1A-AD9B-7B0ECCB34034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2ABFF385-594D-4AF7-A339-CA4E8EB72B9F}" type="sibTrans" cxnId="{C70481E8-0370-4F1A-AD9B-7B0ECCB34034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36CD5624-6AFB-4F27-B79E-4F5E65FD67A4}" type="pres">
      <dgm:prSet presAssocID="{23416150-68A3-4ACC-8679-3DE620A068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1640A9-9485-4800-B9FC-268A1A37D5C2}" type="pres">
      <dgm:prSet presAssocID="{26A22AEF-B293-4883-AD25-8CE719711EE8}" presName="vertOne" presStyleCnt="0"/>
      <dgm:spPr/>
    </dgm:pt>
    <dgm:pt modelId="{D9686348-234A-4FFF-8183-1DA553167145}" type="pres">
      <dgm:prSet presAssocID="{26A22AEF-B293-4883-AD25-8CE719711EE8}" presName="txOne" presStyleLbl="node0" presStyleIdx="0" presStyleCnt="1" custLinFactNeighborX="-47" custLinFactNeighborY="-14721">
        <dgm:presLayoutVars>
          <dgm:chPref val="3"/>
        </dgm:presLayoutVars>
      </dgm:prSet>
      <dgm:spPr/>
    </dgm:pt>
    <dgm:pt modelId="{DFB51E3F-3D14-4FBF-A33D-602821287B51}" type="pres">
      <dgm:prSet presAssocID="{26A22AEF-B293-4883-AD25-8CE719711EE8}" presName="parTransOne" presStyleCnt="0"/>
      <dgm:spPr/>
    </dgm:pt>
    <dgm:pt modelId="{A66CFB51-3091-4EA3-ABF2-095AD2A42E09}" type="pres">
      <dgm:prSet presAssocID="{26A22AEF-B293-4883-AD25-8CE719711EE8}" presName="horzOne" presStyleCnt="0"/>
      <dgm:spPr/>
    </dgm:pt>
    <dgm:pt modelId="{108A7741-946E-4BA7-9D5A-B6DA048F82E6}" type="pres">
      <dgm:prSet presAssocID="{55C62CAC-0033-4E3D-B85A-EB069D8160D6}" presName="vertTwo" presStyleCnt="0"/>
      <dgm:spPr/>
    </dgm:pt>
    <dgm:pt modelId="{D88B5CAA-F729-40D0-98E5-64CC881808E9}" type="pres">
      <dgm:prSet presAssocID="{55C62CAC-0033-4E3D-B85A-EB069D8160D6}" presName="txTwo" presStyleLbl="node2" presStyleIdx="0" presStyleCnt="1">
        <dgm:presLayoutVars>
          <dgm:chPref val="3"/>
        </dgm:presLayoutVars>
      </dgm:prSet>
      <dgm:spPr/>
    </dgm:pt>
    <dgm:pt modelId="{B39421D8-59AD-49C6-9A1E-12265FDDC57D}" type="pres">
      <dgm:prSet presAssocID="{55C62CAC-0033-4E3D-B85A-EB069D8160D6}" presName="parTransTwo" presStyleCnt="0"/>
      <dgm:spPr/>
    </dgm:pt>
    <dgm:pt modelId="{E21AED5A-8E4A-4EA6-B2F5-7559CB7195B9}" type="pres">
      <dgm:prSet presAssocID="{55C62CAC-0033-4E3D-B85A-EB069D8160D6}" presName="horzTwo" presStyleCnt="0"/>
      <dgm:spPr/>
    </dgm:pt>
    <dgm:pt modelId="{688BEC8D-9446-4F61-A027-0569DBE1B8B9}" type="pres">
      <dgm:prSet presAssocID="{03B61BF4-6961-478B-8064-FFECA62C946D}" presName="vertThree" presStyleCnt="0"/>
      <dgm:spPr/>
    </dgm:pt>
    <dgm:pt modelId="{F71B2340-9E01-4595-84B0-3A8303194E92}" type="pres">
      <dgm:prSet presAssocID="{03B61BF4-6961-478B-8064-FFECA62C946D}" presName="txThree" presStyleLbl="node3" presStyleIdx="0" presStyleCnt="2">
        <dgm:presLayoutVars>
          <dgm:chPref val="3"/>
        </dgm:presLayoutVars>
      </dgm:prSet>
      <dgm:spPr/>
    </dgm:pt>
    <dgm:pt modelId="{C4816EA3-76FB-4840-B1E5-B5EA863F45FC}" type="pres">
      <dgm:prSet presAssocID="{03B61BF4-6961-478B-8064-FFECA62C946D}" presName="parTransThree" presStyleCnt="0"/>
      <dgm:spPr/>
    </dgm:pt>
    <dgm:pt modelId="{9F385B74-A864-41EE-8612-12EDAABDE898}" type="pres">
      <dgm:prSet presAssocID="{03B61BF4-6961-478B-8064-FFECA62C946D}" presName="horzThree" presStyleCnt="0"/>
      <dgm:spPr/>
    </dgm:pt>
    <dgm:pt modelId="{89CF2FE2-109E-441B-9132-83C08AC2F46B}" type="pres">
      <dgm:prSet presAssocID="{9F061BCA-B189-467E-9736-59EAA5FCD5A5}" presName="vertFour" presStyleCnt="0">
        <dgm:presLayoutVars>
          <dgm:chPref val="3"/>
        </dgm:presLayoutVars>
      </dgm:prSet>
      <dgm:spPr/>
    </dgm:pt>
    <dgm:pt modelId="{94FBE962-B88F-4E91-AF9E-298510E8F0FE}" type="pres">
      <dgm:prSet presAssocID="{9F061BCA-B189-467E-9736-59EAA5FCD5A5}" presName="txFour" presStyleLbl="node4" presStyleIdx="0" presStyleCnt="12">
        <dgm:presLayoutVars>
          <dgm:chPref val="3"/>
        </dgm:presLayoutVars>
      </dgm:prSet>
      <dgm:spPr/>
    </dgm:pt>
    <dgm:pt modelId="{8EB2BF90-9106-475A-9A7C-F03FFAD9AE03}" type="pres">
      <dgm:prSet presAssocID="{9F061BCA-B189-467E-9736-59EAA5FCD5A5}" presName="parTransFour" presStyleCnt="0"/>
      <dgm:spPr/>
    </dgm:pt>
    <dgm:pt modelId="{090C27C6-920E-444D-B5C3-4DC3A6D4DC4E}" type="pres">
      <dgm:prSet presAssocID="{9F061BCA-B189-467E-9736-59EAA5FCD5A5}" presName="horzFour" presStyleCnt="0"/>
      <dgm:spPr/>
    </dgm:pt>
    <dgm:pt modelId="{B7A97F2B-9563-494B-9061-2614053325A4}" type="pres">
      <dgm:prSet presAssocID="{4150CAAD-E269-4855-96B5-7A270D009B5C}" presName="vertFour" presStyleCnt="0">
        <dgm:presLayoutVars>
          <dgm:chPref val="3"/>
        </dgm:presLayoutVars>
      </dgm:prSet>
      <dgm:spPr/>
    </dgm:pt>
    <dgm:pt modelId="{F32907A4-801D-4A63-82AB-B24EAB252DFB}" type="pres">
      <dgm:prSet presAssocID="{4150CAAD-E269-4855-96B5-7A270D009B5C}" presName="txFour" presStyleLbl="node4" presStyleIdx="1" presStyleCnt="12">
        <dgm:presLayoutVars>
          <dgm:chPref val="3"/>
        </dgm:presLayoutVars>
      </dgm:prSet>
      <dgm:spPr/>
    </dgm:pt>
    <dgm:pt modelId="{2C0263CC-1393-480D-A1F4-EE513F10083F}" type="pres">
      <dgm:prSet presAssocID="{4150CAAD-E269-4855-96B5-7A270D009B5C}" presName="parTransFour" presStyleCnt="0"/>
      <dgm:spPr/>
    </dgm:pt>
    <dgm:pt modelId="{632E7F11-8BA5-4B37-941A-FE7C97FBA676}" type="pres">
      <dgm:prSet presAssocID="{4150CAAD-E269-4855-96B5-7A270D009B5C}" presName="horzFour" presStyleCnt="0"/>
      <dgm:spPr/>
    </dgm:pt>
    <dgm:pt modelId="{8BD9BCE6-9E18-40C2-B474-625123734B0A}" type="pres">
      <dgm:prSet presAssocID="{3CA6C1EF-F87F-462D-A3D5-DB293EC783F0}" presName="vertFour" presStyleCnt="0">
        <dgm:presLayoutVars>
          <dgm:chPref val="3"/>
        </dgm:presLayoutVars>
      </dgm:prSet>
      <dgm:spPr/>
    </dgm:pt>
    <dgm:pt modelId="{C08DCF6E-D000-4D8C-930F-978F58A3AD61}" type="pres">
      <dgm:prSet presAssocID="{3CA6C1EF-F87F-462D-A3D5-DB293EC783F0}" presName="txFour" presStyleLbl="node4" presStyleIdx="2" presStyleCnt="12">
        <dgm:presLayoutVars>
          <dgm:chPref val="3"/>
        </dgm:presLayoutVars>
      </dgm:prSet>
      <dgm:spPr/>
    </dgm:pt>
    <dgm:pt modelId="{8F8126E8-78DE-4A9F-B4AF-6879EFAE31BB}" type="pres">
      <dgm:prSet presAssocID="{3CA6C1EF-F87F-462D-A3D5-DB293EC783F0}" presName="horzFour" presStyleCnt="0"/>
      <dgm:spPr/>
    </dgm:pt>
    <dgm:pt modelId="{BAD828B0-B05B-4920-A201-F349A7D580FC}" type="pres">
      <dgm:prSet presAssocID="{7BB5E43F-4405-4FF0-BBDA-01841E6C6128}" presName="sibSpaceFour" presStyleCnt="0"/>
      <dgm:spPr/>
    </dgm:pt>
    <dgm:pt modelId="{52763C8A-C56F-46DA-A15A-C359E59991A3}" type="pres">
      <dgm:prSet presAssocID="{12CD46A1-623E-4EDB-8D0D-6F704E923FC8}" presName="vertFour" presStyleCnt="0">
        <dgm:presLayoutVars>
          <dgm:chPref val="3"/>
        </dgm:presLayoutVars>
      </dgm:prSet>
      <dgm:spPr/>
    </dgm:pt>
    <dgm:pt modelId="{3AD07424-74B4-45BF-A850-D8E49A79C4AC}" type="pres">
      <dgm:prSet presAssocID="{12CD46A1-623E-4EDB-8D0D-6F704E923FC8}" presName="txFour" presStyleLbl="node4" presStyleIdx="3" presStyleCnt="12">
        <dgm:presLayoutVars>
          <dgm:chPref val="3"/>
        </dgm:presLayoutVars>
      </dgm:prSet>
      <dgm:spPr/>
    </dgm:pt>
    <dgm:pt modelId="{50F6278B-F715-4D79-8356-1331E5E123AB}" type="pres">
      <dgm:prSet presAssocID="{12CD46A1-623E-4EDB-8D0D-6F704E923FC8}" presName="parTransFour" presStyleCnt="0"/>
      <dgm:spPr/>
    </dgm:pt>
    <dgm:pt modelId="{E3131FC5-8B41-4A6A-A476-894254CE0CDE}" type="pres">
      <dgm:prSet presAssocID="{12CD46A1-623E-4EDB-8D0D-6F704E923FC8}" presName="horzFour" presStyleCnt="0"/>
      <dgm:spPr/>
    </dgm:pt>
    <dgm:pt modelId="{21368374-C75F-4DE2-9B44-F51A4B860A8F}" type="pres">
      <dgm:prSet presAssocID="{CFD2270D-135D-4BC0-BFEA-150326951987}" presName="vertFour" presStyleCnt="0">
        <dgm:presLayoutVars>
          <dgm:chPref val="3"/>
        </dgm:presLayoutVars>
      </dgm:prSet>
      <dgm:spPr/>
    </dgm:pt>
    <dgm:pt modelId="{DF2BBF0D-7AD9-4440-B616-7C9F304CD36F}" type="pres">
      <dgm:prSet presAssocID="{CFD2270D-135D-4BC0-BFEA-150326951987}" presName="txFour" presStyleLbl="node4" presStyleIdx="4" presStyleCnt="12">
        <dgm:presLayoutVars>
          <dgm:chPref val="3"/>
        </dgm:presLayoutVars>
      </dgm:prSet>
      <dgm:spPr/>
    </dgm:pt>
    <dgm:pt modelId="{D73BD88D-5180-469C-BB3D-54699D4FCB1F}" type="pres">
      <dgm:prSet presAssocID="{CFD2270D-135D-4BC0-BFEA-150326951987}" presName="parTransFour" presStyleCnt="0"/>
      <dgm:spPr/>
    </dgm:pt>
    <dgm:pt modelId="{84BD68E3-7D82-4C75-ABBB-588157C49D9C}" type="pres">
      <dgm:prSet presAssocID="{CFD2270D-135D-4BC0-BFEA-150326951987}" presName="horzFour" presStyleCnt="0"/>
      <dgm:spPr/>
    </dgm:pt>
    <dgm:pt modelId="{3231EA43-23C2-4D42-A4F3-328FFE289403}" type="pres">
      <dgm:prSet presAssocID="{7161C9A6-D2B6-4874-96FA-2E43663B5D2C}" presName="vertFour" presStyleCnt="0">
        <dgm:presLayoutVars>
          <dgm:chPref val="3"/>
        </dgm:presLayoutVars>
      </dgm:prSet>
      <dgm:spPr/>
    </dgm:pt>
    <dgm:pt modelId="{19D22216-24B0-443F-87C9-5731375676F7}" type="pres">
      <dgm:prSet presAssocID="{7161C9A6-D2B6-4874-96FA-2E43663B5D2C}" presName="txFour" presStyleLbl="node4" presStyleIdx="5" presStyleCnt="12">
        <dgm:presLayoutVars>
          <dgm:chPref val="3"/>
        </dgm:presLayoutVars>
      </dgm:prSet>
      <dgm:spPr/>
    </dgm:pt>
    <dgm:pt modelId="{B1C016AD-D953-44B3-B586-72C809908588}" type="pres">
      <dgm:prSet presAssocID="{7161C9A6-D2B6-4874-96FA-2E43663B5D2C}" presName="horzFour" presStyleCnt="0"/>
      <dgm:spPr/>
    </dgm:pt>
    <dgm:pt modelId="{37D37DBB-9346-47C7-ADC6-EA3EE94E2F9B}" type="pres">
      <dgm:prSet presAssocID="{014F2ECF-294E-405A-9D40-0E47F3D46C9A}" presName="sibSpaceThree" presStyleCnt="0"/>
      <dgm:spPr/>
    </dgm:pt>
    <dgm:pt modelId="{3E87CB7D-DBD9-4EA5-8D20-66F85B3010A5}" type="pres">
      <dgm:prSet presAssocID="{B4FA92A5-B01D-4C09-A0CD-BFDF94866C25}" presName="vertThree" presStyleCnt="0"/>
      <dgm:spPr/>
    </dgm:pt>
    <dgm:pt modelId="{813AD22F-EFEA-41EB-878D-D8222FFB3737}" type="pres">
      <dgm:prSet presAssocID="{B4FA92A5-B01D-4C09-A0CD-BFDF94866C25}" presName="txThree" presStyleLbl="node3" presStyleIdx="1" presStyleCnt="2">
        <dgm:presLayoutVars>
          <dgm:chPref val="3"/>
        </dgm:presLayoutVars>
      </dgm:prSet>
      <dgm:spPr/>
    </dgm:pt>
    <dgm:pt modelId="{D44E00D3-4CF7-43FA-9EAE-0AACFFEAA76E}" type="pres">
      <dgm:prSet presAssocID="{B4FA92A5-B01D-4C09-A0CD-BFDF94866C25}" presName="parTransThree" presStyleCnt="0"/>
      <dgm:spPr/>
    </dgm:pt>
    <dgm:pt modelId="{5E1CE6A1-2E22-469F-BFB6-2E6203F184A7}" type="pres">
      <dgm:prSet presAssocID="{B4FA92A5-B01D-4C09-A0CD-BFDF94866C25}" presName="horzThree" presStyleCnt="0"/>
      <dgm:spPr/>
    </dgm:pt>
    <dgm:pt modelId="{FA5CE0FB-92B5-4365-A15C-D0AAC9DDE852}" type="pres">
      <dgm:prSet presAssocID="{E401A5CD-F7AC-4844-AD66-CC059FEA7499}" presName="vertFour" presStyleCnt="0">
        <dgm:presLayoutVars>
          <dgm:chPref val="3"/>
        </dgm:presLayoutVars>
      </dgm:prSet>
      <dgm:spPr/>
    </dgm:pt>
    <dgm:pt modelId="{9AD6BCDC-2147-4808-8CA5-33581FC6B985}" type="pres">
      <dgm:prSet presAssocID="{E401A5CD-F7AC-4844-AD66-CC059FEA7499}" presName="txFour" presStyleLbl="node4" presStyleIdx="6" presStyleCnt="12">
        <dgm:presLayoutVars>
          <dgm:chPref val="3"/>
        </dgm:presLayoutVars>
      </dgm:prSet>
      <dgm:spPr/>
    </dgm:pt>
    <dgm:pt modelId="{3CEC7B20-036D-4952-A9CB-56C521007DDA}" type="pres">
      <dgm:prSet presAssocID="{E401A5CD-F7AC-4844-AD66-CC059FEA7499}" presName="parTransFour" presStyleCnt="0"/>
      <dgm:spPr/>
    </dgm:pt>
    <dgm:pt modelId="{C07AEDD0-911E-48BF-B31A-599158444285}" type="pres">
      <dgm:prSet presAssocID="{E401A5CD-F7AC-4844-AD66-CC059FEA7499}" presName="horzFour" presStyleCnt="0"/>
      <dgm:spPr/>
    </dgm:pt>
    <dgm:pt modelId="{A1EC4E20-3978-45BC-8920-BC2284F559DB}" type="pres">
      <dgm:prSet presAssocID="{CBA94C2D-FB14-4196-8683-B95ED25030F7}" presName="vertFour" presStyleCnt="0">
        <dgm:presLayoutVars>
          <dgm:chPref val="3"/>
        </dgm:presLayoutVars>
      </dgm:prSet>
      <dgm:spPr/>
    </dgm:pt>
    <dgm:pt modelId="{6A2BC537-FC9B-4527-8BF2-D974199E4C3A}" type="pres">
      <dgm:prSet presAssocID="{CBA94C2D-FB14-4196-8683-B95ED25030F7}" presName="txFour" presStyleLbl="node4" presStyleIdx="7" presStyleCnt="12">
        <dgm:presLayoutVars>
          <dgm:chPref val="3"/>
        </dgm:presLayoutVars>
      </dgm:prSet>
      <dgm:spPr/>
    </dgm:pt>
    <dgm:pt modelId="{BF478FE1-3983-4B77-93E3-80B5A3EE8ED8}" type="pres">
      <dgm:prSet presAssocID="{CBA94C2D-FB14-4196-8683-B95ED25030F7}" presName="parTransFour" presStyleCnt="0"/>
      <dgm:spPr/>
    </dgm:pt>
    <dgm:pt modelId="{598E633F-1D97-46BD-894A-BF05F93BB0BD}" type="pres">
      <dgm:prSet presAssocID="{CBA94C2D-FB14-4196-8683-B95ED25030F7}" presName="horzFour" presStyleCnt="0"/>
      <dgm:spPr/>
    </dgm:pt>
    <dgm:pt modelId="{0835CD9C-1695-4DFE-9A8E-D0C87810E012}" type="pres">
      <dgm:prSet presAssocID="{0082FFEB-D0E4-44DC-8088-2EB877E7014C}" presName="vertFour" presStyleCnt="0">
        <dgm:presLayoutVars>
          <dgm:chPref val="3"/>
        </dgm:presLayoutVars>
      </dgm:prSet>
      <dgm:spPr/>
    </dgm:pt>
    <dgm:pt modelId="{CB4AE2E7-C7EE-4600-8A37-B47484CD310E}" type="pres">
      <dgm:prSet presAssocID="{0082FFEB-D0E4-44DC-8088-2EB877E7014C}" presName="txFour" presStyleLbl="node4" presStyleIdx="8" presStyleCnt="12">
        <dgm:presLayoutVars>
          <dgm:chPref val="3"/>
        </dgm:presLayoutVars>
      </dgm:prSet>
      <dgm:spPr/>
    </dgm:pt>
    <dgm:pt modelId="{20A95CEA-C71E-4F2F-841C-68ED8F3C88B3}" type="pres">
      <dgm:prSet presAssocID="{0082FFEB-D0E4-44DC-8088-2EB877E7014C}" presName="horzFour" presStyleCnt="0"/>
      <dgm:spPr/>
    </dgm:pt>
    <dgm:pt modelId="{F1947B0A-3CD1-4500-80C3-101E1761ED17}" type="pres">
      <dgm:prSet presAssocID="{9B0F5C97-9C81-47C2-B3AA-C8B7BDCAD43B}" presName="sibSpaceFour" presStyleCnt="0"/>
      <dgm:spPr/>
    </dgm:pt>
    <dgm:pt modelId="{2011D9DA-5749-4D4E-8476-AD1845CF416D}" type="pres">
      <dgm:prSet presAssocID="{A942CF0E-29A1-4D5F-BD89-C7E921A750FE}" presName="vertFour" presStyleCnt="0">
        <dgm:presLayoutVars>
          <dgm:chPref val="3"/>
        </dgm:presLayoutVars>
      </dgm:prSet>
      <dgm:spPr/>
    </dgm:pt>
    <dgm:pt modelId="{62666341-1021-4BE6-833D-13AECA7BE3DA}" type="pres">
      <dgm:prSet presAssocID="{A942CF0E-29A1-4D5F-BD89-C7E921A750FE}" presName="txFour" presStyleLbl="node4" presStyleIdx="9" presStyleCnt="12">
        <dgm:presLayoutVars>
          <dgm:chPref val="3"/>
        </dgm:presLayoutVars>
      </dgm:prSet>
      <dgm:spPr/>
    </dgm:pt>
    <dgm:pt modelId="{44FFAF05-483C-42D7-8311-9B18C93AD203}" type="pres">
      <dgm:prSet presAssocID="{A942CF0E-29A1-4D5F-BD89-C7E921A750FE}" presName="parTransFour" presStyleCnt="0"/>
      <dgm:spPr/>
    </dgm:pt>
    <dgm:pt modelId="{EC1E7F56-DCEB-4DE3-B759-CC8BF346AAF9}" type="pres">
      <dgm:prSet presAssocID="{A942CF0E-29A1-4D5F-BD89-C7E921A750FE}" presName="horzFour" presStyleCnt="0"/>
      <dgm:spPr/>
    </dgm:pt>
    <dgm:pt modelId="{B729C687-253F-4133-88E8-290CDFA3C8EA}" type="pres">
      <dgm:prSet presAssocID="{7A380ED5-FFCB-4270-AB25-CA017259D3C7}" presName="vertFour" presStyleCnt="0">
        <dgm:presLayoutVars>
          <dgm:chPref val="3"/>
        </dgm:presLayoutVars>
      </dgm:prSet>
      <dgm:spPr/>
    </dgm:pt>
    <dgm:pt modelId="{C04E0D96-A997-4329-B41D-33AF220378D0}" type="pres">
      <dgm:prSet presAssocID="{7A380ED5-FFCB-4270-AB25-CA017259D3C7}" presName="txFour" presStyleLbl="node4" presStyleIdx="10" presStyleCnt="12">
        <dgm:presLayoutVars>
          <dgm:chPref val="3"/>
        </dgm:presLayoutVars>
      </dgm:prSet>
      <dgm:spPr/>
    </dgm:pt>
    <dgm:pt modelId="{ECE0E55B-A17E-4CA0-9D57-F00419B38F22}" type="pres">
      <dgm:prSet presAssocID="{7A380ED5-FFCB-4270-AB25-CA017259D3C7}" presName="parTransFour" presStyleCnt="0"/>
      <dgm:spPr/>
    </dgm:pt>
    <dgm:pt modelId="{84EEB1FF-D3AA-402B-8DE6-BB3FCC878F82}" type="pres">
      <dgm:prSet presAssocID="{7A380ED5-FFCB-4270-AB25-CA017259D3C7}" presName="horzFour" presStyleCnt="0"/>
      <dgm:spPr/>
    </dgm:pt>
    <dgm:pt modelId="{7805F935-866C-44D8-A6AA-EB3ED7205D35}" type="pres">
      <dgm:prSet presAssocID="{993F19EA-70C9-4EC0-8B75-94A8DC284F02}" presName="vertFour" presStyleCnt="0">
        <dgm:presLayoutVars>
          <dgm:chPref val="3"/>
        </dgm:presLayoutVars>
      </dgm:prSet>
      <dgm:spPr/>
    </dgm:pt>
    <dgm:pt modelId="{3D902978-441A-496B-A763-FE8B67680EA8}" type="pres">
      <dgm:prSet presAssocID="{993F19EA-70C9-4EC0-8B75-94A8DC284F02}" presName="txFour" presStyleLbl="node4" presStyleIdx="11" presStyleCnt="12">
        <dgm:presLayoutVars>
          <dgm:chPref val="3"/>
        </dgm:presLayoutVars>
      </dgm:prSet>
      <dgm:spPr/>
    </dgm:pt>
    <dgm:pt modelId="{91CB9FAC-6BC4-4C9C-A933-EE7AFEB7A416}" type="pres">
      <dgm:prSet presAssocID="{993F19EA-70C9-4EC0-8B75-94A8DC284F02}" presName="horzFour" presStyleCnt="0"/>
      <dgm:spPr/>
    </dgm:pt>
  </dgm:ptLst>
  <dgm:cxnLst>
    <dgm:cxn modelId="{BE9DC306-2567-4228-AF56-E5F35D0A5DAD}" type="presOf" srcId="{993F19EA-70C9-4EC0-8B75-94A8DC284F02}" destId="{3D902978-441A-496B-A763-FE8B67680EA8}" srcOrd="0" destOrd="0" presId="urn:microsoft.com/office/officeart/2005/8/layout/hierarchy4"/>
    <dgm:cxn modelId="{1ABECA0F-2E45-410B-8E5C-8705AAC0CF84}" srcId="{4150CAAD-E269-4855-96B5-7A270D009B5C}" destId="{3CA6C1EF-F87F-462D-A3D5-DB293EC783F0}" srcOrd="0" destOrd="0" parTransId="{C6FC0173-97C4-4060-A6DF-CDCE1798D3E3}" sibTransId="{C83EDFF5-8570-43EE-93FC-5FE1BF2998ED}"/>
    <dgm:cxn modelId="{AF16BB13-95DD-42BE-A56B-47DE08DC8DFE}" type="presOf" srcId="{E401A5CD-F7AC-4844-AD66-CC059FEA7499}" destId="{9AD6BCDC-2147-4808-8CA5-33581FC6B985}" srcOrd="0" destOrd="0" presId="urn:microsoft.com/office/officeart/2005/8/layout/hierarchy4"/>
    <dgm:cxn modelId="{28DCF616-E55C-499A-B819-51B1EDBAF687}" type="presOf" srcId="{CFD2270D-135D-4BC0-BFEA-150326951987}" destId="{DF2BBF0D-7AD9-4440-B616-7C9F304CD36F}" srcOrd="0" destOrd="0" presId="urn:microsoft.com/office/officeart/2005/8/layout/hierarchy4"/>
    <dgm:cxn modelId="{4F9CA01C-B0DB-487A-B9B4-383549CF9181}" type="presOf" srcId="{26A22AEF-B293-4883-AD25-8CE719711EE8}" destId="{D9686348-234A-4FFF-8183-1DA553167145}" srcOrd="0" destOrd="0" presId="urn:microsoft.com/office/officeart/2005/8/layout/hierarchy4"/>
    <dgm:cxn modelId="{2E8EF023-F5F3-42AE-B1D2-33CE42F7965F}" srcId="{55C62CAC-0033-4E3D-B85A-EB069D8160D6}" destId="{B4FA92A5-B01D-4C09-A0CD-BFDF94866C25}" srcOrd="1" destOrd="0" parTransId="{F1DF4017-BC0C-431E-940C-0173ADDB51B3}" sibTransId="{76C6AB02-5868-44E7-B041-8318DE2A433A}"/>
    <dgm:cxn modelId="{0F18A825-7392-4928-BB28-F0422490A303}" type="presOf" srcId="{0082FFEB-D0E4-44DC-8088-2EB877E7014C}" destId="{CB4AE2E7-C7EE-4600-8A37-B47484CD310E}" srcOrd="0" destOrd="0" presId="urn:microsoft.com/office/officeart/2005/8/layout/hierarchy4"/>
    <dgm:cxn modelId="{FB721C28-EBED-44A0-A350-6DBCA9EAEFEC}" type="presOf" srcId="{4150CAAD-E269-4855-96B5-7A270D009B5C}" destId="{F32907A4-801D-4A63-82AB-B24EAB252DFB}" srcOrd="0" destOrd="0" presId="urn:microsoft.com/office/officeart/2005/8/layout/hierarchy4"/>
    <dgm:cxn modelId="{8DB8562B-9D90-487F-AE40-EE912BD0F16A}" type="presOf" srcId="{9F061BCA-B189-467E-9736-59EAA5FCD5A5}" destId="{94FBE962-B88F-4E91-AF9E-298510E8F0FE}" srcOrd="0" destOrd="0" presId="urn:microsoft.com/office/officeart/2005/8/layout/hierarchy4"/>
    <dgm:cxn modelId="{9A53262C-C6FF-477D-9D2B-9335C3CCE7FE}" type="presOf" srcId="{B4FA92A5-B01D-4C09-A0CD-BFDF94866C25}" destId="{813AD22F-EFEA-41EB-878D-D8222FFB3737}" srcOrd="0" destOrd="0" presId="urn:microsoft.com/office/officeart/2005/8/layout/hierarchy4"/>
    <dgm:cxn modelId="{0585882F-F6BD-4BC1-A950-1BA721AEBAFB}" srcId="{E401A5CD-F7AC-4844-AD66-CC059FEA7499}" destId="{CBA94C2D-FB14-4196-8683-B95ED25030F7}" srcOrd="0" destOrd="0" parTransId="{E2B4723E-7E26-4E75-B782-AA3990196F8A}" sibTransId="{BC55C760-0DBA-4DFC-824B-9612020685E2}"/>
    <dgm:cxn modelId="{FC163431-B7DF-4F03-AA16-C313E9089C30}" srcId="{03B61BF4-6961-478B-8064-FFECA62C946D}" destId="{12CD46A1-623E-4EDB-8D0D-6F704E923FC8}" srcOrd="1" destOrd="0" parTransId="{1E53FAA0-E3B4-4D90-BB4B-EE57DA0D7FE1}" sibTransId="{EF356373-2EB2-4A19-932A-E618976E1946}"/>
    <dgm:cxn modelId="{29E4F763-4B5A-4A17-B6A9-95957FAF75A2}" type="presOf" srcId="{CBA94C2D-FB14-4196-8683-B95ED25030F7}" destId="{6A2BC537-FC9B-4527-8BF2-D974199E4C3A}" srcOrd="0" destOrd="0" presId="urn:microsoft.com/office/officeart/2005/8/layout/hierarchy4"/>
    <dgm:cxn modelId="{A4A95665-A890-478F-B3B0-845ABD7DF63B}" type="presOf" srcId="{7A380ED5-FFCB-4270-AB25-CA017259D3C7}" destId="{C04E0D96-A997-4329-B41D-33AF220378D0}" srcOrd="0" destOrd="0" presId="urn:microsoft.com/office/officeart/2005/8/layout/hierarchy4"/>
    <dgm:cxn modelId="{050BD64A-6B6A-466B-AC7F-4920ADCC6D37}" srcId="{B4FA92A5-B01D-4C09-A0CD-BFDF94866C25}" destId="{A942CF0E-29A1-4D5F-BD89-C7E921A750FE}" srcOrd="1" destOrd="0" parTransId="{6BCE2F5D-0008-4E8E-B9A5-711A1A932AEB}" sibTransId="{F9F12064-BBFD-4711-9FE4-A944A5CAB312}"/>
    <dgm:cxn modelId="{15EEE24F-068B-4F43-B86D-4623EA465EB6}" srcId="{CBA94C2D-FB14-4196-8683-B95ED25030F7}" destId="{0082FFEB-D0E4-44DC-8088-2EB877E7014C}" srcOrd="0" destOrd="0" parTransId="{B8FEA40D-5653-4E8E-85E3-0D3FB5DB368C}" sibTransId="{F1442228-FFE2-40DB-AD56-7A3647D4FB06}"/>
    <dgm:cxn modelId="{CEE81A50-0AEA-44D4-AA65-4ED21ADA8936}" type="presOf" srcId="{7161C9A6-D2B6-4874-96FA-2E43663B5D2C}" destId="{19D22216-24B0-443F-87C9-5731375676F7}" srcOrd="0" destOrd="0" presId="urn:microsoft.com/office/officeart/2005/8/layout/hierarchy4"/>
    <dgm:cxn modelId="{87B13E75-2601-4197-B890-E09DC143BBF1}" srcId="{B4FA92A5-B01D-4C09-A0CD-BFDF94866C25}" destId="{E401A5CD-F7AC-4844-AD66-CC059FEA7499}" srcOrd="0" destOrd="0" parTransId="{0263B282-9D75-4BAD-BAF0-002D404D3F9E}" sibTransId="{9B0F5C97-9C81-47C2-B3AA-C8B7BDCAD43B}"/>
    <dgm:cxn modelId="{D3C5C455-5D8E-485A-86D7-925CEC913CBF}" srcId="{9F061BCA-B189-467E-9736-59EAA5FCD5A5}" destId="{4150CAAD-E269-4855-96B5-7A270D009B5C}" srcOrd="0" destOrd="0" parTransId="{902D648E-2D42-4DD2-9343-41CBF813FC69}" sibTransId="{46620EA6-2E9B-4E0B-B965-C3A3DE262889}"/>
    <dgm:cxn modelId="{179E9E56-7770-4664-A326-0C28F823F5F0}" srcId="{A942CF0E-29A1-4D5F-BD89-C7E921A750FE}" destId="{7A380ED5-FFCB-4270-AB25-CA017259D3C7}" srcOrd="0" destOrd="0" parTransId="{979C820F-B6F9-41C9-99D3-115FF55C14BD}" sibTransId="{E80A2FFD-88B2-4408-8313-CF183063FF74}"/>
    <dgm:cxn modelId="{11BBA779-8778-4363-B495-305821F10E2E}" srcId="{12CD46A1-623E-4EDB-8D0D-6F704E923FC8}" destId="{CFD2270D-135D-4BC0-BFEA-150326951987}" srcOrd="0" destOrd="0" parTransId="{1E591AF4-A394-4A3A-9AB2-4B7AD661CEAE}" sibTransId="{E4B7B6A0-39C7-4C96-B1D0-41A3C39D8FDE}"/>
    <dgm:cxn modelId="{8922737A-940F-495E-8D4E-30D290EDD2D4}" type="presOf" srcId="{55C62CAC-0033-4E3D-B85A-EB069D8160D6}" destId="{D88B5CAA-F729-40D0-98E5-64CC881808E9}" srcOrd="0" destOrd="0" presId="urn:microsoft.com/office/officeart/2005/8/layout/hierarchy4"/>
    <dgm:cxn modelId="{D786E0A1-4CED-42CA-BCB2-F13ED1F976FE}" type="presOf" srcId="{23416150-68A3-4ACC-8679-3DE620A068D8}" destId="{36CD5624-6AFB-4F27-B79E-4F5E65FD67A4}" srcOrd="0" destOrd="0" presId="urn:microsoft.com/office/officeart/2005/8/layout/hierarchy4"/>
    <dgm:cxn modelId="{E38113A9-EFCB-4A79-B622-C18BEF3C73A8}" type="presOf" srcId="{3CA6C1EF-F87F-462D-A3D5-DB293EC783F0}" destId="{C08DCF6E-D000-4D8C-930F-978F58A3AD61}" srcOrd="0" destOrd="0" presId="urn:microsoft.com/office/officeart/2005/8/layout/hierarchy4"/>
    <dgm:cxn modelId="{B6E6BEB1-7547-47DF-B0D3-1C1E00489AF4}" type="presOf" srcId="{A942CF0E-29A1-4D5F-BD89-C7E921A750FE}" destId="{62666341-1021-4BE6-833D-13AECA7BE3DA}" srcOrd="0" destOrd="0" presId="urn:microsoft.com/office/officeart/2005/8/layout/hierarchy4"/>
    <dgm:cxn modelId="{76603FC6-48E3-4E87-9DE2-868313E4572B}" srcId="{CFD2270D-135D-4BC0-BFEA-150326951987}" destId="{7161C9A6-D2B6-4874-96FA-2E43663B5D2C}" srcOrd="0" destOrd="0" parTransId="{031558EE-5554-4A60-9AC7-465C4A79CD1B}" sibTransId="{B97C48F4-1147-4B32-99FA-9BBE5D936554}"/>
    <dgm:cxn modelId="{68F117CD-24B8-4A94-BCE2-EA703BBBE8CA}" type="presOf" srcId="{12CD46A1-623E-4EDB-8D0D-6F704E923FC8}" destId="{3AD07424-74B4-45BF-A850-D8E49A79C4AC}" srcOrd="0" destOrd="0" presId="urn:microsoft.com/office/officeart/2005/8/layout/hierarchy4"/>
    <dgm:cxn modelId="{81CBB2CD-EA26-4B23-B646-FB45332A6BAF}" srcId="{23416150-68A3-4ACC-8679-3DE620A068D8}" destId="{26A22AEF-B293-4883-AD25-8CE719711EE8}" srcOrd="0" destOrd="0" parTransId="{476CE372-6DAF-48B9-B8A4-F2E7C138AA84}" sibTransId="{F84B3FC2-26FD-49E1-9FB6-AF58C7C6BD53}"/>
    <dgm:cxn modelId="{C70481E8-0370-4F1A-AD9B-7B0ECCB34034}" srcId="{7A380ED5-FFCB-4270-AB25-CA017259D3C7}" destId="{993F19EA-70C9-4EC0-8B75-94A8DC284F02}" srcOrd="0" destOrd="0" parTransId="{40068E80-0515-460D-962E-66C663DF0029}" sibTransId="{2ABFF385-594D-4AF7-A339-CA4E8EB72B9F}"/>
    <dgm:cxn modelId="{34D01BEB-D759-4D79-9468-0304566E4103}" type="presOf" srcId="{03B61BF4-6961-478B-8064-FFECA62C946D}" destId="{F71B2340-9E01-4595-84B0-3A8303194E92}" srcOrd="0" destOrd="0" presId="urn:microsoft.com/office/officeart/2005/8/layout/hierarchy4"/>
    <dgm:cxn modelId="{44698FF3-E5FF-4A50-9370-7701D1CF9FD8}" srcId="{55C62CAC-0033-4E3D-B85A-EB069D8160D6}" destId="{03B61BF4-6961-478B-8064-FFECA62C946D}" srcOrd="0" destOrd="0" parTransId="{8188A7FF-0B29-4444-94E8-E5934A254FF3}" sibTransId="{014F2ECF-294E-405A-9D40-0E47F3D46C9A}"/>
    <dgm:cxn modelId="{11255AF4-AD62-45F7-BA25-F09CF2200EDC}" srcId="{26A22AEF-B293-4883-AD25-8CE719711EE8}" destId="{55C62CAC-0033-4E3D-B85A-EB069D8160D6}" srcOrd="0" destOrd="0" parTransId="{30CAC52B-46B3-4CDB-978E-AC36D9664BF5}" sibTransId="{43395165-BFBD-46B9-B7F5-CA16D9294F80}"/>
    <dgm:cxn modelId="{9CE886FB-33CD-40AD-8388-C438F570686D}" srcId="{03B61BF4-6961-478B-8064-FFECA62C946D}" destId="{9F061BCA-B189-467E-9736-59EAA5FCD5A5}" srcOrd="0" destOrd="0" parTransId="{BC625A2B-70E4-4EFD-A056-8D2C13F71F6A}" sibTransId="{7BB5E43F-4405-4FF0-BBDA-01841E6C6128}"/>
    <dgm:cxn modelId="{37648896-F522-460D-8069-78A621D68269}" type="presParOf" srcId="{36CD5624-6AFB-4F27-B79E-4F5E65FD67A4}" destId="{801640A9-9485-4800-B9FC-268A1A37D5C2}" srcOrd="0" destOrd="0" presId="urn:microsoft.com/office/officeart/2005/8/layout/hierarchy4"/>
    <dgm:cxn modelId="{42FC8F54-E8EE-45B3-B211-1BCD567D0DD5}" type="presParOf" srcId="{801640A9-9485-4800-B9FC-268A1A37D5C2}" destId="{D9686348-234A-4FFF-8183-1DA553167145}" srcOrd="0" destOrd="0" presId="urn:microsoft.com/office/officeart/2005/8/layout/hierarchy4"/>
    <dgm:cxn modelId="{8F7C6314-BDBC-4405-BD16-F8F2F3669C63}" type="presParOf" srcId="{801640A9-9485-4800-B9FC-268A1A37D5C2}" destId="{DFB51E3F-3D14-4FBF-A33D-602821287B51}" srcOrd="1" destOrd="0" presId="urn:microsoft.com/office/officeart/2005/8/layout/hierarchy4"/>
    <dgm:cxn modelId="{7B5C024F-F3CE-4A42-8097-B64C17AB582D}" type="presParOf" srcId="{801640A9-9485-4800-B9FC-268A1A37D5C2}" destId="{A66CFB51-3091-4EA3-ABF2-095AD2A42E09}" srcOrd="2" destOrd="0" presId="urn:microsoft.com/office/officeart/2005/8/layout/hierarchy4"/>
    <dgm:cxn modelId="{1731D222-16E0-4EAE-BF73-9F0E7741A1E8}" type="presParOf" srcId="{A66CFB51-3091-4EA3-ABF2-095AD2A42E09}" destId="{108A7741-946E-4BA7-9D5A-B6DA048F82E6}" srcOrd="0" destOrd="0" presId="urn:microsoft.com/office/officeart/2005/8/layout/hierarchy4"/>
    <dgm:cxn modelId="{267E41D6-1019-41D4-A390-02CEC58CF399}" type="presParOf" srcId="{108A7741-946E-4BA7-9D5A-B6DA048F82E6}" destId="{D88B5CAA-F729-40D0-98E5-64CC881808E9}" srcOrd="0" destOrd="0" presId="urn:microsoft.com/office/officeart/2005/8/layout/hierarchy4"/>
    <dgm:cxn modelId="{0EA7EE72-C3B7-48B8-B4BD-C11B89DE3737}" type="presParOf" srcId="{108A7741-946E-4BA7-9D5A-B6DA048F82E6}" destId="{B39421D8-59AD-49C6-9A1E-12265FDDC57D}" srcOrd="1" destOrd="0" presId="urn:microsoft.com/office/officeart/2005/8/layout/hierarchy4"/>
    <dgm:cxn modelId="{98041681-8C64-456C-B64D-0B196E4E5580}" type="presParOf" srcId="{108A7741-946E-4BA7-9D5A-B6DA048F82E6}" destId="{E21AED5A-8E4A-4EA6-B2F5-7559CB7195B9}" srcOrd="2" destOrd="0" presId="urn:microsoft.com/office/officeart/2005/8/layout/hierarchy4"/>
    <dgm:cxn modelId="{D32AD1F4-442B-4A41-A71A-6363AE325807}" type="presParOf" srcId="{E21AED5A-8E4A-4EA6-B2F5-7559CB7195B9}" destId="{688BEC8D-9446-4F61-A027-0569DBE1B8B9}" srcOrd="0" destOrd="0" presId="urn:microsoft.com/office/officeart/2005/8/layout/hierarchy4"/>
    <dgm:cxn modelId="{8D4E1053-9557-4469-B787-B629FBE7CF17}" type="presParOf" srcId="{688BEC8D-9446-4F61-A027-0569DBE1B8B9}" destId="{F71B2340-9E01-4595-84B0-3A8303194E92}" srcOrd="0" destOrd="0" presId="urn:microsoft.com/office/officeart/2005/8/layout/hierarchy4"/>
    <dgm:cxn modelId="{943A7EDC-CDA7-43F5-A2FF-7617B240235C}" type="presParOf" srcId="{688BEC8D-9446-4F61-A027-0569DBE1B8B9}" destId="{C4816EA3-76FB-4840-B1E5-B5EA863F45FC}" srcOrd="1" destOrd="0" presId="urn:microsoft.com/office/officeart/2005/8/layout/hierarchy4"/>
    <dgm:cxn modelId="{1870A6CC-52B5-45AA-91CA-6D8C816D028C}" type="presParOf" srcId="{688BEC8D-9446-4F61-A027-0569DBE1B8B9}" destId="{9F385B74-A864-41EE-8612-12EDAABDE898}" srcOrd="2" destOrd="0" presId="urn:microsoft.com/office/officeart/2005/8/layout/hierarchy4"/>
    <dgm:cxn modelId="{BB1CF660-2D81-48EF-A1A1-28B5B8A4FD36}" type="presParOf" srcId="{9F385B74-A864-41EE-8612-12EDAABDE898}" destId="{89CF2FE2-109E-441B-9132-83C08AC2F46B}" srcOrd="0" destOrd="0" presId="urn:microsoft.com/office/officeart/2005/8/layout/hierarchy4"/>
    <dgm:cxn modelId="{1E7FE7D7-CE26-48FF-8B2C-2736029E3E47}" type="presParOf" srcId="{89CF2FE2-109E-441B-9132-83C08AC2F46B}" destId="{94FBE962-B88F-4E91-AF9E-298510E8F0FE}" srcOrd="0" destOrd="0" presId="urn:microsoft.com/office/officeart/2005/8/layout/hierarchy4"/>
    <dgm:cxn modelId="{43637645-1719-470C-843E-F23B2173C848}" type="presParOf" srcId="{89CF2FE2-109E-441B-9132-83C08AC2F46B}" destId="{8EB2BF90-9106-475A-9A7C-F03FFAD9AE03}" srcOrd="1" destOrd="0" presId="urn:microsoft.com/office/officeart/2005/8/layout/hierarchy4"/>
    <dgm:cxn modelId="{48C73563-B649-4721-9FAB-67B6634B141A}" type="presParOf" srcId="{89CF2FE2-109E-441B-9132-83C08AC2F46B}" destId="{090C27C6-920E-444D-B5C3-4DC3A6D4DC4E}" srcOrd="2" destOrd="0" presId="urn:microsoft.com/office/officeart/2005/8/layout/hierarchy4"/>
    <dgm:cxn modelId="{4DF36F31-AA90-452D-8A99-B1E46DFA5C9F}" type="presParOf" srcId="{090C27C6-920E-444D-B5C3-4DC3A6D4DC4E}" destId="{B7A97F2B-9563-494B-9061-2614053325A4}" srcOrd="0" destOrd="0" presId="urn:microsoft.com/office/officeart/2005/8/layout/hierarchy4"/>
    <dgm:cxn modelId="{45F5C983-8B80-4CCD-B0BD-E2EFB065A5F5}" type="presParOf" srcId="{B7A97F2B-9563-494B-9061-2614053325A4}" destId="{F32907A4-801D-4A63-82AB-B24EAB252DFB}" srcOrd="0" destOrd="0" presId="urn:microsoft.com/office/officeart/2005/8/layout/hierarchy4"/>
    <dgm:cxn modelId="{D6697474-B222-4F20-BE77-7303AD9B379E}" type="presParOf" srcId="{B7A97F2B-9563-494B-9061-2614053325A4}" destId="{2C0263CC-1393-480D-A1F4-EE513F10083F}" srcOrd="1" destOrd="0" presId="urn:microsoft.com/office/officeart/2005/8/layout/hierarchy4"/>
    <dgm:cxn modelId="{1CFA1E9B-6CC9-4FB5-9C7B-2892E35E2CE3}" type="presParOf" srcId="{B7A97F2B-9563-494B-9061-2614053325A4}" destId="{632E7F11-8BA5-4B37-941A-FE7C97FBA676}" srcOrd="2" destOrd="0" presId="urn:microsoft.com/office/officeart/2005/8/layout/hierarchy4"/>
    <dgm:cxn modelId="{A9BF0A83-0201-4D66-BF39-116D72DF55A2}" type="presParOf" srcId="{632E7F11-8BA5-4B37-941A-FE7C97FBA676}" destId="{8BD9BCE6-9E18-40C2-B474-625123734B0A}" srcOrd="0" destOrd="0" presId="urn:microsoft.com/office/officeart/2005/8/layout/hierarchy4"/>
    <dgm:cxn modelId="{42259BDE-053E-4165-825B-0478AAD9530B}" type="presParOf" srcId="{8BD9BCE6-9E18-40C2-B474-625123734B0A}" destId="{C08DCF6E-D000-4D8C-930F-978F58A3AD61}" srcOrd="0" destOrd="0" presId="urn:microsoft.com/office/officeart/2005/8/layout/hierarchy4"/>
    <dgm:cxn modelId="{B93817F6-B529-4019-9093-55666DDD7230}" type="presParOf" srcId="{8BD9BCE6-9E18-40C2-B474-625123734B0A}" destId="{8F8126E8-78DE-4A9F-B4AF-6879EFAE31BB}" srcOrd="1" destOrd="0" presId="urn:microsoft.com/office/officeart/2005/8/layout/hierarchy4"/>
    <dgm:cxn modelId="{90C581B8-758C-40D4-ADCD-86F7178AF5A8}" type="presParOf" srcId="{9F385B74-A864-41EE-8612-12EDAABDE898}" destId="{BAD828B0-B05B-4920-A201-F349A7D580FC}" srcOrd="1" destOrd="0" presId="urn:microsoft.com/office/officeart/2005/8/layout/hierarchy4"/>
    <dgm:cxn modelId="{EE4A35F2-4583-41BF-95F0-05E3709A1E44}" type="presParOf" srcId="{9F385B74-A864-41EE-8612-12EDAABDE898}" destId="{52763C8A-C56F-46DA-A15A-C359E59991A3}" srcOrd="2" destOrd="0" presId="urn:microsoft.com/office/officeart/2005/8/layout/hierarchy4"/>
    <dgm:cxn modelId="{4739A691-DE08-4297-8406-C57205E74418}" type="presParOf" srcId="{52763C8A-C56F-46DA-A15A-C359E59991A3}" destId="{3AD07424-74B4-45BF-A850-D8E49A79C4AC}" srcOrd="0" destOrd="0" presId="urn:microsoft.com/office/officeart/2005/8/layout/hierarchy4"/>
    <dgm:cxn modelId="{27892471-C041-459B-AFA9-4CE1F00420D0}" type="presParOf" srcId="{52763C8A-C56F-46DA-A15A-C359E59991A3}" destId="{50F6278B-F715-4D79-8356-1331E5E123AB}" srcOrd="1" destOrd="0" presId="urn:microsoft.com/office/officeart/2005/8/layout/hierarchy4"/>
    <dgm:cxn modelId="{406BF617-478F-4820-942D-6876C4AA56F2}" type="presParOf" srcId="{52763C8A-C56F-46DA-A15A-C359E59991A3}" destId="{E3131FC5-8B41-4A6A-A476-894254CE0CDE}" srcOrd="2" destOrd="0" presId="urn:microsoft.com/office/officeart/2005/8/layout/hierarchy4"/>
    <dgm:cxn modelId="{DB6A06E6-81C7-4F82-BDC4-23E20EF8E378}" type="presParOf" srcId="{E3131FC5-8B41-4A6A-A476-894254CE0CDE}" destId="{21368374-C75F-4DE2-9B44-F51A4B860A8F}" srcOrd="0" destOrd="0" presId="urn:microsoft.com/office/officeart/2005/8/layout/hierarchy4"/>
    <dgm:cxn modelId="{B08D93AE-A32C-439F-921F-F55DB0AD068E}" type="presParOf" srcId="{21368374-C75F-4DE2-9B44-F51A4B860A8F}" destId="{DF2BBF0D-7AD9-4440-B616-7C9F304CD36F}" srcOrd="0" destOrd="0" presId="urn:microsoft.com/office/officeart/2005/8/layout/hierarchy4"/>
    <dgm:cxn modelId="{482CD531-049A-4D13-9C11-5472834D5636}" type="presParOf" srcId="{21368374-C75F-4DE2-9B44-F51A4B860A8F}" destId="{D73BD88D-5180-469C-BB3D-54699D4FCB1F}" srcOrd="1" destOrd="0" presId="urn:microsoft.com/office/officeart/2005/8/layout/hierarchy4"/>
    <dgm:cxn modelId="{DFC94159-DF0B-4A84-91D1-E4CEF1F5A59F}" type="presParOf" srcId="{21368374-C75F-4DE2-9B44-F51A4B860A8F}" destId="{84BD68E3-7D82-4C75-ABBB-588157C49D9C}" srcOrd="2" destOrd="0" presId="urn:microsoft.com/office/officeart/2005/8/layout/hierarchy4"/>
    <dgm:cxn modelId="{93DD896A-526F-41B0-85DA-1C43E18DC9D4}" type="presParOf" srcId="{84BD68E3-7D82-4C75-ABBB-588157C49D9C}" destId="{3231EA43-23C2-4D42-A4F3-328FFE289403}" srcOrd="0" destOrd="0" presId="urn:microsoft.com/office/officeart/2005/8/layout/hierarchy4"/>
    <dgm:cxn modelId="{4F90FFA6-948E-4354-B77D-7660E62F9CE5}" type="presParOf" srcId="{3231EA43-23C2-4D42-A4F3-328FFE289403}" destId="{19D22216-24B0-443F-87C9-5731375676F7}" srcOrd="0" destOrd="0" presId="urn:microsoft.com/office/officeart/2005/8/layout/hierarchy4"/>
    <dgm:cxn modelId="{32F6F9E5-1245-433B-A395-856FE4914550}" type="presParOf" srcId="{3231EA43-23C2-4D42-A4F3-328FFE289403}" destId="{B1C016AD-D953-44B3-B586-72C809908588}" srcOrd="1" destOrd="0" presId="urn:microsoft.com/office/officeart/2005/8/layout/hierarchy4"/>
    <dgm:cxn modelId="{850ED9A7-6923-440E-8315-7F65677A0227}" type="presParOf" srcId="{E21AED5A-8E4A-4EA6-B2F5-7559CB7195B9}" destId="{37D37DBB-9346-47C7-ADC6-EA3EE94E2F9B}" srcOrd="1" destOrd="0" presId="urn:microsoft.com/office/officeart/2005/8/layout/hierarchy4"/>
    <dgm:cxn modelId="{C6A0EC56-59CA-472B-85AE-C29476676CCC}" type="presParOf" srcId="{E21AED5A-8E4A-4EA6-B2F5-7559CB7195B9}" destId="{3E87CB7D-DBD9-4EA5-8D20-66F85B3010A5}" srcOrd="2" destOrd="0" presId="urn:microsoft.com/office/officeart/2005/8/layout/hierarchy4"/>
    <dgm:cxn modelId="{AAD5A8E1-A688-4D2B-975B-271140646F84}" type="presParOf" srcId="{3E87CB7D-DBD9-4EA5-8D20-66F85B3010A5}" destId="{813AD22F-EFEA-41EB-878D-D8222FFB3737}" srcOrd="0" destOrd="0" presId="urn:microsoft.com/office/officeart/2005/8/layout/hierarchy4"/>
    <dgm:cxn modelId="{ABB3BA4A-A924-4187-9084-CF5612DD951B}" type="presParOf" srcId="{3E87CB7D-DBD9-4EA5-8D20-66F85B3010A5}" destId="{D44E00D3-4CF7-43FA-9EAE-0AACFFEAA76E}" srcOrd="1" destOrd="0" presId="urn:microsoft.com/office/officeart/2005/8/layout/hierarchy4"/>
    <dgm:cxn modelId="{40552D3D-79A8-4F9A-849A-B6F75423CC7E}" type="presParOf" srcId="{3E87CB7D-DBD9-4EA5-8D20-66F85B3010A5}" destId="{5E1CE6A1-2E22-469F-BFB6-2E6203F184A7}" srcOrd="2" destOrd="0" presId="urn:microsoft.com/office/officeart/2005/8/layout/hierarchy4"/>
    <dgm:cxn modelId="{923AD552-65AD-403D-9A4C-5C335B7185C5}" type="presParOf" srcId="{5E1CE6A1-2E22-469F-BFB6-2E6203F184A7}" destId="{FA5CE0FB-92B5-4365-A15C-D0AAC9DDE852}" srcOrd="0" destOrd="0" presId="urn:microsoft.com/office/officeart/2005/8/layout/hierarchy4"/>
    <dgm:cxn modelId="{6296879F-8CA3-410A-BCAD-3D71159FD4F0}" type="presParOf" srcId="{FA5CE0FB-92B5-4365-A15C-D0AAC9DDE852}" destId="{9AD6BCDC-2147-4808-8CA5-33581FC6B985}" srcOrd="0" destOrd="0" presId="urn:microsoft.com/office/officeart/2005/8/layout/hierarchy4"/>
    <dgm:cxn modelId="{C4334365-9C9C-4BBD-9497-F3F7F7B405A5}" type="presParOf" srcId="{FA5CE0FB-92B5-4365-A15C-D0AAC9DDE852}" destId="{3CEC7B20-036D-4952-A9CB-56C521007DDA}" srcOrd="1" destOrd="0" presId="urn:microsoft.com/office/officeart/2005/8/layout/hierarchy4"/>
    <dgm:cxn modelId="{1705023B-A2EB-415A-ABE6-E3968025C189}" type="presParOf" srcId="{FA5CE0FB-92B5-4365-A15C-D0AAC9DDE852}" destId="{C07AEDD0-911E-48BF-B31A-599158444285}" srcOrd="2" destOrd="0" presId="urn:microsoft.com/office/officeart/2005/8/layout/hierarchy4"/>
    <dgm:cxn modelId="{7FF4222A-DA4E-4F7C-8903-3D36B53B657A}" type="presParOf" srcId="{C07AEDD0-911E-48BF-B31A-599158444285}" destId="{A1EC4E20-3978-45BC-8920-BC2284F559DB}" srcOrd="0" destOrd="0" presId="urn:microsoft.com/office/officeart/2005/8/layout/hierarchy4"/>
    <dgm:cxn modelId="{F57EF8BD-4B45-4612-BB69-2977CB6B1DA5}" type="presParOf" srcId="{A1EC4E20-3978-45BC-8920-BC2284F559DB}" destId="{6A2BC537-FC9B-4527-8BF2-D974199E4C3A}" srcOrd="0" destOrd="0" presId="urn:microsoft.com/office/officeart/2005/8/layout/hierarchy4"/>
    <dgm:cxn modelId="{0CCB0B99-ED7F-4CF3-899B-72410FC04673}" type="presParOf" srcId="{A1EC4E20-3978-45BC-8920-BC2284F559DB}" destId="{BF478FE1-3983-4B77-93E3-80B5A3EE8ED8}" srcOrd="1" destOrd="0" presId="urn:microsoft.com/office/officeart/2005/8/layout/hierarchy4"/>
    <dgm:cxn modelId="{A7E2D307-7CE6-4A18-BB7B-0AFC4C4DFAA2}" type="presParOf" srcId="{A1EC4E20-3978-45BC-8920-BC2284F559DB}" destId="{598E633F-1D97-46BD-894A-BF05F93BB0BD}" srcOrd="2" destOrd="0" presId="urn:microsoft.com/office/officeart/2005/8/layout/hierarchy4"/>
    <dgm:cxn modelId="{D1AEE370-D1BD-4BD7-8ACC-557EEFE1B51D}" type="presParOf" srcId="{598E633F-1D97-46BD-894A-BF05F93BB0BD}" destId="{0835CD9C-1695-4DFE-9A8E-D0C87810E012}" srcOrd="0" destOrd="0" presId="urn:microsoft.com/office/officeart/2005/8/layout/hierarchy4"/>
    <dgm:cxn modelId="{7D14326B-7DC9-459E-9F37-8D25855C0E4A}" type="presParOf" srcId="{0835CD9C-1695-4DFE-9A8E-D0C87810E012}" destId="{CB4AE2E7-C7EE-4600-8A37-B47484CD310E}" srcOrd="0" destOrd="0" presId="urn:microsoft.com/office/officeart/2005/8/layout/hierarchy4"/>
    <dgm:cxn modelId="{D0013266-2F20-491D-9E24-4B6CD97D0F7B}" type="presParOf" srcId="{0835CD9C-1695-4DFE-9A8E-D0C87810E012}" destId="{20A95CEA-C71E-4F2F-841C-68ED8F3C88B3}" srcOrd="1" destOrd="0" presId="urn:microsoft.com/office/officeart/2005/8/layout/hierarchy4"/>
    <dgm:cxn modelId="{7C7C519D-F0E8-434E-AB92-22D043B6E6B6}" type="presParOf" srcId="{5E1CE6A1-2E22-469F-BFB6-2E6203F184A7}" destId="{F1947B0A-3CD1-4500-80C3-101E1761ED17}" srcOrd="1" destOrd="0" presId="urn:microsoft.com/office/officeart/2005/8/layout/hierarchy4"/>
    <dgm:cxn modelId="{5FB64F8A-455B-48E1-97BB-991503BABB20}" type="presParOf" srcId="{5E1CE6A1-2E22-469F-BFB6-2E6203F184A7}" destId="{2011D9DA-5749-4D4E-8476-AD1845CF416D}" srcOrd="2" destOrd="0" presId="urn:microsoft.com/office/officeart/2005/8/layout/hierarchy4"/>
    <dgm:cxn modelId="{71D31FFD-2007-4AEB-AC84-9EFCFB0167A1}" type="presParOf" srcId="{2011D9DA-5749-4D4E-8476-AD1845CF416D}" destId="{62666341-1021-4BE6-833D-13AECA7BE3DA}" srcOrd="0" destOrd="0" presId="urn:microsoft.com/office/officeart/2005/8/layout/hierarchy4"/>
    <dgm:cxn modelId="{075CAE42-1DE9-4754-892D-BD2275B0631C}" type="presParOf" srcId="{2011D9DA-5749-4D4E-8476-AD1845CF416D}" destId="{44FFAF05-483C-42D7-8311-9B18C93AD203}" srcOrd="1" destOrd="0" presId="urn:microsoft.com/office/officeart/2005/8/layout/hierarchy4"/>
    <dgm:cxn modelId="{F2ACD2CB-C2AF-4769-8E1B-C0F4234A3C86}" type="presParOf" srcId="{2011D9DA-5749-4D4E-8476-AD1845CF416D}" destId="{EC1E7F56-DCEB-4DE3-B759-CC8BF346AAF9}" srcOrd="2" destOrd="0" presId="urn:microsoft.com/office/officeart/2005/8/layout/hierarchy4"/>
    <dgm:cxn modelId="{B566C92A-E9D5-4B65-9D6E-C1516259B960}" type="presParOf" srcId="{EC1E7F56-DCEB-4DE3-B759-CC8BF346AAF9}" destId="{B729C687-253F-4133-88E8-290CDFA3C8EA}" srcOrd="0" destOrd="0" presId="urn:microsoft.com/office/officeart/2005/8/layout/hierarchy4"/>
    <dgm:cxn modelId="{5A874898-1F97-46D8-9C7E-09D100701DAB}" type="presParOf" srcId="{B729C687-253F-4133-88E8-290CDFA3C8EA}" destId="{C04E0D96-A997-4329-B41D-33AF220378D0}" srcOrd="0" destOrd="0" presId="urn:microsoft.com/office/officeart/2005/8/layout/hierarchy4"/>
    <dgm:cxn modelId="{EEC6D161-459F-4E6B-962A-4FF470FBA32E}" type="presParOf" srcId="{B729C687-253F-4133-88E8-290CDFA3C8EA}" destId="{ECE0E55B-A17E-4CA0-9D57-F00419B38F22}" srcOrd="1" destOrd="0" presId="urn:microsoft.com/office/officeart/2005/8/layout/hierarchy4"/>
    <dgm:cxn modelId="{14060E83-A615-4D22-BB20-C811156E1C69}" type="presParOf" srcId="{B729C687-253F-4133-88E8-290CDFA3C8EA}" destId="{84EEB1FF-D3AA-402B-8DE6-BB3FCC878F82}" srcOrd="2" destOrd="0" presId="urn:microsoft.com/office/officeart/2005/8/layout/hierarchy4"/>
    <dgm:cxn modelId="{F97262B4-CA52-4B85-8B98-F4CAFD229D2E}" type="presParOf" srcId="{84EEB1FF-D3AA-402B-8DE6-BB3FCC878F82}" destId="{7805F935-866C-44D8-A6AA-EB3ED7205D35}" srcOrd="0" destOrd="0" presId="urn:microsoft.com/office/officeart/2005/8/layout/hierarchy4"/>
    <dgm:cxn modelId="{63B851A9-6C03-4612-80F6-FF3630C23E64}" type="presParOf" srcId="{7805F935-866C-44D8-A6AA-EB3ED7205D35}" destId="{3D902978-441A-496B-A763-FE8B67680EA8}" srcOrd="0" destOrd="0" presId="urn:microsoft.com/office/officeart/2005/8/layout/hierarchy4"/>
    <dgm:cxn modelId="{FE5DF997-FFC9-4D37-AEB8-7B0B51377D5F}" type="presParOf" srcId="{7805F935-866C-44D8-A6AA-EB3ED7205D35}" destId="{91CB9FAC-6BC4-4C9C-A933-EE7AFEB7A41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416150-68A3-4ACC-8679-3DE620A068D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6A22AEF-B293-4883-AD25-8CE719711EE8}">
      <dgm:prSet phldrT="[Текст]"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2000" b="1" dirty="0">
              <a:latin typeface="Arial" pitchFamily="34" charset="0"/>
              <a:cs typeface="Arial" pitchFamily="34" charset="0"/>
            </a:rPr>
            <a:t>Варианты ФАООП для обучающихся с нарушениями зрения и умственной отсталостью (интеллектуальными нарушениями)</a:t>
          </a:r>
        </a:p>
      </dgm:t>
    </dgm:pt>
    <dgm:pt modelId="{476CE372-6DAF-48B9-B8A4-F2E7C138AA84}" type="parTrans" cxnId="{81CBB2CD-EA26-4B23-B646-FB45332A6BAF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F84B3FC2-26FD-49E1-9FB6-AF58C7C6BD53}" type="sibTrans" cxnId="{81CBB2CD-EA26-4B23-B646-FB45332A6BAF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03B61BF4-6961-478B-8064-FFECA62C946D}">
      <dgm:prSet phldrT="[Текст]"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2800" b="1" dirty="0">
              <a:latin typeface="Arial" pitchFamily="34" charset="0"/>
              <a:cs typeface="Arial" pitchFamily="34" charset="0"/>
            </a:rPr>
            <a:t>НОО</a:t>
          </a:r>
        </a:p>
      </dgm:t>
    </dgm:pt>
    <dgm:pt modelId="{8188A7FF-0B29-4444-94E8-E5934A254FF3}" type="parTrans" cxnId="{44698FF3-E5FF-4A50-9370-7701D1CF9FD8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014F2ECF-294E-405A-9D40-0E47F3D46C9A}" type="sibTrans" cxnId="{44698FF3-E5FF-4A50-9370-7701D1CF9FD8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B4FA92A5-B01D-4C09-A0CD-BFDF94866C25}">
      <dgm:prSet phldrT="[Текст]"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2800" b="1" dirty="0">
              <a:latin typeface="Arial" pitchFamily="34" charset="0"/>
              <a:cs typeface="Arial" pitchFamily="34" charset="0"/>
            </a:rPr>
            <a:t>ООО</a:t>
          </a:r>
        </a:p>
      </dgm:t>
    </dgm:pt>
    <dgm:pt modelId="{F1DF4017-BC0C-431E-940C-0173ADDB51B3}" type="parTrans" cxnId="{2E8EF023-F5F3-42AE-B1D2-33CE42F7965F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76C6AB02-5868-44E7-B041-8318DE2A433A}" type="sibTrans" cxnId="{2E8EF023-F5F3-42AE-B1D2-33CE42F7965F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9F061BCA-B189-467E-9736-59EAA5FCD5A5}">
      <dgm:prSet phldrT="[Текст]"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Слепые обучающиеся </a:t>
          </a:r>
        </a:p>
        <a:p>
          <a:r>
            <a:rPr lang="ru-RU" sz="1600" dirty="0">
              <a:latin typeface="Arial" pitchFamily="34" charset="0"/>
              <a:cs typeface="Arial" pitchFamily="34" charset="0"/>
            </a:rPr>
            <a:t>(варианты: 3.3, 3.4)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BC625A2B-70E4-4EFD-A056-8D2C13F71F6A}" type="parTrans" cxnId="{9CE886FB-33CD-40AD-8388-C438F570686D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7BB5E43F-4405-4FF0-BBDA-01841E6C6128}" type="sibTrans" cxnId="{9CE886FB-33CD-40AD-8388-C438F570686D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12CD46A1-623E-4EDB-8D0D-6F704E923FC8}">
      <dgm:prSet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Слабовидящие обучающиеся (вариант: 4.3)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1E53FAA0-E3B4-4D90-BB4B-EE57DA0D7FE1}" type="parTrans" cxnId="{FC163431-B7DF-4F03-AA16-C313E9089C30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EF356373-2EB2-4A19-932A-E618976E1946}" type="sibTrans" cxnId="{FC163431-B7DF-4F03-AA16-C313E9089C30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E401A5CD-F7AC-4844-AD66-CC059FEA7499}">
      <dgm:prSet phldrT="[Текст]"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Слепые и слабовидящие (варианты: 1, 2 ФАООП УО)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0263B282-9D75-4BAD-BAF0-002D404D3F9E}" type="parTrans" cxnId="{87B13E75-2601-4197-B890-E09DC143BBF1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9B0F5C97-9C81-47C2-B3AA-C8B7BDCAD43B}" type="sibTrans" cxnId="{87B13E75-2601-4197-B890-E09DC143BBF1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55C62CAC-0033-4E3D-B85A-EB069D8160D6}">
      <dgm:prSet phldrT="[Текст]"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2800" b="1" dirty="0">
              <a:latin typeface="Arial" pitchFamily="34" charset="0"/>
              <a:cs typeface="Arial" pitchFamily="34" charset="0"/>
            </a:rPr>
            <a:t>Нецензовое образование</a:t>
          </a:r>
        </a:p>
      </dgm:t>
    </dgm:pt>
    <dgm:pt modelId="{30CAC52B-46B3-4CDB-978E-AC36D9664BF5}" type="parTrans" cxnId="{11255AF4-AD62-45F7-BA25-F09CF2200EDC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43395165-BFBD-46B9-B7F5-CA16D9294F80}" type="sibTrans" cxnId="{11255AF4-AD62-45F7-BA25-F09CF2200EDC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CFD2270D-135D-4BC0-BFEA-150326951987}">
      <dgm:prSet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С пролонгацией </a:t>
          </a:r>
        </a:p>
        <a:p>
          <a:r>
            <a:rPr lang="ru-RU" sz="1600" dirty="0">
              <a:latin typeface="Arial" pitchFamily="34" charset="0"/>
              <a:cs typeface="Arial" pitchFamily="34" charset="0"/>
            </a:rPr>
            <a:t>Варианты 3.3, 3.4, 4.3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1E591AF4-A394-4A3A-9AB2-4B7AD661CEAE}" type="parTrans" cxnId="{11BBA779-8778-4363-B495-305821F10E2E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E4B7B6A0-39C7-4C96-B1D0-41A3C39D8FDE}" type="sibTrans" cxnId="{11BBA779-8778-4363-B495-305821F10E2E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BBF40D3F-1171-4D20-A566-CB733B1B9A88}">
      <dgm:prSet phldrT="[Текст]"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1600" b="0" dirty="0">
              <a:latin typeface="Arial" pitchFamily="34" charset="0"/>
              <a:cs typeface="Arial" pitchFamily="34" charset="0"/>
            </a:rPr>
            <a:t>Дополнены особые образовательные потребности обучающихся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A7C7AE47-0847-4130-8CF9-F3FDF4E40B4F}" type="parTrans" cxnId="{66B1EBD0-2D9C-49B5-88C8-110375011EA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73B200D-0359-43D8-92BA-04A0C6E626F2}" type="sibTrans" cxnId="{66B1EBD0-2D9C-49B5-88C8-110375011EA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6CD5624-6AFB-4F27-B79E-4F5E65FD67A4}" type="pres">
      <dgm:prSet presAssocID="{23416150-68A3-4ACC-8679-3DE620A068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1640A9-9485-4800-B9FC-268A1A37D5C2}" type="pres">
      <dgm:prSet presAssocID="{26A22AEF-B293-4883-AD25-8CE719711EE8}" presName="vertOne" presStyleCnt="0"/>
      <dgm:spPr/>
    </dgm:pt>
    <dgm:pt modelId="{D9686348-234A-4FFF-8183-1DA553167145}" type="pres">
      <dgm:prSet presAssocID="{26A22AEF-B293-4883-AD25-8CE719711EE8}" presName="txOne" presStyleLbl="node0" presStyleIdx="0" presStyleCnt="1" custLinFactNeighborX="-47" custLinFactNeighborY="-14721">
        <dgm:presLayoutVars>
          <dgm:chPref val="3"/>
        </dgm:presLayoutVars>
      </dgm:prSet>
      <dgm:spPr/>
    </dgm:pt>
    <dgm:pt modelId="{DFB51E3F-3D14-4FBF-A33D-602821287B51}" type="pres">
      <dgm:prSet presAssocID="{26A22AEF-B293-4883-AD25-8CE719711EE8}" presName="parTransOne" presStyleCnt="0"/>
      <dgm:spPr/>
    </dgm:pt>
    <dgm:pt modelId="{A66CFB51-3091-4EA3-ABF2-095AD2A42E09}" type="pres">
      <dgm:prSet presAssocID="{26A22AEF-B293-4883-AD25-8CE719711EE8}" presName="horzOne" presStyleCnt="0"/>
      <dgm:spPr/>
    </dgm:pt>
    <dgm:pt modelId="{108A7741-946E-4BA7-9D5A-B6DA048F82E6}" type="pres">
      <dgm:prSet presAssocID="{55C62CAC-0033-4E3D-B85A-EB069D8160D6}" presName="vertTwo" presStyleCnt="0"/>
      <dgm:spPr/>
    </dgm:pt>
    <dgm:pt modelId="{D88B5CAA-F729-40D0-98E5-64CC881808E9}" type="pres">
      <dgm:prSet presAssocID="{55C62CAC-0033-4E3D-B85A-EB069D8160D6}" presName="txTwo" presStyleLbl="node2" presStyleIdx="0" presStyleCnt="1">
        <dgm:presLayoutVars>
          <dgm:chPref val="3"/>
        </dgm:presLayoutVars>
      </dgm:prSet>
      <dgm:spPr/>
    </dgm:pt>
    <dgm:pt modelId="{B39421D8-59AD-49C6-9A1E-12265FDDC57D}" type="pres">
      <dgm:prSet presAssocID="{55C62CAC-0033-4E3D-B85A-EB069D8160D6}" presName="parTransTwo" presStyleCnt="0"/>
      <dgm:spPr/>
    </dgm:pt>
    <dgm:pt modelId="{E21AED5A-8E4A-4EA6-B2F5-7559CB7195B9}" type="pres">
      <dgm:prSet presAssocID="{55C62CAC-0033-4E3D-B85A-EB069D8160D6}" presName="horzTwo" presStyleCnt="0"/>
      <dgm:spPr/>
    </dgm:pt>
    <dgm:pt modelId="{688BEC8D-9446-4F61-A027-0569DBE1B8B9}" type="pres">
      <dgm:prSet presAssocID="{03B61BF4-6961-478B-8064-FFECA62C946D}" presName="vertThree" presStyleCnt="0"/>
      <dgm:spPr/>
    </dgm:pt>
    <dgm:pt modelId="{F71B2340-9E01-4595-84B0-3A8303194E92}" type="pres">
      <dgm:prSet presAssocID="{03B61BF4-6961-478B-8064-FFECA62C946D}" presName="txThree" presStyleLbl="node3" presStyleIdx="0" presStyleCnt="2">
        <dgm:presLayoutVars>
          <dgm:chPref val="3"/>
        </dgm:presLayoutVars>
      </dgm:prSet>
      <dgm:spPr/>
    </dgm:pt>
    <dgm:pt modelId="{C4816EA3-76FB-4840-B1E5-B5EA863F45FC}" type="pres">
      <dgm:prSet presAssocID="{03B61BF4-6961-478B-8064-FFECA62C946D}" presName="parTransThree" presStyleCnt="0"/>
      <dgm:spPr/>
    </dgm:pt>
    <dgm:pt modelId="{9F385B74-A864-41EE-8612-12EDAABDE898}" type="pres">
      <dgm:prSet presAssocID="{03B61BF4-6961-478B-8064-FFECA62C946D}" presName="horzThree" presStyleCnt="0"/>
      <dgm:spPr/>
    </dgm:pt>
    <dgm:pt modelId="{89CF2FE2-109E-441B-9132-83C08AC2F46B}" type="pres">
      <dgm:prSet presAssocID="{9F061BCA-B189-467E-9736-59EAA5FCD5A5}" presName="vertFour" presStyleCnt="0">
        <dgm:presLayoutVars>
          <dgm:chPref val="3"/>
        </dgm:presLayoutVars>
      </dgm:prSet>
      <dgm:spPr/>
    </dgm:pt>
    <dgm:pt modelId="{94FBE962-B88F-4E91-AF9E-298510E8F0FE}" type="pres">
      <dgm:prSet presAssocID="{9F061BCA-B189-467E-9736-59EAA5FCD5A5}" presName="txFour" presStyleLbl="node4" presStyleIdx="0" presStyleCnt="5">
        <dgm:presLayoutVars>
          <dgm:chPref val="3"/>
        </dgm:presLayoutVars>
      </dgm:prSet>
      <dgm:spPr/>
    </dgm:pt>
    <dgm:pt modelId="{090C27C6-920E-444D-B5C3-4DC3A6D4DC4E}" type="pres">
      <dgm:prSet presAssocID="{9F061BCA-B189-467E-9736-59EAA5FCD5A5}" presName="horzFour" presStyleCnt="0"/>
      <dgm:spPr/>
    </dgm:pt>
    <dgm:pt modelId="{BAD828B0-B05B-4920-A201-F349A7D580FC}" type="pres">
      <dgm:prSet presAssocID="{7BB5E43F-4405-4FF0-BBDA-01841E6C6128}" presName="sibSpaceFour" presStyleCnt="0"/>
      <dgm:spPr/>
    </dgm:pt>
    <dgm:pt modelId="{52763C8A-C56F-46DA-A15A-C359E59991A3}" type="pres">
      <dgm:prSet presAssocID="{12CD46A1-623E-4EDB-8D0D-6F704E923FC8}" presName="vertFour" presStyleCnt="0">
        <dgm:presLayoutVars>
          <dgm:chPref val="3"/>
        </dgm:presLayoutVars>
      </dgm:prSet>
      <dgm:spPr/>
    </dgm:pt>
    <dgm:pt modelId="{3AD07424-74B4-45BF-A850-D8E49A79C4AC}" type="pres">
      <dgm:prSet presAssocID="{12CD46A1-623E-4EDB-8D0D-6F704E923FC8}" presName="txFour" presStyleLbl="node4" presStyleIdx="1" presStyleCnt="5">
        <dgm:presLayoutVars>
          <dgm:chPref val="3"/>
        </dgm:presLayoutVars>
      </dgm:prSet>
      <dgm:spPr/>
    </dgm:pt>
    <dgm:pt modelId="{50F6278B-F715-4D79-8356-1331E5E123AB}" type="pres">
      <dgm:prSet presAssocID="{12CD46A1-623E-4EDB-8D0D-6F704E923FC8}" presName="parTransFour" presStyleCnt="0"/>
      <dgm:spPr/>
    </dgm:pt>
    <dgm:pt modelId="{E3131FC5-8B41-4A6A-A476-894254CE0CDE}" type="pres">
      <dgm:prSet presAssocID="{12CD46A1-623E-4EDB-8D0D-6F704E923FC8}" presName="horzFour" presStyleCnt="0"/>
      <dgm:spPr/>
    </dgm:pt>
    <dgm:pt modelId="{21368374-C75F-4DE2-9B44-F51A4B860A8F}" type="pres">
      <dgm:prSet presAssocID="{CFD2270D-135D-4BC0-BFEA-150326951987}" presName="vertFour" presStyleCnt="0">
        <dgm:presLayoutVars>
          <dgm:chPref val="3"/>
        </dgm:presLayoutVars>
      </dgm:prSet>
      <dgm:spPr/>
    </dgm:pt>
    <dgm:pt modelId="{DF2BBF0D-7AD9-4440-B616-7C9F304CD36F}" type="pres">
      <dgm:prSet presAssocID="{CFD2270D-135D-4BC0-BFEA-150326951987}" presName="txFour" presStyleLbl="node4" presStyleIdx="2" presStyleCnt="5" custLinFactNeighborX="-55845" custLinFactNeighborY="-990">
        <dgm:presLayoutVars>
          <dgm:chPref val="3"/>
        </dgm:presLayoutVars>
      </dgm:prSet>
      <dgm:spPr/>
    </dgm:pt>
    <dgm:pt modelId="{84BD68E3-7D82-4C75-ABBB-588157C49D9C}" type="pres">
      <dgm:prSet presAssocID="{CFD2270D-135D-4BC0-BFEA-150326951987}" presName="horzFour" presStyleCnt="0"/>
      <dgm:spPr/>
    </dgm:pt>
    <dgm:pt modelId="{37D37DBB-9346-47C7-ADC6-EA3EE94E2F9B}" type="pres">
      <dgm:prSet presAssocID="{014F2ECF-294E-405A-9D40-0E47F3D46C9A}" presName="sibSpaceThree" presStyleCnt="0"/>
      <dgm:spPr/>
    </dgm:pt>
    <dgm:pt modelId="{3E87CB7D-DBD9-4EA5-8D20-66F85B3010A5}" type="pres">
      <dgm:prSet presAssocID="{B4FA92A5-B01D-4C09-A0CD-BFDF94866C25}" presName="vertThree" presStyleCnt="0"/>
      <dgm:spPr/>
    </dgm:pt>
    <dgm:pt modelId="{813AD22F-EFEA-41EB-878D-D8222FFB3737}" type="pres">
      <dgm:prSet presAssocID="{B4FA92A5-B01D-4C09-A0CD-BFDF94866C25}" presName="txThree" presStyleLbl="node3" presStyleIdx="1" presStyleCnt="2">
        <dgm:presLayoutVars>
          <dgm:chPref val="3"/>
        </dgm:presLayoutVars>
      </dgm:prSet>
      <dgm:spPr/>
    </dgm:pt>
    <dgm:pt modelId="{D44E00D3-4CF7-43FA-9EAE-0AACFFEAA76E}" type="pres">
      <dgm:prSet presAssocID="{B4FA92A5-B01D-4C09-A0CD-BFDF94866C25}" presName="parTransThree" presStyleCnt="0"/>
      <dgm:spPr/>
    </dgm:pt>
    <dgm:pt modelId="{5E1CE6A1-2E22-469F-BFB6-2E6203F184A7}" type="pres">
      <dgm:prSet presAssocID="{B4FA92A5-B01D-4C09-A0CD-BFDF94866C25}" presName="horzThree" presStyleCnt="0"/>
      <dgm:spPr/>
    </dgm:pt>
    <dgm:pt modelId="{FA5CE0FB-92B5-4365-A15C-D0AAC9DDE852}" type="pres">
      <dgm:prSet presAssocID="{E401A5CD-F7AC-4844-AD66-CC059FEA7499}" presName="vertFour" presStyleCnt="0">
        <dgm:presLayoutVars>
          <dgm:chPref val="3"/>
        </dgm:presLayoutVars>
      </dgm:prSet>
      <dgm:spPr/>
    </dgm:pt>
    <dgm:pt modelId="{9AD6BCDC-2147-4808-8CA5-33581FC6B985}" type="pres">
      <dgm:prSet presAssocID="{E401A5CD-F7AC-4844-AD66-CC059FEA7499}" presName="txFour" presStyleLbl="node4" presStyleIdx="3" presStyleCnt="5">
        <dgm:presLayoutVars>
          <dgm:chPref val="3"/>
        </dgm:presLayoutVars>
      </dgm:prSet>
      <dgm:spPr/>
    </dgm:pt>
    <dgm:pt modelId="{658AE8BC-2876-42C1-930C-21DE807FE410}" type="pres">
      <dgm:prSet presAssocID="{E401A5CD-F7AC-4844-AD66-CC059FEA7499}" presName="parTransFour" presStyleCnt="0"/>
      <dgm:spPr/>
    </dgm:pt>
    <dgm:pt modelId="{C07AEDD0-911E-48BF-B31A-599158444285}" type="pres">
      <dgm:prSet presAssocID="{E401A5CD-F7AC-4844-AD66-CC059FEA7499}" presName="horzFour" presStyleCnt="0"/>
      <dgm:spPr/>
    </dgm:pt>
    <dgm:pt modelId="{AB52498B-6400-49A0-ABFF-FD8F346CEA6D}" type="pres">
      <dgm:prSet presAssocID="{BBF40D3F-1171-4D20-A566-CB733B1B9A88}" presName="vertFour" presStyleCnt="0">
        <dgm:presLayoutVars>
          <dgm:chPref val="3"/>
        </dgm:presLayoutVars>
      </dgm:prSet>
      <dgm:spPr/>
    </dgm:pt>
    <dgm:pt modelId="{FB9F09F0-C006-417A-84A7-04E1BB79DB3F}" type="pres">
      <dgm:prSet presAssocID="{BBF40D3F-1171-4D20-A566-CB733B1B9A88}" presName="txFour" presStyleLbl="node4" presStyleIdx="4" presStyleCnt="5">
        <dgm:presLayoutVars>
          <dgm:chPref val="3"/>
        </dgm:presLayoutVars>
      </dgm:prSet>
      <dgm:spPr/>
    </dgm:pt>
    <dgm:pt modelId="{F6A47632-4387-4F91-9873-3591023412C1}" type="pres">
      <dgm:prSet presAssocID="{BBF40D3F-1171-4D20-A566-CB733B1B9A88}" presName="horzFour" presStyleCnt="0"/>
      <dgm:spPr/>
    </dgm:pt>
  </dgm:ptLst>
  <dgm:cxnLst>
    <dgm:cxn modelId="{AF16BB13-95DD-42BE-A56B-47DE08DC8DFE}" type="presOf" srcId="{E401A5CD-F7AC-4844-AD66-CC059FEA7499}" destId="{9AD6BCDC-2147-4808-8CA5-33581FC6B985}" srcOrd="0" destOrd="0" presId="urn:microsoft.com/office/officeart/2005/8/layout/hierarchy4"/>
    <dgm:cxn modelId="{28DCF616-E55C-499A-B819-51B1EDBAF687}" type="presOf" srcId="{CFD2270D-135D-4BC0-BFEA-150326951987}" destId="{DF2BBF0D-7AD9-4440-B616-7C9F304CD36F}" srcOrd="0" destOrd="0" presId="urn:microsoft.com/office/officeart/2005/8/layout/hierarchy4"/>
    <dgm:cxn modelId="{4F9CA01C-B0DB-487A-B9B4-383549CF9181}" type="presOf" srcId="{26A22AEF-B293-4883-AD25-8CE719711EE8}" destId="{D9686348-234A-4FFF-8183-1DA553167145}" srcOrd="0" destOrd="0" presId="urn:microsoft.com/office/officeart/2005/8/layout/hierarchy4"/>
    <dgm:cxn modelId="{2E8EF023-F5F3-42AE-B1D2-33CE42F7965F}" srcId="{55C62CAC-0033-4E3D-B85A-EB069D8160D6}" destId="{B4FA92A5-B01D-4C09-A0CD-BFDF94866C25}" srcOrd="1" destOrd="0" parTransId="{F1DF4017-BC0C-431E-940C-0173ADDB51B3}" sibTransId="{76C6AB02-5868-44E7-B041-8318DE2A433A}"/>
    <dgm:cxn modelId="{8DB8562B-9D90-487F-AE40-EE912BD0F16A}" type="presOf" srcId="{9F061BCA-B189-467E-9736-59EAA5FCD5A5}" destId="{94FBE962-B88F-4E91-AF9E-298510E8F0FE}" srcOrd="0" destOrd="0" presId="urn:microsoft.com/office/officeart/2005/8/layout/hierarchy4"/>
    <dgm:cxn modelId="{9A53262C-C6FF-477D-9D2B-9335C3CCE7FE}" type="presOf" srcId="{B4FA92A5-B01D-4C09-A0CD-BFDF94866C25}" destId="{813AD22F-EFEA-41EB-878D-D8222FFB3737}" srcOrd="0" destOrd="0" presId="urn:microsoft.com/office/officeart/2005/8/layout/hierarchy4"/>
    <dgm:cxn modelId="{FC163431-B7DF-4F03-AA16-C313E9089C30}" srcId="{03B61BF4-6961-478B-8064-FFECA62C946D}" destId="{12CD46A1-623E-4EDB-8D0D-6F704E923FC8}" srcOrd="1" destOrd="0" parTransId="{1E53FAA0-E3B4-4D90-BB4B-EE57DA0D7FE1}" sibTransId="{EF356373-2EB2-4A19-932A-E618976E1946}"/>
    <dgm:cxn modelId="{87B13E75-2601-4197-B890-E09DC143BBF1}" srcId="{B4FA92A5-B01D-4C09-A0CD-BFDF94866C25}" destId="{E401A5CD-F7AC-4844-AD66-CC059FEA7499}" srcOrd="0" destOrd="0" parTransId="{0263B282-9D75-4BAD-BAF0-002D404D3F9E}" sibTransId="{9B0F5C97-9C81-47C2-B3AA-C8B7BDCAD43B}"/>
    <dgm:cxn modelId="{11BBA779-8778-4363-B495-305821F10E2E}" srcId="{12CD46A1-623E-4EDB-8D0D-6F704E923FC8}" destId="{CFD2270D-135D-4BC0-BFEA-150326951987}" srcOrd="0" destOrd="0" parTransId="{1E591AF4-A394-4A3A-9AB2-4B7AD661CEAE}" sibTransId="{E4B7B6A0-39C7-4C96-B1D0-41A3C39D8FDE}"/>
    <dgm:cxn modelId="{8922737A-940F-495E-8D4E-30D290EDD2D4}" type="presOf" srcId="{55C62CAC-0033-4E3D-B85A-EB069D8160D6}" destId="{D88B5CAA-F729-40D0-98E5-64CC881808E9}" srcOrd="0" destOrd="0" presId="urn:microsoft.com/office/officeart/2005/8/layout/hierarchy4"/>
    <dgm:cxn modelId="{D786E0A1-4CED-42CA-BCB2-F13ED1F976FE}" type="presOf" srcId="{23416150-68A3-4ACC-8679-3DE620A068D8}" destId="{36CD5624-6AFB-4F27-B79E-4F5E65FD67A4}" srcOrd="0" destOrd="0" presId="urn:microsoft.com/office/officeart/2005/8/layout/hierarchy4"/>
    <dgm:cxn modelId="{68F117CD-24B8-4A94-BCE2-EA703BBBE8CA}" type="presOf" srcId="{12CD46A1-623E-4EDB-8D0D-6F704E923FC8}" destId="{3AD07424-74B4-45BF-A850-D8E49A79C4AC}" srcOrd="0" destOrd="0" presId="urn:microsoft.com/office/officeart/2005/8/layout/hierarchy4"/>
    <dgm:cxn modelId="{81CBB2CD-EA26-4B23-B646-FB45332A6BAF}" srcId="{23416150-68A3-4ACC-8679-3DE620A068D8}" destId="{26A22AEF-B293-4883-AD25-8CE719711EE8}" srcOrd="0" destOrd="0" parTransId="{476CE372-6DAF-48B9-B8A4-F2E7C138AA84}" sibTransId="{F84B3FC2-26FD-49E1-9FB6-AF58C7C6BD53}"/>
    <dgm:cxn modelId="{66B1EBD0-2D9C-49B5-88C8-110375011EAE}" srcId="{E401A5CD-F7AC-4844-AD66-CC059FEA7499}" destId="{BBF40D3F-1171-4D20-A566-CB733B1B9A88}" srcOrd="0" destOrd="0" parTransId="{A7C7AE47-0847-4130-8CF9-F3FDF4E40B4F}" sibTransId="{F73B200D-0359-43D8-92BA-04A0C6E626F2}"/>
    <dgm:cxn modelId="{34D01BEB-D759-4D79-9468-0304566E4103}" type="presOf" srcId="{03B61BF4-6961-478B-8064-FFECA62C946D}" destId="{F71B2340-9E01-4595-84B0-3A8303194E92}" srcOrd="0" destOrd="0" presId="urn:microsoft.com/office/officeart/2005/8/layout/hierarchy4"/>
    <dgm:cxn modelId="{44698FF3-E5FF-4A50-9370-7701D1CF9FD8}" srcId="{55C62CAC-0033-4E3D-B85A-EB069D8160D6}" destId="{03B61BF4-6961-478B-8064-FFECA62C946D}" srcOrd="0" destOrd="0" parTransId="{8188A7FF-0B29-4444-94E8-E5934A254FF3}" sibTransId="{014F2ECF-294E-405A-9D40-0E47F3D46C9A}"/>
    <dgm:cxn modelId="{11255AF4-AD62-45F7-BA25-F09CF2200EDC}" srcId="{26A22AEF-B293-4883-AD25-8CE719711EE8}" destId="{55C62CAC-0033-4E3D-B85A-EB069D8160D6}" srcOrd="0" destOrd="0" parTransId="{30CAC52B-46B3-4CDB-978E-AC36D9664BF5}" sibTransId="{43395165-BFBD-46B9-B7F5-CA16D9294F80}"/>
    <dgm:cxn modelId="{3AAD59F8-0A90-4E09-9046-17693496AB89}" type="presOf" srcId="{BBF40D3F-1171-4D20-A566-CB733B1B9A88}" destId="{FB9F09F0-C006-417A-84A7-04E1BB79DB3F}" srcOrd="0" destOrd="0" presId="urn:microsoft.com/office/officeart/2005/8/layout/hierarchy4"/>
    <dgm:cxn modelId="{9CE886FB-33CD-40AD-8388-C438F570686D}" srcId="{03B61BF4-6961-478B-8064-FFECA62C946D}" destId="{9F061BCA-B189-467E-9736-59EAA5FCD5A5}" srcOrd="0" destOrd="0" parTransId="{BC625A2B-70E4-4EFD-A056-8D2C13F71F6A}" sibTransId="{7BB5E43F-4405-4FF0-BBDA-01841E6C6128}"/>
    <dgm:cxn modelId="{37648896-F522-460D-8069-78A621D68269}" type="presParOf" srcId="{36CD5624-6AFB-4F27-B79E-4F5E65FD67A4}" destId="{801640A9-9485-4800-B9FC-268A1A37D5C2}" srcOrd="0" destOrd="0" presId="urn:microsoft.com/office/officeart/2005/8/layout/hierarchy4"/>
    <dgm:cxn modelId="{42FC8F54-E8EE-45B3-B211-1BCD567D0DD5}" type="presParOf" srcId="{801640A9-9485-4800-B9FC-268A1A37D5C2}" destId="{D9686348-234A-4FFF-8183-1DA553167145}" srcOrd="0" destOrd="0" presId="urn:microsoft.com/office/officeart/2005/8/layout/hierarchy4"/>
    <dgm:cxn modelId="{8F7C6314-BDBC-4405-BD16-F8F2F3669C63}" type="presParOf" srcId="{801640A9-9485-4800-B9FC-268A1A37D5C2}" destId="{DFB51E3F-3D14-4FBF-A33D-602821287B51}" srcOrd="1" destOrd="0" presId="urn:microsoft.com/office/officeart/2005/8/layout/hierarchy4"/>
    <dgm:cxn modelId="{7B5C024F-F3CE-4A42-8097-B64C17AB582D}" type="presParOf" srcId="{801640A9-9485-4800-B9FC-268A1A37D5C2}" destId="{A66CFB51-3091-4EA3-ABF2-095AD2A42E09}" srcOrd="2" destOrd="0" presId="urn:microsoft.com/office/officeart/2005/8/layout/hierarchy4"/>
    <dgm:cxn modelId="{1731D222-16E0-4EAE-BF73-9F0E7741A1E8}" type="presParOf" srcId="{A66CFB51-3091-4EA3-ABF2-095AD2A42E09}" destId="{108A7741-946E-4BA7-9D5A-B6DA048F82E6}" srcOrd="0" destOrd="0" presId="urn:microsoft.com/office/officeart/2005/8/layout/hierarchy4"/>
    <dgm:cxn modelId="{267E41D6-1019-41D4-A390-02CEC58CF399}" type="presParOf" srcId="{108A7741-946E-4BA7-9D5A-B6DA048F82E6}" destId="{D88B5CAA-F729-40D0-98E5-64CC881808E9}" srcOrd="0" destOrd="0" presId="urn:microsoft.com/office/officeart/2005/8/layout/hierarchy4"/>
    <dgm:cxn modelId="{0EA7EE72-C3B7-48B8-B4BD-C11B89DE3737}" type="presParOf" srcId="{108A7741-946E-4BA7-9D5A-B6DA048F82E6}" destId="{B39421D8-59AD-49C6-9A1E-12265FDDC57D}" srcOrd="1" destOrd="0" presId="urn:microsoft.com/office/officeart/2005/8/layout/hierarchy4"/>
    <dgm:cxn modelId="{98041681-8C64-456C-B64D-0B196E4E5580}" type="presParOf" srcId="{108A7741-946E-4BA7-9D5A-B6DA048F82E6}" destId="{E21AED5A-8E4A-4EA6-B2F5-7559CB7195B9}" srcOrd="2" destOrd="0" presId="urn:microsoft.com/office/officeart/2005/8/layout/hierarchy4"/>
    <dgm:cxn modelId="{D32AD1F4-442B-4A41-A71A-6363AE325807}" type="presParOf" srcId="{E21AED5A-8E4A-4EA6-B2F5-7559CB7195B9}" destId="{688BEC8D-9446-4F61-A027-0569DBE1B8B9}" srcOrd="0" destOrd="0" presId="urn:microsoft.com/office/officeart/2005/8/layout/hierarchy4"/>
    <dgm:cxn modelId="{8D4E1053-9557-4469-B787-B629FBE7CF17}" type="presParOf" srcId="{688BEC8D-9446-4F61-A027-0569DBE1B8B9}" destId="{F71B2340-9E01-4595-84B0-3A8303194E92}" srcOrd="0" destOrd="0" presId="urn:microsoft.com/office/officeart/2005/8/layout/hierarchy4"/>
    <dgm:cxn modelId="{943A7EDC-CDA7-43F5-A2FF-7617B240235C}" type="presParOf" srcId="{688BEC8D-9446-4F61-A027-0569DBE1B8B9}" destId="{C4816EA3-76FB-4840-B1E5-B5EA863F45FC}" srcOrd="1" destOrd="0" presId="urn:microsoft.com/office/officeart/2005/8/layout/hierarchy4"/>
    <dgm:cxn modelId="{1870A6CC-52B5-45AA-91CA-6D8C816D028C}" type="presParOf" srcId="{688BEC8D-9446-4F61-A027-0569DBE1B8B9}" destId="{9F385B74-A864-41EE-8612-12EDAABDE898}" srcOrd="2" destOrd="0" presId="urn:microsoft.com/office/officeart/2005/8/layout/hierarchy4"/>
    <dgm:cxn modelId="{BB1CF660-2D81-48EF-A1A1-28B5B8A4FD36}" type="presParOf" srcId="{9F385B74-A864-41EE-8612-12EDAABDE898}" destId="{89CF2FE2-109E-441B-9132-83C08AC2F46B}" srcOrd="0" destOrd="0" presId="urn:microsoft.com/office/officeart/2005/8/layout/hierarchy4"/>
    <dgm:cxn modelId="{1E7FE7D7-CE26-48FF-8B2C-2736029E3E47}" type="presParOf" srcId="{89CF2FE2-109E-441B-9132-83C08AC2F46B}" destId="{94FBE962-B88F-4E91-AF9E-298510E8F0FE}" srcOrd="0" destOrd="0" presId="urn:microsoft.com/office/officeart/2005/8/layout/hierarchy4"/>
    <dgm:cxn modelId="{48C73563-B649-4721-9FAB-67B6634B141A}" type="presParOf" srcId="{89CF2FE2-109E-441B-9132-83C08AC2F46B}" destId="{090C27C6-920E-444D-B5C3-4DC3A6D4DC4E}" srcOrd="1" destOrd="0" presId="urn:microsoft.com/office/officeart/2005/8/layout/hierarchy4"/>
    <dgm:cxn modelId="{90C581B8-758C-40D4-ADCD-86F7178AF5A8}" type="presParOf" srcId="{9F385B74-A864-41EE-8612-12EDAABDE898}" destId="{BAD828B0-B05B-4920-A201-F349A7D580FC}" srcOrd="1" destOrd="0" presId="urn:microsoft.com/office/officeart/2005/8/layout/hierarchy4"/>
    <dgm:cxn modelId="{EE4A35F2-4583-41BF-95F0-05E3709A1E44}" type="presParOf" srcId="{9F385B74-A864-41EE-8612-12EDAABDE898}" destId="{52763C8A-C56F-46DA-A15A-C359E59991A3}" srcOrd="2" destOrd="0" presId="urn:microsoft.com/office/officeart/2005/8/layout/hierarchy4"/>
    <dgm:cxn modelId="{4739A691-DE08-4297-8406-C57205E74418}" type="presParOf" srcId="{52763C8A-C56F-46DA-A15A-C359E59991A3}" destId="{3AD07424-74B4-45BF-A850-D8E49A79C4AC}" srcOrd="0" destOrd="0" presId="urn:microsoft.com/office/officeart/2005/8/layout/hierarchy4"/>
    <dgm:cxn modelId="{27892471-C041-459B-AFA9-4CE1F00420D0}" type="presParOf" srcId="{52763C8A-C56F-46DA-A15A-C359E59991A3}" destId="{50F6278B-F715-4D79-8356-1331E5E123AB}" srcOrd="1" destOrd="0" presId="urn:microsoft.com/office/officeart/2005/8/layout/hierarchy4"/>
    <dgm:cxn modelId="{406BF617-478F-4820-942D-6876C4AA56F2}" type="presParOf" srcId="{52763C8A-C56F-46DA-A15A-C359E59991A3}" destId="{E3131FC5-8B41-4A6A-A476-894254CE0CDE}" srcOrd="2" destOrd="0" presId="urn:microsoft.com/office/officeart/2005/8/layout/hierarchy4"/>
    <dgm:cxn modelId="{DB6A06E6-81C7-4F82-BDC4-23E20EF8E378}" type="presParOf" srcId="{E3131FC5-8B41-4A6A-A476-894254CE0CDE}" destId="{21368374-C75F-4DE2-9B44-F51A4B860A8F}" srcOrd="0" destOrd="0" presId="urn:microsoft.com/office/officeart/2005/8/layout/hierarchy4"/>
    <dgm:cxn modelId="{B08D93AE-A32C-439F-921F-F55DB0AD068E}" type="presParOf" srcId="{21368374-C75F-4DE2-9B44-F51A4B860A8F}" destId="{DF2BBF0D-7AD9-4440-B616-7C9F304CD36F}" srcOrd="0" destOrd="0" presId="urn:microsoft.com/office/officeart/2005/8/layout/hierarchy4"/>
    <dgm:cxn modelId="{DFC94159-DF0B-4A84-91D1-E4CEF1F5A59F}" type="presParOf" srcId="{21368374-C75F-4DE2-9B44-F51A4B860A8F}" destId="{84BD68E3-7D82-4C75-ABBB-588157C49D9C}" srcOrd="1" destOrd="0" presId="urn:microsoft.com/office/officeart/2005/8/layout/hierarchy4"/>
    <dgm:cxn modelId="{850ED9A7-6923-440E-8315-7F65677A0227}" type="presParOf" srcId="{E21AED5A-8E4A-4EA6-B2F5-7559CB7195B9}" destId="{37D37DBB-9346-47C7-ADC6-EA3EE94E2F9B}" srcOrd="1" destOrd="0" presId="urn:microsoft.com/office/officeart/2005/8/layout/hierarchy4"/>
    <dgm:cxn modelId="{C6A0EC56-59CA-472B-85AE-C29476676CCC}" type="presParOf" srcId="{E21AED5A-8E4A-4EA6-B2F5-7559CB7195B9}" destId="{3E87CB7D-DBD9-4EA5-8D20-66F85B3010A5}" srcOrd="2" destOrd="0" presId="urn:microsoft.com/office/officeart/2005/8/layout/hierarchy4"/>
    <dgm:cxn modelId="{AAD5A8E1-A688-4D2B-975B-271140646F84}" type="presParOf" srcId="{3E87CB7D-DBD9-4EA5-8D20-66F85B3010A5}" destId="{813AD22F-EFEA-41EB-878D-D8222FFB3737}" srcOrd="0" destOrd="0" presId="urn:microsoft.com/office/officeart/2005/8/layout/hierarchy4"/>
    <dgm:cxn modelId="{ABB3BA4A-A924-4187-9084-CF5612DD951B}" type="presParOf" srcId="{3E87CB7D-DBD9-4EA5-8D20-66F85B3010A5}" destId="{D44E00D3-4CF7-43FA-9EAE-0AACFFEAA76E}" srcOrd="1" destOrd="0" presId="urn:microsoft.com/office/officeart/2005/8/layout/hierarchy4"/>
    <dgm:cxn modelId="{40552D3D-79A8-4F9A-849A-B6F75423CC7E}" type="presParOf" srcId="{3E87CB7D-DBD9-4EA5-8D20-66F85B3010A5}" destId="{5E1CE6A1-2E22-469F-BFB6-2E6203F184A7}" srcOrd="2" destOrd="0" presId="urn:microsoft.com/office/officeart/2005/8/layout/hierarchy4"/>
    <dgm:cxn modelId="{923AD552-65AD-403D-9A4C-5C335B7185C5}" type="presParOf" srcId="{5E1CE6A1-2E22-469F-BFB6-2E6203F184A7}" destId="{FA5CE0FB-92B5-4365-A15C-D0AAC9DDE852}" srcOrd="0" destOrd="0" presId="urn:microsoft.com/office/officeart/2005/8/layout/hierarchy4"/>
    <dgm:cxn modelId="{6296879F-8CA3-410A-BCAD-3D71159FD4F0}" type="presParOf" srcId="{FA5CE0FB-92B5-4365-A15C-D0AAC9DDE852}" destId="{9AD6BCDC-2147-4808-8CA5-33581FC6B985}" srcOrd="0" destOrd="0" presId="urn:microsoft.com/office/officeart/2005/8/layout/hierarchy4"/>
    <dgm:cxn modelId="{B24E289F-5279-4062-BDA1-0DA9C5FF507F}" type="presParOf" srcId="{FA5CE0FB-92B5-4365-A15C-D0AAC9DDE852}" destId="{658AE8BC-2876-42C1-930C-21DE807FE410}" srcOrd="1" destOrd="0" presId="urn:microsoft.com/office/officeart/2005/8/layout/hierarchy4"/>
    <dgm:cxn modelId="{1705023B-A2EB-415A-ABE6-E3968025C189}" type="presParOf" srcId="{FA5CE0FB-92B5-4365-A15C-D0AAC9DDE852}" destId="{C07AEDD0-911E-48BF-B31A-599158444285}" srcOrd="2" destOrd="0" presId="urn:microsoft.com/office/officeart/2005/8/layout/hierarchy4"/>
    <dgm:cxn modelId="{3394DBC4-A403-48EA-977B-A2158A7562F2}" type="presParOf" srcId="{C07AEDD0-911E-48BF-B31A-599158444285}" destId="{AB52498B-6400-49A0-ABFF-FD8F346CEA6D}" srcOrd="0" destOrd="0" presId="urn:microsoft.com/office/officeart/2005/8/layout/hierarchy4"/>
    <dgm:cxn modelId="{AAAD69F2-314C-4D2E-8AE3-567B77C0998C}" type="presParOf" srcId="{AB52498B-6400-49A0-ABFF-FD8F346CEA6D}" destId="{FB9F09F0-C006-417A-84A7-04E1BB79DB3F}" srcOrd="0" destOrd="0" presId="urn:microsoft.com/office/officeart/2005/8/layout/hierarchy4"/>
    <dgm:cxn modelId="{E8509D76-E75B-4655-A8BE-081B60A4FD7F}" type="presParOf" srcId="{AB52498B-6400-49A0-ABFF-FD8F346CEA6D}" destId="{F6A47632-4387-4F91-9873-3591023412C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458237-BCF6-4096-BECB-8416A6A753E6}" type="doc">
      <dgm:prSet loTypeId="urn:microsoft.com/office/officeart/2005/8/layout/hierarchy4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3E72C85-C3E1-4708-8836-40C86F77B485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Планируемые результаты освоения ФАОП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35EC768-3B7E-402F-8E04-24C02E4C6BE7}" type="parTrans" cxnId="{2B469A7F-455C-4550-BB52-684AC210053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A6DCF2A-01D9-4D52-BB05-F94E970815C8}" type="sibTrans" cxnId="{2B469A7F-455C-4550-BB52-684AC210053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33F9E68-5993-4332-9C21-F4D1DF86CD50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НОО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8031C6B-E022-45C9-82CC-9AB6A5CB153A}" type="parTrans" cxnId="{DB2DD8B9-5CCD-4F9E-BE8A-E7500399CA7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FB0BE34-8E75-4543-853F-A718DCD51A6A}" type="sibTrans" cxnId="{DB2DD8B9-5CCD-4F9E-BE8A-E7500399CA7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5A9665C-D9A6-46D8-BBEA-C75FB3F5C93F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Варианты 3.1, 4.1 </a:t>
          </a:r>
        </a:p>
      </dgm:t>
    </dgm:pt>
    <dgm:pt modelId="{9481BD93-B282-45BC-9EB0-E91C91D3AA9D}" type="parTrans" cxnId="{CC000703-3CDE-4C44-8EE4-96A0F6A09CB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688D0F6-2F94-46C7-B1AE-5A596069BE24}" type="sibTrans" cxnId="{CC000703-3CDE-4C44-8EE4-96A0F6A09CB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DAD2B5A-4F26-4F4A-92EF-0E4BA2C43A1B}">
      <dgm:prSet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Общие личностные, метапредметные, предметные результаты (соответствуют ФГОС НОО) и дополняются результатами освоения программы коррекционной работы</a:t>
          </a:r>
        </a:p>
      </dgm:t>
    </dgm:pt>
    <dgm:pt modelId="{DB37A1A7-856E-48EB-8886-CEBAF0597C8C}" type="parTrans" cxnId="{59A2AE6C-0C2A-48FA-BF18-E05142BD786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957A5AD-1103-4334-B263-CC0142814BF2}" type="sibTrans" cxnId="{59A2AE6C-0C2A-48FA-BF18-E05142BD786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6155C12-FF0B-4867-9094-6860FEE2068F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Варианты 3.2, 4.2 </a:t>
          </a:r>
        </a:p>
      </dgm:t>
    </dgm:pt>
    <dgm:pt modelId="{60D5E973-3A93-4F23-BBB9-2A76EF0F0289}" type="parTrans" cxnId="{E63D98DF-F251-4140-9497-E58123971B4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957A534-1495-4697-96CC-999E723036B3}" type="sibTrans" cxnId="{E63D98DF-F251-4140-9497-E58123971B4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0413791-3C1A-442A-AA03-9A91CB205074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Общие (соответствуют ФГОС НОО) и специальные личностные, метапредметные, предметные результаты</a:t>
          </a:r>
        </a:p>
      </dgm:t>
    </dgm:pt>
    <dgm:pt modelId="{97D58365-58FA-43DF-BAF8-CEFF74874987}" type="parTrans" cxnId="{5DF90683-3021-4787-9564-673BBD576B0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1F9A376-F587-45A4-82AD-3553187E4FA3}" type="sibTrans" cxnId="{5DF90683-3021-4787-9564-673BBD576B0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BB7D67B-3CEF-478F-842B-FE47C77DBF5C}" type="pres">
      <dgm:prSet presAssocID="{89458237-BCF6-4096-BECB-8416A6A753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D22536-135F-46C8-99BF-497667BA7504}" type="pres">
      <dgm:prSet presAssocID="{53E72C85-C3E1-4708-8836-40C86F77B485}" presName="vertOne" presStyleCnt="0"/>
      <dgm:spPr/>
    </dgm:pt>
    <dgm:pt modelId="{421863A0-E221-46DC-8E2D-F5B0C6323502}" type="pres">
      <dgm:prSet presAssocID="{53E72C85-C3E1-4708-8836-40C86F77B485}" presName="txOne" presStyleLbl="node0" presStyleIdx="0" presStyleCnt="1" custScaleY="81568">
        <dgm:presLayoutVars>
          <dgm:chPref val="3"/>
        </dgm:presLayoutVars>
      </dgm:prSet>
      <dgm:spPr/>
    </dgm:pt>
    <dgm:pt modelId="{3E232DE7-F0E4-410F-B4E2-3FC8E28069B2}" type="pres">
      <dgm:prSet presAssocID="{53E72C85-C3E1-4708-8836-40C86F77B485}" presName="parTransOne" presStyleCnt="0"/>
      <dgm:spPr/>
    </dgm:pt>
    <dgm:pt modelId="{4437CF29-9E49-4A3D-8636-8614018D4DAD}" type="pres">
      <dgm:prSet presAssocID="{53E72C85-C3E1-4708-8836-40C86F77B485}" presName="horzOne" presStyleCnt="0"/>
      <dgm:spPr/>
    </dgm:pt>
    <dgm:pt modelId="{663F8959-76B7-4411-AAD1-EBDC9ECF73C2}" type="pres">
      <dgm:prSet presAssocID="{333F9E68-5993-4332-9C21-F4D1DF86CD50}" presName="vertTwo" presStyleCnt="0"/>
      <dgm:spPr/>
    </dgm:pt>
    <dgm:pt modelId="{08473362-2FA7-4BEB-8EAA-6FB1CABB6E17}" type="pres">
      <dgm:prSet presAssocID="{333F9E68-5993-4332-9C21-F4D1DF86CD50}" presName="txTwo" presStyleLbl="node2" presStyleIdx="0" presStyleCnt="1" custScaleY="77917">
        <dgm:presLayoutVars>
          <dgm:chPref val="3"/>
        </dgm:presLayoutVars>
      </dgm:prSet>
      <dgm:spPr/>
    </dgm:pt>
    <dgm:pt modelId="{D6E82CD7-9CF9-4B20-9EE7-C10F3B490841}" type="pres">
      <dgm:prSet presAssocID="{333F9E68-5993-4332-9C21-F4D1DF86CD50}" presName="parTransTwo" presStyleCnt="0"/>
      <dgm:spPr/>
    </dgm:pt>
    <dgm:pt modelId="{BB9DDE22-D9BD-4497-9EB0-09BF09F8C51A}" type="pres">
      <dgm:prSet presAssocID="{333F9E68-5993-4332-9C21-F4D1DF86CD50}" presName="horzTwo" presStyleCnt="0"/>
      <dgm:spPr/>
    </dgm:pt>
    <dgm:pt modelId="{7D03F020-FFF6-43F3-BD6A-DFFB5A790C5C}" type="pres">
      <dgm:prSet presAssocID="{95A9665C-D9A6-46D8-BBEA-C75FB3F5C93F}" presName="vertThree" presStyleCnt="0"/>
      <dgm:spPr/>
    </dgm:pt>
    <dgm:pt modelId="{388CFDF1-1082-4E3F-8126-727477DBF509}" type="pres">
      <dgm:prSet presAssocID="{95A9665C-D9A6-46D8-BBEA-C75FB3F5C93F}" presName="txThree" presStyleLbl="node3" presStyleIdx="0" presStyleCnt="2" custScaleY="56055">
        <dgm:presLayoutVars>
          <dgm:chPref val="3"/>
        </dgm:presLayoutVars>
      </dgm:prSet>
      <dgm:spPr/>
    </dgm:pt>
    <dgm:pt modelId="{0619553D-CE2A-4CFA-851F-34190CE90EE6}" type="pres">
      <dgm:prSet presAssocID="{95A9665C-D9A6-46D8-BBEA-C75FB3F5C93F}" presName="parTransThree" presStyleCnt="0"/>
      <dgm:spPr/>
    </dgm:pt>
    <dgm:pt modelId="{134386F4-E3AE-4C44-A162-749FD170FA7C}" type="pres">
      <dgm:prSet presAssocID="{95A9665C-D9A6-46D8-BBEA-C75FB3F5C93F}" presName="horzThree" presStyleCnt="0"/>
      <dgm:spPr/>
    </dgm:pt>
    <dgm:pt modelId="{FDD9C84F-5D58-4230-A6BB-1AF1F5FFB549}" type="pres">
      <dgm:prSet presAssocID="{DDAD2B5A-4F26-4F4A-92EF-0E4BA2C43A1B}" presName="vertFour" presStyleCnt="0">
        <dgm:presLayoutVars>
          <dgm:chPref val="3"/>
        </dgm:presLayoutVars>
      </dgm:prSet>
      <dgm:spPr/>
    </dgm:pt>
    <dgm:pt modelId="{EDADB5B7-D15C-4FE1-A1E6-9A2EE4CCE132}" type="pres">
      <dgm:prSet presAssocID="{DDAD2B5A-4F26-4F4A-92EF-0E4BA2C43A1B}" presName="txFour" presStyleLbl="node4" presStyleIdx="0" presStyleCnt="2" custScaleY="129769">
        <dgm:presLayoutVars>
          <dgm:chPref val="3"/>
        </dgm:presLayoutVars>
      </dgm:prSet>
      <dgm:spPr/>
    </dgm:pt>
    <dgm:pt modelId="{C9776A57-1806-4207-96F5-09145AFB8D77}" type="pres">
      <dgm:prSet presAssocID="{DDAD2B5A-4F26-4F4A-92EF-0E4BA2C43A1B}" presName="horzFour" presStyleCnt="0"/>
      <dgm:spPr/>
    </dgm:pt>
    <dgm:pt modelId="{F3E87606-EC2E-4305-A500-83EDF88C0853}" type="pres">
      <dgm:prSet presAssocID="{4688D0F6-2F94-46C7-B1AE-5A596069BE24}" presName="sibSpaceThree" presStyleCnt="0"/>
      <dgm:spPr/>
    </dgm:pt>
    <dgm:pt modelId="{6BCD8ABC-9B13-4478-8174-65044A2D6820}" type="pres">
      <dgm:prSet presAssocID="{C6155C12-FF0B-4867-9094-6860FEE2068F}" presName="vertThree" presStyleCnt="0"/>
      <dgm:spPr/>
    </dgm:pt>
    <dgm:pt modelId="{BDE78474-9A6D-49A1-8749-96AB9EA9F59C}" type="pres">
      <dgm:prSet presAssocID="{C6155C12-FF0B-4867-9094-6860FEE2068F}" presName="txThree" presStyleLbl="node3" presStyleIdx="1" presStyleCnt="2" custScaleY="55617">
        <dgm:presLayoutVars>
          <dgm:chPref val="3"/>
        </dgm:presLayoutVars>
      </dgm:prSet>
      <dgm:spPr/>
    </dgm:pt>
    <dgm:pt modelId="{FC8B1F8B-CCDD-406B-BF59-B0030712847E}" type="pres">
      <dgm:prSet presAssocID="{C6155C12-FF0B-4867-9094-6860FEE2068F}" presName="parTransThree" presStyleCnt="0"/>
      <dgm:spPr/>
    </dgm:pt>
    <dgm:pt modelId="{E3E41F76-844F-477C-B6F7-8D4D4E97A77C}" type="pres">
      <dgm:prSet presAssocID="{C6155C12-FF0B-4867-9094-6860FEE2068F}" presName="horzThree" presStyleCnt="0"/>
      <dgm:spPr/>
    </dgm:pt>
    <dgm:pt modelId="{895876C2-406D-42D6-BDBF-4314A531A385}" type="pres">
      <dgm:prSet presAssocID="{20413791-3C1A-442A-AA03-9A91CB205074}" presName="vertFour" presStyleCnt="0">
        <dgm:presLayoutVars>
          <dgm:chPref val="3"/>
        </dgm:presLayoutVars>
      </dgm:prSet>
      <dgm:spPr/>
    </dgm:pt>
    <dgm:pt modelId="{429F3328-982F-4702-A7AE-D3AC5E934FD6}" type="pres">
      <dgm:prSet presAssocID="{20413791-3C1A-442A-AA03-9A91CB205074}" presName="txFour" presStyleLbl="node4" presStyleIdx="1" presStyleCnt="2" custScaleY="131714">
        <dgm:presLayoutVars>
          <dgm:chPref val="3"/>
        </dgm:presLayoutVars>
      </dgm:prSet>
      <dgm:spPr/>
    </dgm:pt>
    <dgm:pt modelId="{12C582C1-9F08-4829-BA24-9A62D91C4334}" type="pres">
      <dgm:prSet presAssocID="{20413791-3C1A-442A-AA03-9A91CB205074}" presName="horzFour" presStyleCnt="0"/>
      <dgm:spPr/>
    </dgm:pt>
  </dgm:ptLst>
  <dgm:cxnLst>
    <dgm:cxn modelId="{CC000703-3CDE-4C44-8EE4-96A0F6A09CBA}" srcId="{333F9E68-5993-4332-9C21-F4D1DF86CD50}" destId="{95A9665C-D9A6-46D8-BBEA-C75FB3F5C93F}" srcOrd="0" destOrd="0" parTransId="{9481BD93-B282-45BC-9EB0-E91C91D3AA9D}" sibTransId="{4688D0F6-2F94-46C7-B1AE-5A596069BE24}"/>
    <dgm:cxn modelId="{B9E0231B-0357-4997-B814-9FCDDDE8AF86}" type="presOf" srcId="{20413791-3C1A-442A-AA03-9A91CB205074}" destId="{429F3328-982F-4702-A7AE-D3AC5E934FD6}" srcOrd="0" destOrd="0" presId="urn:microsoft.com/office/officeart/2005/8/layout/hierarchy4"/>
    <dgm:cxn modelId="{47584626-60F3-48DF-8365-49A3E850E515}" type="presOf" srcId="{89458237-BCF6-4096-BECB-8416A6A753E6}" destId="{7BB7D67B-3CEF-478F-842B-FE47C77DBF5C}" srcOrd="0" destOrd="0" presId="urn:microsoft.com/office/officeart/2005/8/layout/hierarchy4"/>
    <dgm:cxn modelId="{EC2D7939-D48C-4F1B-A4E0-29FB92D911AD}" type="presOf" srcId="{333F9E68-5993-4332-9C21-F4D1DF86CD50}" destId="{08473362-2FA7-4BEB-8EAA-6FB1CABB6E17}" srcOrd="0" destOrd="0" presId="urn:microsoft.com/office/officeart/2005/8/layout/hierarchy4"/>
    <dgm:cxn modelId="{4B580D43-7885-4AE7-8D01-D2F779A9F9CC}" type="presOf" srcId="{C6155C12-FF0B-4867-9094-6860FEE2068F}" destId="{BDE78474-9A6D-49A1-8749-96AB9EA9F59C}" srcOrd="0" destOrd="0" presId="urn:microsoft.com/office/officeart/2005/8/layout/hierarchy4"/>
    <dgm:cxn modelId="{59A2AE6C-0C2A-48FA-BF18-E05142BD7863}" srcId="{95A9665C-D9A6-46D8-BBEA-C75FB3F5C93F}" destId="{DDAD2B5A-4F26-4F4A-92EF-0E4BA2C43A1B}" srcOrd="0" destOrd="0" parTransId="{DB37A1A7-856E-48EB-8886-CEBAF0597C8C}" sibTransId="{D957A5AD-1103-4334-B263-CC0142814BF2}"/>
    <dgm:cxn modelId="{2B469A7F-455C-4550-BB52-684AC210053F}" srcId="{89458237-BCF6-4096-BECB-8416A6A753E6}" destId="{53E72C85-C3E1-4708-8836-40C86F77B485}" srcOrd="0" destOrd="0" parTransId="{835EC768-3B7E-402F-8E04-24C02E4C6BE7}" sibTransId="{7A6DCF2A-01D9-4D52-BB05-F94E970815C8}"/>
    <dgm:cxn modelId="{5DF90683-3021-4787-9564-673BBD576B04}" srcId="{C6155C12-FF0B-4867-9094-6860FEE2068F}" destId="{20413791-3C1A-442A-AA03-9A91CB205074}" srcOrd="0" destOrd="0" parTransId="{97D58365-58FA-43DF-BAF8-CEFF74874987}" sibTransId="{21F9A376-F587-45A4-82AD-3553187E4FA3}"/>
    <dgm:cxn modelId="{ED7340A7-B675-4C42-8900-B28C98A4B005}" type="presOf" srcId="{53E72C85-C3E1-4708-8836-40C86F77B485}" destId="{421863A0-E221-46DC-8E2D-F5B0C6323502}" srcOrd="0" destOrd="0" presId="urn:microsoft.com/office/officeart/2005/8/layout/hierarchy4"/>
    <dgm:cxn modelId="{DB2DD8B9-5CCD-4F9E-BE8A-E7500399CA73}" srcId="{53E72C85-C3E1-4708-8836-40C86F77B485}" destId="{333F9E68-5993-4332-9C21-F4D1DF86CD50}" srcOrd="0" destOrd="0" parTransId="{C8031C6B-E022-45C9-82CC-9AB6A5CB153A}" sibTransId="{5FB0BE34-8E75-4543-853F-A718DCD51A6A}"/>
    <dgm:cxn modelId="{02949CC8-0517-4095-B485-A34C225FF43A}" type="presOf" srcId="{DDAD2B5A-4F26-4F4A-92EF-0E4BA2C43A1B}" destId="{EDADB5B7-D15C-4FE1-A1E6-9A2EE4CCE132}" srcOrd="0" destOrd="0" presId="urn:microsoft.com/office/officeart/2005/8/layout/hierarchy4"/>
    <dgm:cxn modelId="{E63D98DF-F251-4140-9497-E58123971B46}" srcId="{333F9E68-5993-4332-9C21-F4D1DF86CD50}" destId="{C6155C12-FF0B-4867-9094-6860FEE2068F}" srcOrd="1" destOrd="0" parTransId="{60D5E973-3A93-4F23-BBB9-2A76EF0F0289}" sibTransId="{5957A534-1495-4697-96CC-999E723036B3}"/>
    <dgm:cxn modelId="{168B8EF3-E55B-417A-9FC8-670AD56951F1}" type="presOf" srcId="{95A9665C-D9A6-46D8-BBEA-C75FB3F5C93F}" destId="{388CFDF1-1082-4E3F-8126-727477DBF509}" srcOrd="0" destOrd="0" presId="urn:microsoft.com/office/officeart/2005/8/layout/hierarchy4"/>
    <dgm:cxn modelId="{F81634FD-22D6-4716-B7DE-7E3E5314C408}" type="presParOf" srcId="{7BB7D67B-3CEF-478F-842B-FE47C77DBF5C}" destId="{A9D22536-135F-46C8-99BF-497667BA7504}" srcOrd="0" destOrd="0" presId="urn:microsoft.com/office/officeart/2005/8/layout/hierarchy4"/>
    <dgm:cxn modelId="{AF8583CE-8E1C-4B13-8C6A-E0CF9A76541A}" type="presParOf" srcId="{A9D22536-135F-46C8-99BF-497667BA7504}" destId="{421863A0-E221-46DC-8E2D-F5B0C6323502}" srcOrd="0" destOrd="0" presId="urn:microsoft.com/office/officeart/2005/8/layout/hierarchy4"/>
    <dgm:cxn modelId="{81C3460E-3D8D-42B4-AC81-C5DBFB16AD5A}" type="presParOf" srcId="{A9D22536-135F-46C8-99BF-497667BA7504}" destId="{3E232DE7-F0E4-410F-B4E2-3FC8E28069B2}" srcOrd="1" destOrd="0" presId="urn:microsoft.com/office/officeart/2005/8/layout/hierarchy4"/>
    <dgm:cxn modelId="{FBB0186A-42F1-4C8E-A863-833D2E6D10E6}" type="presParOf" srcId="{A9D22536-135F-46C8-99BF-497667BA7504}" destId="{4437CF29-9E49-4A3D-8636-8614018D4DAD}" srcOrd="2" destOrd="0" presId="urn:microsoft.com/office/officeart/2005/8/layout/hierarchy4"/>
    <dgm:cxn modelId="{CA1A68C3-B54B-416A-B995-4BE3EE3DB45C}" type="presParOf" srcId="{4437CF29-9E49-4A3D-8636-8614018D4DAD}" destId="{663F8959-76B7-4411-AAD1-EBDC9ECF73C2}" srcOrd="0" destOrd="0" presId="urn:microsoft.com/office/officeart/2005/8/layout/hierarchy4"/>
    <dgm:cxn modelId="{741B6B12-E039-4502-97E2-28B1A828E655}" type="presParOf" srcId="{663F8959-76B7-4411-AAD1-EBDC9ECF73C2}" destId="{08473362-2FA7-4BEB-8EAA-6FB1CABB6E17}" srcOrd="0" destOrd="0" presId="urn:microsoft.com/office/officeart/2005/8/layout/hierarchy4"/>
    <dgm:cxn modelId="{09691EBC-4D63-4EFD-ADFE-A243CC085D6D}" type="presParOf" srcId="{663F8959-76B7-4411-AAD1-EBDC9ECF73C2}" destId="{D6E82CD7-9CF9-4B20-9EE7-C10F3B490841}" srcOrd="1" destOrd="0" presId="urn:microsoft.com/office/officeart/2005/8/layout/hierarchy4"/>
    <dgm:cxn modelId="{081D78D8-40E1-4FEA-9E9F-585F6DB2D959}" type="presParOf" srcId="{663F8959-76B7-4411-AAD1-EBDC9ECF73C2}" destId="{BB9DDE22-D9BD-4497-9EB0-09BF09F8C51A}" srcOrd="2" destOrd="0" presId="urn:microsoft.com/office/officeart/2005/8/layout/hierarchy4"/>
    <dgm:cxn modelId="{5BC8C867-AA39-4873-9877-A1C7885C9D00}" type="presParOf" srcId="{BB9DDE22-D9BD-4497-9EB0-09BF09F8C51A}" destId="{7D03F020-FFF6-43F3-BD6A-DFFB5A790C5C}" srcOrd="0" destOrd="0" presId="urn:microsoft.com/office/officeart/2005/8/layout/hierarchy4"/>
    <dgm:cxn modelId="{13CE8FED-371D-4319-A681-F45C07E705AF}" type="presParOf" srcId="{7D03F020-FFF6-43F3-BD6A-DFFB5A790C5C}" destId="{388CFDF1-1082-4E3F-8126-727477DBF509}" srcOrd="0" destOrd="0" presId="urn:microsoft.com/office/officeart/2005/8/layout/hierarchy4"/>
    <dgm:cxn modelId="{674BC081-3B2C-4651-8646-9E5D063569E2}" type="presParOf" srcId="{7D03F020-FFF6-43F3-BD6A-DFFB5A790C5C}" destId="{0619553D-CE2A-4CFA-851F-34190CE90EE6}" srcOrd="1" destOrd="0" presId="urn:microsoft.com/office/officeart/2005/8/layout/hierarchy4"/>
    <dgm:cxn modelId="{865C8CF5-9CBF-44DD-81D6-965EA523B681}" type="presParOf" srcId="{7D03F020-FFF6-43F3-BD6A-DFFB5A790C5C}" destId="{134386F4-E3AE-4C44-A162-749FD170FA7C}" srcOrd="2" destOrd="0" presId="urn:microsoft.com/office/officeart/2005/8/layout/hierarchy4"/>
    <dgm:cxn modelId="{0F2C90D6-6A1C-438D-A44A-DE0FB1C3A34F}" type="presParOf" srcId="{134386F4-E3AE-4C44-A162-749FD170FA7C}" destId="{FDD9C84F-5D58-4230-A6BB-1AF1F5FFB549}" srcOrd="0" destOrd="0" presId="urn:microsoft.com/office/officeart/2005/8/layout/hierarchy4"/>
    <dgm:cxn modelId="{7D87A22E-90D0-4493-9220-77C025D82789}" type="presParOf" srcId="{FDD9C84F-5D58-4230-A6BB-1AF1F5FFB549}" destId="{EDADB5B7-D15C-4FE1-A1E6-9A2EE4CCE132}" srcOrd="0" destOrd="0" presId="urn:microsoft.com/office/officeart/2005/8/layout/hierarchy4"/>
    <dgm:cxn modelId="{10EEF0F3-052D-449C-AECC-9A5E167E197B}" type="presParOf" srcId="{FDD9C84F-5D58-4230-A6BB-1AF1F5FFB549}" destId="{C9776A57-1806-4207-96F5-09145AFB8D77}" srcOrd="1" destOrd="0" presId="urn:microsoft.com/office/officeart/2005/8/layout/hierarchy4"/>
    <dgm:cxn modelId="{D1D01D24-237E-4248-ABD0-87009532E54D}" type="presParOf" srcId="{BB9DDE22-D9BD-4497-9EB0-09BF09F8C51A}" destId="{F3E87606-EC2E-4305-A500-83EDF88C0853}" srcOrd="1" destOrd="0" presId="urn:microsoft.com/office/officeart/2005/8/layout/hierarchy4"/>
    <dgm:cxn modelId="{A5AF8970-16D2-42E6-83E7-68E47BE95E9D}" type="presParOf" srcId="{BB9DDE22-D9BD-4497-9EB0-09BF09F8C51A}" destId="{6BCD8ABC-9B13-4478-8174-65044A2D6820}" srcOrd="2" destOrd="0" presId="urn:microsoft.com/office/officeart/2005/8/layout/hierarchy4"/>
    <dgm:cxn modelId="{389BE4EE-FA61-4AD1-B8D0-582448D9CE6B}" type="presParOf" srcId="{6BCD8ABC-9B13-4478-8174-65044A2D6820}" destId="{BDE78474-9A6D-49A1-8749-96AB9EA9F59C}" srcOrd="0" destOrd="0" presId="urn:microsoft.com/office/officeart/2005/8/layout/hierarchy4"/>
    <dgm:cxn modelId="{EF50894D-19B0-48B2-A974-9E820A324137}" type="presParOf" srcId="{6BCD8ABC-9B13-4478-8174-65044A2D6820}" destId="{FC8B1F8B-CCDD-406B-BF59-B0030712847E}" srcOrd="1" destOrd="0" presId="urn:microsoft.com/office/officeart/2005/8/layout/hierarchy4"/>
    <dgm:cxn modelId="{76692EEB-A3C0-43E1-8C0D-86672D49EC72}" type="presParOf" srcId="{6BCD8ABC-9B13-4478-8174-65044A2D6820}" destId="{E3E41F76-844F-477C-B6F7-8D4D4E97A77C}" srcOrd="2" destOrd="0" presId="urn:microsoft.com/office/officeart/2005/8/layout/hierarchy4"/>
    <dgm:cxn modelId="{495D5672-9CB6-45C0-92B0-915641FA6BE6}" type="presParOf" srcId="{E3E41F76-844F-477C-B6F7-8D4D4E97A77C}" destId="{895876C2-406D-42D6-BDBF-4314A531A385}" srcOrd="0" destOrd="0" presId="urn:microsoft.com/office/officeart/2005/8/layout/hierarchy4"/>
    <dgm:cxn modelId="{3106971F-A0CC-47F6-B751-5253F5D0CE2E}" type="presParOf" srcId="{895876C2-406D-42D6-BDBF-4314A531A385}" destId="{429F3328-982F-4702-A7AE-D3AC5E934FD6}" srcOrd="0" destOrd="0" presId="urn:microsoft.com/office/officeart/2005/8/layout/hierarchy4"/>
    <dgm:cxn modelId="{420317BF-04DC-490C-9935-5FBCB22586DA}" type="presParOf" srcId="{895876C2-406D-42D6-BDBF-4314A531A385}" destId="{12C582C1-9F08-4829-BA24-9A62D91C4334}" srcOrd="1" destOrd="0" presId="urn:microsoft.com/office/officeart/2005/8/layout/hierarchy4"/>
  </dgm:cxnLst>
  <dgm:bg/>
  <dgm:whole>
    <a:ln>
      <a:solidFill>
        <a:srgbClr val="8B3C67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458237-BCF6-4096-BECB-8416A6A753E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3E72C85-C3E1-4708-8836-40C86F77B485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Планируемые результаты освоения ФАОП</a:t>
          </a:r>
        </a:p>
      </dgm:t>
    </dgm:pt>
    <dgm:pt modelId="{835EC768-3B7E-402F-8E04-24C02E4C6BE7}" type="parTrans" cxnId="{2B469A7F-455C-4550-BB52-684AC210053F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7A6DCF2A-01D9-4D52-BB05-F94E970815C8}" type="sibTrans" cxnId="{2B469A7F-455C-4550-BB52-684AC210053F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333F9E68-5993-4332-9C21-F4D1DF86CD50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ООО</a:t>
          </a:r>
        </a:p>
      </dgm:t>
    </dgm:pt>
    <dgm:pt modelId="{C8031C6B-E022-45C9-82CC-9AB6A5CB153A}" type="parTrans" cxnId="{DB2DD8B9-5CCD-4F9E-BE8A-E7500399CA73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5FB0BE34-8E75-4543-853F-A718DCD51A6A}" type="sibTrans" cxnId="{DB2DD8B9-5CCD-4F9E-BE8A-E7500399CA73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95A9665C-D9A6-46D8-BBEA-C75FB3F5C93F}">
      <dgm:prSet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Слепые обучающиеся (варианты: 3.1, 3.2)</a:t>
          </a:r>
        </a:p>
      </dgm:t>
    </dgm:pt>
    <dgm:pt modelId="{9481BD93-B282-45BC-9EB0-E91C91D3AA9D}" type="parTrans" cxnId="{CC000703-3CDE-4C44-8EE4-96A0F6A09CBA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4688D0F6-2F94-46C7-B1AE-5A596069BE24}" type="sibTrans" cxnId="{CC000703-3CDE-4C44-8EE4-96A0F6A09CBA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DDAD2B5A-4F26-4F4A-92EF-0E4BA2C43A1B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/>
          <a:r>
            <a:rPr lang="ru-RU" sz="1400" b="1" dirty="0">
              <a:latin typeface="Arial" pitchFamily="34" charset="0"/>
              <a:cs typeface="Arial" pitchFamily="34" charset="0"/>
            </a:rPr>
            <a:t>Результаты освоения программы коррекционной работы:</a:t>
          </a:r>
        </a:p>
      </dgm:t>
    </dgm:pt>
    <dgm:pt modelId="{DB37A1A7-856E-48EB-8886-CEBAF0597C8C}" type="parTrans" cxnId="{59A2AE6C-0C2A-48FA-BF18-E05142BD7863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D957A5AD-1103-4334-B263-CC0142814BF2}" type="sibTrans" cxnId="{59A2AE6C-0C2A-48FA-BF18-E05142BD7863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C6155C12-FF0B-4867-9094-6860FEE2068F}">
      <dgm:prSet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1300" b="1" dirty="0">
              <a:latin typeface="Arial" pitchFamily="34" charset="0"/>
              <a:cs typeface="Arial" pitchFamily="34" charset="0"/>
            </a:rPr>
            <a:t>Слабовидящие обучающиеся (варианты: 4.1, 4.2)</a:t>
          </a:r>
        </a:p>
      </dgm:t>
    </dgm:pt>
    <dgm:pt modelId="{60D5E973-3A93-4F23-BBB9-2A76EF0F0289}" type="parTrans" cxnId="{E63D98DF-F251-4140-9497-E58123971B4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5957A534-1495-4697-96CC-999E723036B3}" type="sibTrans" cxnId="{E63D98DF-F251-4140-9497-E58123971B4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20413791-3C1A-442A-AA03-9A91CB205074}">
      <dgm:prSet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1400" b="1" dirty="0">
              <a:latin typeface="Arial" pitchFamily="34" charset="0"/>
              <a:cs typeface="Arial" pitchFamily="34" charset="0"/>
            </a:rPr>
            <a:t>Общие личностные, метапредметные, предметные результаты соответствуют ФГОС ООО с учетом особых образовательных потребностей обучающихся с нарушениями зрения</a:t>
          </a:r>
        </a:p>
      </dgm:t>
    </dgm:pt>
    <dgm:pt modelId="{97D58365-58FA-43DF-BAF8-CEFF74874987}" type="parTrans" cxnId="{5DF90683-3021-4787-9564-673BBD576B04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21F9A376-F587-45A4-82AD-3553187E4FA3}" type="sibTrans" cxnId="{5DF90683-3021-4787-9564-673BBD576B04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A159AA86-FA95-4216-9ED4-BD31ADCEA3E0}">
      <dgm:prSet custT="1"/>
      <dgm:spPr>
        <a:ln>
          <a:solidFill>
            <a:srgbClr val="8B3C67"/>
          </a:solidFill>
        </a:ln>
      </dgm:spPr>
      <dgm:t>
        <a:bodyPr/>
        <a:lstStyle/>
        <a:p>
          <a:pPr algn="l"/>
          <a:r>
            <a:rPr lang="ru-RU" sz="1200" b="1" dirty="0">
              <a:latin typeface="Arial" pitchFamily="34" charset="0"/>
              <a:cs typeface="Arial" pitchFamily="34" charset="0"/>
            </a:rPr>
            <a:t>Результаты достижения сформированности конкретных качеств личности с учетом социокультурных норм и правил, жизненных компетенций, способности к социальной адаптации в обществе</a:t>
          </a:r>
        </a:p>
      </dgm:t>
    </dgm:pt>
    <dgm:pt modelId="{806C4074-7CF3-49DB-B930-5EAFAED22C8D}" type="parTrans" cxnId="{DFF9836B-0543-43C2-A691-367CD2559078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CDCE8276-F797-4F3E-A74B-23D9903B330F}" type="sibTrans" cxnId="{DFF9836B-0543-43C2-A691-367CD2559078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712E11A9-7DBA-48EB-8A0F-B53E36A975B0}">
      <dgm:prSet/>
      <dgm:spPr>
        <a:ln>
          <a:solidFill>
            <a:srgbClr val="8B3C67"/>
          </a:solidFill>
        </a:ln>
      </dgm:spPr>
      <dgm:t>
        <a:bodyPr/>
        <a:lstStyle/>
        <a:p>
          <a:pPr algn="l"/>
          <a:r>
            <a:rPr lang="ru-RU" b="1" dirty="0">
              <a:latin typeface="Arial" pitchFamily="34" charset="0"/>
              <a:cs typeface="Arial" pitchFamily="34" charset="0"/>
            </a:rPr>
            <a:t>Результаты овладения УУД</a:t>
          </a:r>
        </a:p>
      </dgm:t>
    </dgm:pt>
    <dgm:pt modelId="{42015966-6552-4E9B-94F3-2ABD9684BF3C}" type="parTrans" cxnId="{D39D4801-5775-4824-81C3-9FAB05F01068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FF39C942-80FB-422C-9FD4-D87E4C82AC12}" type="sibTrans" cxnId="{D39D4801-5775-4824-81C3-9FAB05F01068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FF92F418-06DE-40B3-A72A-DD83E7AA6522}">
      <dgm:prSet/>
      <dgm:spPr>
        <a:ln>
          <a:solidFill>
            <a:srgbClr val="8B3C67"/>
          </a:solidFill>
        </a:ln>
      </dgm:spPr>
      <dgm:t>
        <a:bodyPr/>
        <a:lstStyle/>
        <a:p>
          <a:pPr algn="l"/>
          <a:r>
            <a:rPr lang="ru-RU" b="1" dirty="0">
              <a:latin typeface="Arial" pitchFamily="34" charset="0"/>
              <a:cs typeface="Arial" pitchFamily="34" charset="0"/>
            </a:rPr>
            <a:t>Достижения планируемых предметных результатов образования и результатов коррекционно-развивающих курсов по программе коррекционной работы</a:t>
          </a:r>
        </a:p>
      </dgm:t>
    </dgm:pt>
    <dgm:pt modelId="{76EC8AE4-A7C1-4CBE-BEBC-8D9ECDB675E0}" type="parTrans" cxnId="{9E903E9A-6B12-45B9-AF88-A494D0E35AF7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6436D1C4-A0B2-4EEF-A4CB-FC6AC7156FFE}" type="sibTrans" cxnId="{9E903E9A-6B12-45B9-AF88-A494D0E35AF7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EEE7AC31-68A7-46EB-9BA6-8E1BF6E514B2}" type="pres">
      <dgm:prSet presAssocID="{89458237-BCF6-4096-BECB-8416A6A753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3A689C-73AB-469F-8B56-610E9F65986B}" type="pres">
      <dgm:prSet presAssocID="{53E72C85-C3E1-4708-8836-40C86F77B485}" presName="vertOne" presStyleCnt="0"/>
      <dgm:spPr/>
    </dgm:pt>
    <dgm:pt modelId="{A71FF729-8503-4291-ADE4-96A9DEAC3327}" type="pres">
      <dgm:prSet presAssocID="{53E72C85-C3E1-4708-8836-40C86F77B485}" presName="txOne" presStyleLbl="node0" presStyleIdx="0" presStyleCnt="1" custScaleY="48040">
        <dgm:presLayoutVars>
          <dgm:chPref val="3"/>
        </dgm:presLayoutVars>
      </dgm:prSet>
      <dgm:spPr/>
    </dgm:pt>
    <dgm:pt modelId="{40D148F6-D967-4CB3-AD9A-FFF65F750688}" type="pres">
      <dgm:prSet presAssocID="{53E72C85-C3E1-4708-8836-40C86F77B485}" presName="parTransOne" presStyleCnt="0"/>
      <dgm:spPr/>
    </dgm:pt>
    <dgm:pt modelId="{6971C91F-BBE6-494C-B395-328363BD5E83}" type="pres">
      <dgm:prSet presAssocID="{53E72C85-C3E1-4708-8836-40C86F77B485}" presName="horzOne" presStyleCnt="0"/>
      <dgm:spPr/>
    </dgm:pt>
    <dgm:pt modelId="{40F93DA9-2909-4A20-ABEF-0A6075A15C94}" type="pres">
      <dgm:prSet presAssocID="{333F9E68-5993-4332-9C21-F4D1DF86CD50}" presName="vertTwo" presStyleCnt="0"/>
      <dgm:spPr/>
    </dgm:pt>
    <dgm:pt modelId="{267BBB51-0C08-4083-BAEA-24A32D6F876D}" type="pres">
      <dgm:prSet presAssocID="{333F9E68-5993-4332-9C21-F4D1DF86CD50}" presName="txTwo" presStyleLbl="node2" presStyleIdx="0" presStyleCnt="1" custScaleY="37190">
        <dgm:presLayoutVars>
          <dgm:chPref val="3"/>
        </dgm:presLayoutVars>
      </dgm:prSet>
      <dgm:spPr/>
    </dgm:pt>
    <dgm:pt modelId="{DEBC3E4C-04D6-451E-9DBF-68F76FAE1926}" type="pres">
      <dgm:prSet presAssocID="{333F9E68-5993-4332-9C21-F4D1DF86CD50}" presName="parTransTwo" presStyleCnt="0"/>
      <dgm:spPr/>
    </dgm:pt>
    <dgm:pt modelId="{C417E6F0-86E7-4FE5-9DD4-38002239A1D2}" type="pres">
      <dgm:prSet presAssocID="{333F9E68-5993-4332-9C21-F4D1DF86CD50}" presName="horzTwo" presStyleCnt="0"/>
      <dgm:spPr/>
    </dgm:pt>
    <dgm:pt modelId="{BBE7314C-96DE-4D3E-BA29-183BB7CA9BCF}" type="pres">
      <dgm:prSet presAssocID="{95A9665C-D9A6-46D8-BBEA-C75FB3F5C93F}" presName="vertThree" presStyleCnt="0"/>
      <dgm:spPr/>
    </dgm:pt>
    <dgm:pt modelId="{A690873A-3A71-4610-89F3-D8A36A5E1191}" type="pres">
      <dgm:prSet presAssocID="{95A9665C-D9A6-46D8-BBEA-C75FB3F5C93F}" presName="txThree" presStyleLbl="node3" presStyleIdx="0" presStyleCnt="2" custScaleY="43106">
        <dgm:presLayoutVars>
          <dgm:chPref val="3"/>
        </dgm:presLayoutVars>
      </dgm:prSet>
      <dgm:spPr/>
    </dgm:pt>
    <dgm:pt modelId="{DB7367CA-74E3-4D30-AF48-AD6F3C1DF456}" type="pres">
      <dgm:prSet presAssocID="{95A9665C-D9A6-46D8-BBEA-C75FB3F5C93F}" presName="parTransThree" presStyleCnt="0"/>
      <dgm:spPr/>
    </dgm:pt>
    <dgm:pt modelId="{F80A1992-2E32-4F98-B480-62E20E318AFA}" type="pres">
      <dgm:prSet presAssocID="{95A9665C-D9A6-46D8-BBEA-C75FB3F5C93F}" presName="horzThree" presStyleCnt="0"/>
      <dgm:spPr/>
    </dgm:pt>
    <dgm:pt modelId="{719DE8EB-984C-41D5-BE6D-B38D1EEC8830}" type="pres">
      <dgm:prSet presAssocID="{DDAD2B5A-4F26-4F4A-92EF-0E4BA2C43A1B}" presName="vertFour" presStyleCnt="0">
        <dgm:presLayoutVars>
          <dgm:chPref val="3"/>
        </dgm:presLayoutVars>
      </dgm:prSet>
      <dgm:spPr/>
    </dgm:pt>
    <dgm:pt modelId="{74495043-7EBC-4DD6-A38A-4701E735E8F8}" type="pres">
      <dgm:prSet presAssocID="{DDAD2B5A-4F26-4F4A-92EF-0E4BA2C43A1B}" presName="txFour" presStyleLbl="node4" presStyleIdx="0" presStyleCnt="5" custScaleY="35883">
        <dgm:presLayoutVars>
          <dgm:chPref val="3"/>
        </dgm:presLayoutVars>
      </dgm:prSet>
      <dgm:spPr/>
    </dgm:pt>
    <dgm:pt modelId="{945AF403-7A95-4DDD-AB76-A9D98B7D51CB}" type="pres">
      <dgm:prSet presAssocID="{DDAD2B5A-4F26-4F4A-92EF-0E4BA2C43A1B}" presName="parTransFour" presStyleCnt="0"/>
      <dgm:spPr/>
    </dgm:pt>
    <dgm:pt modelId="{6FE6C1F8-5512-48DD-AECD-603BB32636C6}" type="pres">
      <dgm:prSet presAssocID="{DDAD2B5A-4F26-4F4A-92EF-0E4BA2C43A1B}" presName="horzFour" presStyleCnt="0"/>
      <dgm:spPr/>
    </dgm:pt>
    <dgm:pt modelId="{0C8C190B-479F-449D-97C5-FD19B1E9354B}" type="pres">
      <dgm:prSet presAssocID="{A159AA86-FA95-4216-9ED4-BD31ADCEA3E0}" presName="vertFour" presStyleCnt="0">
        <dgm:presLayoutVars>
          <dgm:chPref val="3"/>
        </dgm:presLayoutVars>
      </dgm:prSet>
      <dgm:spPr/>
    </dgm:pt>
    <dgm:pt modelId="{F2FA20C3-1DDC-4789-B25E-4EB2DA28FDFA}" type="pres">
      <dgm:prSet presAssocID="{A159AA86-FA95-4216-9ED4-BD31ADCEA3E0}" presName="txFour" presStyleLbl="node4" presStyleIdx="1" presStyleCnt="5" custScaleY="137703">
        <dgm:presLayoutVars>
          <dgm:chPref val="3"/>
        </dgm:presLayoutVars>
      </dgm:prSet>
      <dgm:spPr/>
    </dgm:pt>
    <dgm:pt modelId="{EBA7989C-7101-4857-9FC0-5C28EF119618}" type="pres">
      <dgm:prSet presAssocID="{A159AA86-FA95-4216-9ED4-BD31ADCEA3E0}" presName="horzFour" presStyleCnt="0"/>
      <dgm:spPr/>
    </dgm:pt>
    <dgm:pt modelId="{1FF6FB8A-1F44-4889-9962-08B6DC57501E}" type="pres">
      <dgm:prSet presAssocID="{CDCE8276-F797-4F3E-A74B-23D9903B330F}" presName="sibSpaceFour" presStyleCnt="0"/>
      <dgm:spPr/>
    </dgm:pt>
    <dgm:pt modelId="{AA7F0184-7EBB-4F74-8A59-7E721BABF54B}" type="pres">
      <dgm:prSet presAssocID="{712E11A9-7DBA-48EB-8A0F-B53E36A975B0}" presName="vertFour" presStyleCnt="0">
        <dgm:presLayoutVars>
          <dgm:chPref val="3"/>
        </dgm:presLayoutVars>
      </dgm:prSet>
      <dgm:spPr/>
    </dgm:pt>
    <dgm:pt modelId="{91B42784-F510-43B3-A683-D7BF76DE65B7}" type="pres">
      <dgm:prSet presAssocID="{712E11A9-7DBA-48EB-8A0F-B53E36A975B0}" presName="txFour" presStyleLbl="node4" presStyleIdx="2" presStyleCnt="5" custScaleX="67227" custScaleY="135613">
        <dgm:presLayoutVars>
          <dgm:chPref val="3"/>
        </dgm:presLayoutVars>
      </dgm:prSet>
      <dgm:spPr/>
    </dgm:pt>
    <dgm:pt modelId="{0AFEB09D-8CD8-44C4-A92E-286871C5A619}" type="pres">
      <dgm:prSet presAssocID="{712E11A9-7DBA-48EB-8A0F-B53E36A975B0}" presName="horzFour" presStyleCnt="0"/>
      <dgm:spPr/>
    </dgm:pt>
    <dgm:pt modelId="{D733F0B5-5A9C-4476-9D72-83DEAA47BB72}" type="pres">
      <dgm:prSet presAssocID="{FF39C942-80FB-422C-9FD4-D87E4C82AC12}" presName="sibSpaceFour" presStyleCnt="0"/>
      <dgm:spPr/>
    </dgm:pt>
    <dgm:pt modelId="{30C5138D-D781-4241-8B1F-B27073860C3E}" type="pres">
      <dgm:prSet presAssocID="{FF92F418-06DE-40B3-A72A-DD83E7AA6522}" presName="vertFour" presStyleCnt="0">
        <dgm:presLayoutVars>
          <dgm:chPref val="3"/>
        </dgm:presLayoutVars>
      </dgm:prSet>
      <dgm:spPr/>
    </dgm:pt>
    <dgm:pt modelId="{BE075796-937E-43E6-83C8-24A19509ECF5}" type="pres">
      <dgm:prSet presAssocID="{FF92F418-06DE-40B3-A72A-DD83E7AA6522}" presName="txFour" presStyleLbl="node4" presStyleIdx="3" presStyleCnt="5" custScaleY="138655">
        <dgm:presLayoutVars>
          <dgm:chPref val="3"/>
        </dgm:presLayoutVars>
      </dgm:prSet>
      <dgm:spPr/>
    </dgm:pt>
    <dgm:pt modelId="{3650F848-ABFA-40FC-95D9-1062006F2273}" type="pres">
      <dgm:prSet presAssocID="{FF92F418-06DE-40B3-A72A-DD83E7AA6522}" presName="horzFour" presStyleCnt="0"/>
      <dgm:spPr/>
    </dgm:pt>
    <dgm:pt modelId="{75A51B25-CE10-4CA5-BC0D-4A93B7413346}" type="pres">
      <dgm:prSet presAssocID="{4688D0F6-2F94-46C7-B1AE-5A596069BE24}" presName="sibSpaceThree" presStyleCnt="0"/>
      <dgm:spPr/>
    </dgm:pt>
    <dgm:pt modelId="{52992731-CE4A-4658-8A4F-34656033ECA8}" type="pres">
      <dgm:prSet presAssocID="{C6155C12-FF0B-4867-9094-6860FEE2068F}" presName="vertThree" presStyleCnt="0"/>
      <dgm:spPr/>
    </dgm:pt>
    <dgm:pt modelId="{D68F4459-91A8-4809-AA98-551E9C6681F4}" type="pres">
      <dgm:prSet presAssocID="{C6155C12-FF0B-4867-9094-6860FEE2068F}" presName="txThree" presStyleLbl="node3" presStyleIdx="1" presStyleCnt="2" custScaleY="51973">
        <dgm:presLayoutVars>
          <dgm:chPref val="3"/>
        </dgm:presLayoutVars>
      </dgm:prSet>
      <dgm:spPr/>
    </dgm:pt>
    <dgm:pt modelId="{9B1193C2-5358-4144-9B03-58E009C9FC50}" type="pres">
      <dgm:prSet presAssocID="{C6155C12-FF0B-4867-9094-6860FEE2068F}" presName="parTransThree" presStyleCnt="0"/>
      <dgm:spPr/>
    </dgm:pt>
    <dgm:pt modelId="{59F60D11-3DB2-4C34-8AF3-CD3795CDB113}" type="pres">
      <dgm:prSet presAssocID="{C6155C12-FF0B-4867-9094-6860FEE2068F}" presName="horzThree" presStyleCnt="0"/>
      <dgm:spPr/>
    </dgm:pt>
    <dgm:pt modelId="{C649B6AE-0108-4D88-8641-5ABCFD9D0060}" type="pres">
      <dgm:prSet presAssocID="{20413791-3C1A-442A-AA03-9A91CB205074}" presName="vertFour" presStyleCnt="0">
        <dgm:presLayoutVars>
          <dgm:chPref val="3"/>
        </dgm:presLayoutVars>
      </dgm:prSet>
      <dgm:spPr/>
    </dgm:pt>
    <dgm:pt modelId="{8FB5A0F4-0B16-452C-9710-A78A2B6EF238}" type="pres">
      <dgm:prSet presAssocID="{20413791-3C1A-442A-AA03-9A91CB205074}" presName="txFour" presStyleLbl="node4" presStyleIdx="4" presStyleCnt="5" custScaleY="178703">
        <dgm:presLayoutVars>
          <dgm:chPref val="3"/>
        </dgm:presLayoutVars>
      </dgm:prSet>
      <dgm:spPr/>
    </dgm:pt>
    <dgm:pt modelId="{71A552A1-7FCE-421B-B48F-226F58EDF226}" type="pres">
      <dgm:prSet presAssocID="{20413791-3C1A-442A-AA03-9A91CB205074}" presName="horzFour" presStyleCnt="0"/>
      <dgm:spPr/>
    </dgm:pt>
  </dgm:ptLst>
  <dgm:cxnLst>
    <dgm:cxn modelId="{D39D4801-5775-4824-81C3-9FAB05F01068}" srcId="{DDAD2B5A-4F26-4F4A-92EF-0E4BA2C43A1B}" destId="{712E11A9-7DBA-48EB-8A0F-B53E36A975B0}" srcOrd="1" destOrd="0" parTransId="{42015966-6552-4E9B-94F3-2ABD9684BF3C}" sibTransId="{FF39C942-80FB-422C-9FD4-D87E4C82AC12}"/>
    <dgm:cxn modelId="{CC000703-3CDE-4C44-8EE4-96A0F6A09CBA}" srcId="{333F9E68-5993-4332-9C21-F4D1DF86CD50}" destId="{95A9665C-D9A6-46D8-BBEA-C75FB3F5C93F}" srcOrd="0" destOrd="0" parTransId="{9481BD93-B282-45BC-9EB0-E91C91D3AA9D}" sibTransId="{4688D0F6-2F94-46C7-B1AE-5A596069BE24}"/>
    <dgm:cxn modelId="{758AEF0D-E526-46B3-A3F9-10A1DB2CBBB8}" type="presOf" srcId="{DDAD2B5A-4F26-4F4A-92EF-0E4BA2C43A1B}" destId="{74495043-7EBC-4DD6-A38A-4701E735E8F8}" srcOrd="0" destOrd="0" presId="urn:microsoft.com/office/officeart/2005/8/layout/hierarchy4"/>
    <dgm:cxn modelId="{EFF69A27-441E-4B7D-A79C-0B2F0D056A74}" type="presOf" srcId="{FF92F418-06DE-40B3-A72A-DD83E7AA6522}" destId="{BE075796-937E-43E6-83C8-24A19509ECF5}" srcOrd="0" destOrd="0" presId="urn:microsoft.com/office/officeart/2005/8/layout/hierarchy4"/>
    <dgm:cxn modelId="{BB899B5C-10FD-47E2-97DD-2E857627A079}" type="presOf" srcId="{A159AA86-FA95-4216-9ED4-BD31ADCEA3E0}" destId="{F2FA20C3-1DDC-4789-B25E-4EB2DA28FDFA}" srcOrd="0" destOrd="0" presId="urn:microsoft.com/office/officeart/2005/8/layout/hierarchy4"/>
    <dgm:cxn modelId="{DFF9836B-0543-43C2-A691-367CD2559078}" srcId="{DDAD2B5A-4F26-4F4A-92EF-0E4BA2C43A1B}" destId="{A159AA86-FA95-4216-9ED4-BD31ADCEA3E0}" srcOrd="0" destOrd="0" parTransId="{806C4074-7CF3-49DB-B930-5EAFAED22C8D}" sibTransId="{CDCE8276-F797-4F3E-A74B-23D9903B330F}"/>
    <dgm:cxn modelId="{59A2AE6C-0C2A-48FA-BF18-E05142BD7863}" srcId="{95A9665C-D9A6-46D8-BBEA-C75FB3F5C93F}" destId="{DDAD2B5A-4F26-4F4A-92EF-0E4BA2C43A1B}" srcOrd="0" destOrd="0" parTransId="{DB37A1A7-856E-48EB-8886-CEBAF0597C8C}" sibTransId="{D957A5AD-1103-4334-B263-CC0142814BF2}"/>
    <dgm:cxn modelId="{8342FC52-385A-403B-920D-EA57950DE825}" type="presOf" srcId="{C6155C12-FF0B-4867-9094-6860FEE2068F}" destId="{D68F4459-91A8-4809-AA98-551E9C6681F4}" srcOrd="0" destOrd="0" presId="urn:microsoft.com/office/officeart/2005/8/layout/hierarchy4"/>
    <dgm:cxn modelId="{A6345958-EB6E-445B-B87C-72A5D27F264B}" type="presOf" srcId="{333F9E68-5993-4332-9C21-F4D1DF86CD50}" destId="{267BBB51-0C08-4083-BAEA-24A32D6F876D}" srcOrd="0" destOrd="0" presId="urn:microsoft.com/office/officeart/2005/8/layout/hierarchy4"/>
    <dgm:cxn modelId="{2B469A7F-455C-4550-BB52-684AC210053F}" srcId="{89458237-BCF6-4096-BECB-8416A6A753E6}" destId="{53E72C85-C3E1-4708-8836-40C86F77B485}" srcOrd="0" destOrd="0" parTransId="{835EC768-3B7E-402F-8E04-24C02E4C6BE7}" sibTransId="{7A6DCF2A-01D9-4D52-BB05-F94E970815C8}"/>
    <dgm:cxn modelId="{5DF90683-3021-4787-9564-673BBD576B04}" srcId="{C6155C12-FF0B-4867-9094-6860FEE2068F}" destId="{20413791-3C1A-442A-AA03-9A91CB205074}" srcOrd="0" destOrd="0" parTransId="{97D58365-58FA-43DF-BAF8-CEFF74874987}" sibTransId="{21F9A376-F587-45A4-82AD-3553187E4FA3}"/>
    <dgm:cxn modelId="{9E903E9A-6B12-45B9-AF88-A494D0E35AF7}" srcId="{DDAD2B5A-4F26-4F4A-92EF-0E4BA2C43A1B}" destId="{FF92F418-06DE-40B3-A72A-DD83E7AA6522}" srcOrd="2" destOrd="0" parTransId="{76EC8AE4-A7C1-4CBE-BEBC-8D9ECDB675E0}" sibTransId="{6436D1C4-A0B2-4EEF-A4CB-FC6AC7156FFE}"/>
    <dgm:cxn modelId="{EF007AA5-0DC6-4D36-8649-75D723608A07}" type="presOf" srcId="{95A9665C-D9A6-46D8-BBEA-C75FB3F5C93F}" destId="{A690873A-3A71-4610-89F3-D8A36A5E1191}" srcOrd="0" destOrd="0" presId="urn:microsoft.com/office/officeart/2005/8/layout/hierarchy4"/>
    <dgm:cxn modelId="{DB2DD8B9-5CCD-4F9E-BE8A-E7500399CA73}" srcId="{53E72C85-C3E1-4708-8836-40C86F77B485}" destId="{333F9E68-5993-4332-9C21-F4D1DF86CD50}" srcOrd="0" destOrd="0" parTransId="{C8031C6B-E022-45C9-82CC-9AB6A5CB153A}" sibTransId="{5FB0BE34-8E75-4543-853F-A718DCD51A6A}"/>
    <dgm:cxn modelId="{8C27E3C6-AAFC-4550-BBB5-0C6349D6A9A0}" type="presOf" srcId="{53E72C85-C3E1-4708-8836-40C86F77B485}" destId="{A71FF729-8503-4291-ADE4-96A9DEAC3327}" srcOrd="0" destOrd="0" presId="urn:microsoft.com/office/officeart/2005/8/layout/hierarchy4"/>
    <dgm:cxn modelId="{E63D98DF-F251-4140-9497-E58123971B46}" srcId="{333F9E68-5993-4332-9C21-F4D1DF86CD50}" destId="{C6155C12-FF0B-4867-9094-6860FEE2068F}" srcOrd="1" destOrd="0" parTransId="{60D5E973-3A93-4F23-BBB9-2A76EF0F0289}" sibTransId="{5957A534-1495-4697-96CC-999E723036B3}"/>
    <dgm:cxn modelId="{1D7BD1E6-2CB2-4A3B-B1CD-6151A1554389}" type="presOf" srcId="{712E11A9-7DBA-48EB-8A0F-B53E36A975B0}" destId="{91B42784-F510-43B3-A683-D7BF76DE65B7}" srcOrd="0" destOrd="0" presId="urn:microsoft.com/office/officeart/2005/8/layout/hierarchy4"/>
    <dgm:cxn modelId="{1A4D26ED-B963-4CF6-BB37-DDFC49E6D3D4}" type="presOf" srcId="{89458237-BCF6-4096-BECB-8416A6A753E6}" destId="{EEE7AC31-68A7-46EB-9BA6-8E1BF6E514B2}" srcOrd="0" destOrd="0" presId="urn:microsoft.com/office/officeart/2005/8/layout/hierarchy4"/>
    <dgm:cxn modelId="{536458FC-A0AD-4E48-807E-2A65082E4544}" type="presOf" srcId="{20413791-3C1A-442A-AA03-9A91CB205074}" destId="{8FB5A0F4-0B16-452C-9710-A78A2B6EF238}" srcOrd="0" destOrd="0" presId="urn:microsoft.com/office/officeart/2005/8/layout/hierarchy4"/>
    <dgm:cxn modelId="{D76DB1C7-47DD-4946-84B5-67EE86F77230}" type="presParOf" srcId="{EEE7AC31-68A7-46EB-9BA6-8E1BF6E514B2}" destId="{3D3A689C-73AB-469F-8B56-610E9F65986B}" srcOrd="0" destOrd="0" presId="urn:microsoft.com/office/officeart/2005/8/layout/hierarchy4"/>
    <dgm:cxn modelId="{2ACFC64D-B932-4710-8DE1-1152B46B6987}" type="presParOf" srcId="{3D3A689C-73AB-469F-8B56-610E9F65986B}" destId="{A71FF729-8503-4291-ADE4-96A9DEAC3327}" srcOrd="0" destOrd="0" presId="urn:microsoft.com/office/officeart/2005/8/layout/hierarchy4"/>
    <dgm:cxn modelId="{B17D9EEC-5E6B-4121-BC5F-E514D583EB32}" type="presParOf" srcId="{3D3A689C-73AB-469F-8B56-610E9F65986B}" destId="{40D148F6-D967-4CB3-AD9A-FFF65F750688}" srcOrd="1" destOrd="0" presId="urn:microsoft.com/office/officeart/2005/8/layout/hierarchy4"/>
    <dgm:cxn modelId="{0CF0F0B4-83BA-4B46-A920-521868BD80D7}" type="presParOf" srcId="{3D3A689C-73AB-469F-8B56-610E9F65986B}" destId="{6971C91F-BBE6-494C-B395-328363BD5E83}" srcOrd="2" destOrd="0" presId="urn:microsoft.com/office/officeart/2005/8/layout/hierarchy4"/>
    <dgm:cxn modelId="{04C7FDD5-CB28-4DEF-BE8E-1BAC7034E028}" type="presParOf" srcId="{6971C91F-BBE6-494C-B395-328363BD5E83}" destId="{40F93DA9-2909-4A20-ABEF-0A6075A15C94}" srcOrd="0" destOrd="0" presId="urn:microsoft.com/office/officeart/2005/8/layout/hierarchy4"/>
    <dgm:cxn modelId="{49109695-55B6-4565-B275-A70AF1173C76}" type="presParOf" srcId="{40F93DA9-2909-4A20-ABEF-0A6075A15C94}" destId="{267BBB51-0C08-4083-BAEA-24A32D6F876D}" srcOrd="0" destOrd="0" presId="urn:microsoft.com/office/officeart/2005/8/layout/hierarchy4"/>
    <dgm:cxn modelId="{3ABE3372-7A59-4E97-B471-8961255FEF6F}" type="presParOf" srcId="{40F93DA9-2909-4A20-ABEF-0A6075A15C94}" destId="{DEBC3E4C-04D6-451E-9DBF-68F76FAE1926}" srcOrd="1" destOrd="0" presId="urn:microsoft.com/office/officeart/2005/8/layout/hierarchy4"/>
    <dgm:cxn modelId="{9A2E8B52-2B81-4B8C-933A-C027CAB37A72}" type="presParOf" srcId="{40F93DA9-2909-4A20-ABEF-0A6075A15C94}" destId="{C417E6F0-86E7-4FE5-9DD4-38002239A1D2}" srcOrd="2" destOrd="0" presId="urn:microsoft.com/office/officeart/2005/8/layout/hierarchy4"/>
    <dgm:cxn modelId="{C6DE6D84-62F0-4032-85AA-8AE4CCF3EBEA}" type="presParOf" srcId="{C417E6F0-86E7-4FE5-9DD4-38002239A1D2}" destId="{BBE7314C-96DE-4D3E-BA29-183BB7CA9BCF}" srcOrd="0" destOrd="0" presId="urn:microsoft.com/office/officeart/2005/8/layout/hierarchy4"/>
    <dgm:cxn modelId="{7CF1C426-2A68-4B59-A7B0-973CD733A1DF}" type="presParOf" srcId="{BBE7314C-96DE-4D3E-BA29-183BB7CA9BCF}" destId="{A690873A-3A71-4610-89F3-D8A36A5E1191}" srcOrd="0" destOrd="0" presId="urn:microsoft.com/office/officeart/2005/8/layout/hierarchy4"/>
    <dgm:cxn modelId="{2C833E37-9A8E-44F3-9CB8-AAA7F1C73EA1}" type="presParOf" srcId="{BBE7314C-96DE-4D3E-BA29-183BB7CA9BCF}" destId="{DB7367CA-74E3-4D30-AF48-AD6F3C1DF456}" srcOrd="1" destOrd="0" presId="urn:microsoft.com/office/officeart/2005/8/layout/hierarchy4"/>
    <dgm:cxn modelId="{86ADB680-6A98-42AE-AF92-5F93C2DA6BD3}" type="presParOf" srcId="{BBE7314C-96DE-4D3E-BA29-183BB7CA9BCF}" destId="{F80A1992-2E32-4F98-B480-62E20E318AFA}" srcOrd="2" destOrd="0" presId="urn:microsoft.com/office/officeart/2005/8/layout/hierarchy4"/>
    <dgm:cxn modelId="{2C7F7AD2-3059-46F3-94B7-4DE5FA437BDE}" type="presParOf" srcId="{F80A1992-2E32-4F98-B480-62E20E318AFA}" destId="{719DE8EB-984C-41D5-BE6D-B38D1EEC8830}" srcOrd="0" destOrd="0" presId="urn:microsoft.com/office/officeart/2005/8/layout/hierarchy4"/>
    <dgm:cxn modelId="{6888B1E7-967F-4E3D-8877-FEA78D57D1BF}" type="presParOf" srcId="{719DE8EB-984C-41D5-BE6D-B38D1EEC8830}" destId="{74495043-7EBC-4DD6-A38A-4701E735E8F8}" srcOrd="0" destOrd="0" presId="urn:microsoft.com/office/officeart/2005/8/layout/hierarchy4"/>
    <dgm:cxn modelId="{C4641CDD-EB08-4247-96F6-DFA6B9139711}" type="presParOf" srcId="{719DE8EB-984C-41D5-BE6D-B38D1EEC8830}" destId="{945AF403-7A95-4DDD-AB76-A9D98B7D51CB}" srcOrd="1" destOrd="0" presId="urn:microsoft.com/office/officeart/2005/8/layout/hierarchy4"/>
    <dgm:cxn modelId="{5C3E1371-8B2C-4C36-B0E2-F5E8772AD787}" type="presParOf" srcId="{719DE8EB-984C-41D5-BE6D-B38D1EEC8830}" destId="{6FE6C1F8-5512-48DD-AECD-603BB32636C6}" srcOrd="2" destOrd="0" presId="urn:microsoft.com/office/officeart/2005/8/layout/hierarchy4"/>
    <dgm:cxn modelId="{9860F5B1-60DA-4B01-9AD7-54C926C68A35}" type="presParOf" srcId="{6FE6C1F8-5512-48DD-AECD-603BB32636C6}" destId="{0C8C190B-479F-449D-97C5-FD19B1E9354B}" srcOrd="0" destOrd="0" presId="urn:microsoft.com/office/officeart/2005/8/layout/hierarchy4"/>
    <dgm:cxn modelId="{D1E4AE7C-075C-45FE-B3EC-1C5E09D5E12A}" type="presParOf" srcId="{0C8C190B-479F-449D-97C5-FD19B1E9354B}" destId="{F2FA20C3-1DDC-4789-B25E-4EB2DA28FDFA}" srcOrd="0" destOrd="0" presId="urn:microsoft.com/office/officeart/2005/8/layout/hierarchy4"/>
    <dgm:cxn modelId="{A5F1E437-017D-4819-B98D-2AFB928B5298}" type="presParOf" srcId="{0C8C190B-479F-449D-97C5-FD19B1E9354B}" destId="{EBA7989C-7101-4857-9FC0-5C28EF119618}" srcOrd="1" destOrd="0" presId="urn:microsoft.com/office/officeart/2005/8/layout/hierarchy4"/>
    <dgm:cxn modelId="{77B08CFB-7D39-4BCD-910A-E85AE8116034}" type="presParOf" srcId="{6FE6C1F8-5512-48DD-AECD-603BB32636C6}" destId="{1FF6FB8A-1F44-4889-9962-08B6DC57501E}" srcOrd="1" destOrd="0" presId="urn:microsoft.com/office/officeart/2005/8/layout/hierarchy4"/>
    <dgm:cxn modelId="{2F21147A-731D-4DD8-BA44-765017D31F82}" type="presParOf" srcId="{6FE6C1F8-5512-48DD-AECD-603BB32636C6}" destId="{AA7F0184-7EBB-4F74-8A59-7E721BABF54B}" srcOrd="2" destOrd="0" presId="urn:microsoft.com/office/officeart/2005/8/layout/hierarchy4"/>
    <dgm:cxn modelId="{9271F137-6737-48E6-8EDC-A22E4FE47E0F}" type="presParOf" srcId="{AA7F0184-7EBB-4F74-8A59-7E721BABF54B}" destId="{91B42784-F510-43B3-A683-D7BF76DE65B7}" srcOrd="0" destOrd="0" presId="urn:microsoft.com/office/officeart/2005/8/layout/hierarchy4"/>
    <dgm:cxn modelId="{A4D5EA5A-9AA7-47A5-92AB-B13F804808ED}" type="presParOf" srcId="{AA7F0184-7EBB-4F74-8A59-7E721BABF54B}" destId="{0AFEB09D-8CD8-44C4-A92E-286871C5A619}" srcOrd="1" destOrd="0" presId="urn:microsoft.com/office/officeart/2005/8/layout/hierarchy4"/>
    <dgm:cxn modelId="{71E9851B-AEE1-49DF-9A88-B85E9F55BAD6}" type="presParOf" srcId="{6FE6C1F8-5512-48DD-AECD-603BB32636C6}" destId="{D733F0B5-5A9C-4476-9D72-83DEAA47BB72}" srcOrd="3" destOrd="0" presId="urn:microsoft.com/office/officeart/2005/8/layout/hierarchy4"/>
    <dgm:cxn modelId="{D291C13F-2691-445C-A118-A762D42850A0}" type="presParOf" srcId="{6FE6C1F8-5512-48DD-AECD-603BB32636C6}" destId="{30C5138D-D781-4241-8B1F-B27073860C3E}" srcOrd="4" destOrd="0" presId="urn:microsoft.com/office/officeart/2005/8/layout/hierarchy4"/>
    <dgm:cxn modelId="{D6EA25B1-DB3C-4D8C-806D-6FD8B7DB5873}" type="presParOf" srcId="{30C5138D-D781-4241-8B1F-B27073860C3E}" destId="{BE075796-937E-43E6-83C8-24A19509ECF5}" srcOrd="0" destOrd="0" presId="urn:microsoft.com/office/officeart/2005/8/layout/hierarchy4"/>
    <dgm:cxn modelId="{9DEA519E-4DB9-45D3-8581-A5AF47081A8F}" type="presParOf" srcId="{30C5138D-D781-4241-8B1F-B27073860C3E}" destId="{3650F848-ABFA-40FC-95D9-1062006F2273}" srcOrd="1" destOrd="0" presId="urn:microsoft.com/office/officeart/2005/8/layout/hierarchy4"/>
    <dgm:cxn modelId="{61027E6C-532C-45CF-A36C-849A35E7EFA4}" type="presParOf" srcId="{C417E6F0-86E7-4FE5-9DD4-38002239A1D2}" destId="{75A51B25-CE10-4CA5-BC0D-4A93B7413346}" srcOrd="1" destOrd="0" presId="urn:microsoft.com/office/officeart/2005/8/layout/hierarchy4"/>
    <dgm:cxn modelId="{7CE795D3-9127-457C-B994-2CB9F6BF198E}" type="presParOf" srcId="{C417E6F0-86E7-4FE5-9DD4-38002239A1D2}" destId="{52992731-CE4A-4658-8A4F-34656033ECA8}" srcOrd="2" destOrd="0" presId="urn:microsoft.com/office/officeart/2005/8/layout/hierarchy4"/>
    <dgm:cxn modelId="{6285C483-2162-4263-B3F9-F7BDF0488A86}" type="presParOf" srcId="{52992731-CE4A-4658-8A4F-34656033ECA8}" destId="{D68F4459-91A8-4809-AA98-551E9C6681F4}" srcOrd="0" destOrd="0" presId="urn:microsoft.com/office/officeart/2005/8/layout/hierarchy4"/>
    <dgm:cxn modelId="{AFD8B83D-CA27-4410-849B-3664A276CE8E}" type="presParOf" srcId="{52992731-CE4A-4658-8A4F-34656033ECA8}" destId="{9B1193C2-5358-4144-9B03-58E009C9FC50}" srcOrd="1" destOrd="0" presId="urn:microsoft.com/office/officeart/2005/8/layout/hierarchy4"/>
    <dgm:cxn modelId="{829A91F8-78CD-4F10-B010-515B81425180}" type="presParOf" srcId="{52992731-CE4A-4658-8A4F-34656033ECA8}" destId="{59F60D11-3DB2-4C34-8AF3-CD3795CDB113}" srcOrd="2" destOrd="0" presId="urn:microsoft.com/office/officeart/2005/8/layout/hierarchy4"/>
    <dgm:cxn modelId="{2D3ED47A-1AB1-423B-8CD0-92495EE257B6}" type="presParOf" srcId="{59F60D11-3DB2-4C34-8AF3-CD3795CDB113}" destId="{C649B6AE-0108-4D88-8641-5ABCFD9D0060}" srcOrd="0" destOrd="0" presId="urn:microsoft.com/office/officeart/2005/8/layout/hierarchy4"/>
    <dgm:cxn modelId="{4893903A-9455-4552-8144-F1AFAED6A572}" type="presParOf" srcId="{C649B6AE-0108-4D88-8641-5ABCFD9D0060}" destId="{8FB5A0F4-0B16-452C-9710-A78A2B6EF238}" srcOrd="0" destOrd="0" presId="urn:microsoft.com/office/officeart/2005/8/layout/hierarchy4"/>
    <dgm:cxn modelId="{D39F63F7-41D1-4C0D-BE76-8F450D5EB077}" type="presParOf" srcId="{C649B6AE-0108-4D88-8641-5ABCFD9D0060}" destId="{71A552A1-7FCE-421B-B48F-226F58EDF22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87A57E-5B5B-4203-9F5C-C9376CE2098A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E4764B8-1E95-4A51-B99D-2E52308C89ED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ОБНОВЛЕНИЕ УЧЕБНЫХ ПРЕДМЕТОВ</a:t>
          </a:r>
        </a:p>
      </dgm:t>
    </dgm:pt>
    <dgm:pt modelId="{741D9E3D-914A-4F85-92DB-E893E8472D65}" type="parTrans" cxnId="{9E187C6F-3A7A-4DF0-8713-207DEEB84628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AABAC543-C411-48E9-9E39-A7FF14CB5273}" type="sibTrans" cxnId="{9E187C6F-3A7A-4DF0-8713-207DEEB84628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5922C7E5-D0CE-4C6D-8FF9-153CC81FFE0E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«Информатика»</a:t>
          </a:r>
        </a:p>
      </dgm:t>
    </dgm:pt>
    <dgm:pt modelId="{32AC6D4A-075B-435F-A595-851E5465EF25}" type="parTrans" cxnId="{D12BDDCA-5980-48F0-AB0F-F45BBE2300CD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F440178F-4389-4606-AC07-D2218730ADC2}" type="sibTrans" cxnId="{D12BDDCA-5980-48F0-AB0F-F45BBE2300CD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D8D51CE2-CFE3-4D7B-83D0-664BD32FEF74}">
      <dgm:prSet/>
      <dgm:spPr>
        <a:ln>
          <a:solidFill>
            <a:srgbClr val="8B3C67">
              <a:alpha val="90000"/>
            </a:srgbClr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на  уровне НОО для вариантов 3.1, 3.2 со второго года обучения</a:t>
          </a:r>
        </a:p>
      </dgm:t>
    </dgm:pt>
    <dgm:pt modelId="{26D69DB9-D233-4E20-A72C-0E06270F3E58}" type="parTrans" cxnId="{A976B7E6-3AB3-4ADB-A4CA-23EAA16032A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CA7D484B-8341-4060-B69D-90C5AAC2118E}" type="sibTrans" cxnId="{A976B7E6-3AB3-4ADB-A4CA-23EAA16032A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FDD80A98-F4C7-4828-A3B1-D98E130BAE5F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на уровне ООО для вариантов 3.1, 3.2, 4.1, 4.2 с пятого класса</a:t>
          </a:r>
        </a:p>
      </dgm:t>
    </dgm:pt>
    <dgm:pt modelId="{9CF6B096-814C-4459-9F99-541244AD39F8}" type="parTrans" cxnId="{B18BB481-D3EA-4994-AB2A-8C8D20277E68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1490842C-3DF5-42C1-89B8-3C37A563E04A}" type="sibTrans" cxnId="{B18BB481-D3EA-4994-AB2A-8C8D20277E68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FB96D8CB-3A57-4A50-8495-BBAB93334AEE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«Изобразительное искусство (</a:t>
          </a:r>
          <a:r>
            <a:rPr lang="ru-RU" b="1" dirty="0" err="1">
              <a:latin typeface="Arial" pitchFamily="34" charset="0"/>
              <a:cs typeface="Arial" pitchFamily="34" charset="0"/>
            </a:rPr>
            <a:t>тифлографика</a:t>
          </a:r>
          <a:r>
            <a:rPr lang="ru-RU" b="1" dirty="0">
              <a:latin typeface="Arial" pitchFamily="34" charset="0"/>
              <a:cs typeface="Arial" pitchFamily="34" charset="0"/>
            </a:rPr>
            <a:t>)»</a:t>
          </a:r>
        </a:p>
      </dgm:t>
    </dgm:pt>
    <dgm:pt modelId="{AAACD496-C5AA-46FE-BAFE-166B9BC8A5E1}" type="parTrans" cxnId="{0ECEEF87-F937-4B1C-8B7D-3FDE59D2F26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B12C2C00-3F49-4848-9465-C5FEF59D966C}" type="sibTrans" cxnId="{0ECEEF87-F937-4B1C-8B7D-3FDE59D2F26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DBCCD93A-2AD5-4DD2-AD7A-ED4F5F5AEE6F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1">
              <a:latin typeface="Arial" pitchFamily="34" charset="0"/>
              <a:cs typeface="Arial" pitchFamily="34" charset="0"/>
            </a:rPr>
            <a:t>На уровнях НОО и ООО для вариантов 3.1, 3.2</a:t>
          </a:r>
        </a:p>
      </dgm:t>
    </dgm:pt>
    <dgm:pt modelId="{6F8726C2-E3F7-4F96-818A-14D8A6ADFDFB}" type="parTrans" cxnId="{98BA1151-3E48-40C9-9D7A-FE586CC49505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88EDFFAD-8284-431F-8162-9E94D6AA9C52}" type="sibTrans" cxnId="{98BA1151-3E48-40C9-9D7A-FE586CC49505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E508936F-900F-4F10-AC9D-DE3E34DFBA1E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«Адаптивная физическая культура»</a:t>
          </a:r>
        </a:p>
      </dgm:t>
    </dgm:pt>
    <dgm:pt modelId="{E813D539-51C9-4BF4-A441-05E7FBFD5A8D}" type="parTrans" cxnId="{23B90E19-8C8D-4C7A-9D17-DDF7C0A8813D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FD7AA5A2-3ED5-4070-9D1F-0C52645BDBE4}" type="sibTrans" cxnId="{23B90E19-8C8D-4C7A-9D17-DDF7C0A8813D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487FA81E-888D-4FF3-A777-2ED03B102DED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На уровнях НОО и ООО для вариантов 3.1, 3.2, 4.1, 4.2</a:t>
          </a:r>
        </a:p>
      </dgm:t>
    </dgm:pt>
    <dgm:pt modelId="{53ED9252-511A-4320-A8A4-746845E30A2D}" type="parTrans" cxnId="{0D279236-B97E-4EFF-9BE5-A7649A7D0A33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2CE09702-754C-4EAF-B76A-E38BD9E0781F}" type="sibTrans" cxnId="{0D279236-B97E-4EFF-9BE5-A7649A7D0A33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F9AC7999-A2BE-480D-B894-2C2B2EB25E89}">
      <dgm:prSet/>
      <dgm:spPr>
        <a:ln>
          <a:solidFill>
            <a:srgbClr val="8B3C67"/>
          </a:solidFill>
        </a:ln>
      </dgm:spPr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Наименования предметных областей и учебных предметов соответствуют ФГОС НОО и ФГОС ООО</a:t>
          </a:r>
        </a:p>
      </dgm:t>
    </dgm:pt>
    <dgm:pt modelId="{253E6201-3F21-4326-8836-FDEE067C52E7}" type="parTrans" cxnId="{35C77B88-138C-4EF3-BB92-9B28DECAB49B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1F21170A-76E0-4429-B92A-A0CEADD8F52F}" type="sibTrans" cxnId="{35C77B88-138C-4EF3-BB92-9B28DECAB49B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3CC23A18-CE68-4F28-82F4-410BDCB52E66}" type="pres">
      <dgm:prSet presAssocID="{FF87A57E-5B5B-4203-9F5C-C9376CE2098A}" presName="Name0" presStyleCnt="0">
        <dgm:presLayoutVars>
          <dgm:dir/>
          <dgm:animLvl val="lvl"/>
          <dgm:resizeHandles val="exact"/>
        </dgm:presLayoutVars>
      </dgm:prSet>
      <dgm:spPr/>
    </dgm:pt>
    <dgm:pt modelId="{65B3731E-4DE3-4780-95B6-069B75EEA440}" type="pres">
      <dgm:prSet presAssocID="{F9AC7999-A2BE-480D-B894-2C2B2EB25E89}" presName="boxAndChildren" presStyleCnt="0"/>
      <dgm:spPr/>
    </dgm:pt>
    <dgm:pt modelId="{427A305B-C410-4058-96CE-3AA5A3B63520}" type="pres">
      <dgm:prSet presAssocID="{F9AC7999-A2BE-480D-B894-2C2B2EB25E89}" presName="parentTextBox" presStyleLbl="node1" presStyleIdx="0" presStyleCnt="5"/>
      <dgm:spPr/>
    </dgm:pt>
    <dgm:pt modelId="{E99C237D-5E6D-425F-A78A-829CE909077E}" type="pres">
      <dgm:prSet presAssocID="{FD7AA5A2-3ED5-4070-9D1F-0C52645BDBE4}" presName="sp" presStyleCnt="0"/>
      <dgm:spPr/>
    </dgm:pt>
    <dgm:pt modelId="{722A275E-A860-4D53-A73B-A9A9DF4543F0}" type="pres">
      <dgm:prSet presAssocID="{E508936F-900F-4F10-AC9D-DE3E34DFBA1E}" presName="arrowAndChildren" presStyleCnt="0"/>
      <dgm:spPr/>
    </dgm:pt>
    <dgm:pt modelId="{37C2E4BA-F3A8-48A9-BE1F-9647F4E2003C}" type="pres">
      <dgm:prSet presAssocID="{E508936F-900F-4F10-AC9D-DE3E34DFBA1E}" presName="parentTextArrow" presStyleLbl="node1" presStyleIdx="0" presStyleCnt="5"/>
      <dgm:spPr/>
    </dgm:pt>
    <dgm:pt modelId="{4C88517A-55B1-45ED-A0FC-919432C91C08}" type="pres">
      <dgm:prSet presAssocID="{E508936F-900F-4F10-AC9D-DE3E34DFBA1E}" presName="arrow" presStyleLbl="node1" presStyleIdx="1" presStyleCnt="5"/>
      <dgm:spPr/>
    </dgm:pt>
    <dgm:pt modelId="{95609469-3581-42EF-9087-0D1F4D552C03}" type="pres">
      <dgm:prSet presAssocID="{E508936F-900F-4F10-AC9D-DE3E34DFBA1E}" presName="descendantArrow" presStyleCnt="0"/>
      <dgm:spPr/>
    </dgm:pt>
    <dgm:pt modelId="{9E1D3A34-CA15-47D5-B7A0-8BEC4F217909}" type="pres">
      <dgm:prSet presAssocID="{487FA81E-888D-4FF3-A777-2ED03B102DED}" presName="childTextArrow" presStyleLbl="fgAccFollowNode1" presStyleIdx="0" presStyleCnt="4">
        <dgm:presLayoutVars>
          <dgm:bulletEnabled val="1"/>
        </dgm:presLayoutVars>
      </dgm:prSet>
      <dgm:spPr/>
    </dgm:pt>
    <dgm:pt modelId="{8808FBC3-20DE-4452-903F-48E5C089AC8A}" type="pres">
      <dgm:prSet presAssocID="{B12C2C00-3F49-4848-9465-C5FEF59D966C}" presName="sp" presStyleCnt="0"/>
      <dgm:spPr/>
    </dgm:pt>
    <dgm:pt modelId="{7DB3A692-E44A-49DC-A651-852573134338}" type="pres">
      <dgm:prSet presAssocID="{FB96D8CB-3A57-4A50-8495-BBAB93334AEE}" presName="arrowAndChildren" presStyleCnt="0"/>
      <dgm:spPr/>
    </dgm:pt>
    <dgm:pt modelId="{596F221A-D7D4-4197-9643-5FC6531984E0}" type="pres">
      <dgm:prSet presAssocID="{FB96D8CB-3A57-4A50-8495-BBAB93334AEE}" presName="parentTextArrow" presStyleLbl="node1" presStyleIdx="1" presStyleCnt="5"/>
      <dgm:spPr/>
    </dgm:pt>
    <dgm:pt modelId="{FF12D177-C1E2-45F3-9AD7-E665B5429C51}" type="pres">
      <dgm:prSet presAssocID="{FB96D8CB-3A57-4A50-8495-BBAB93334AEE}" presName="arrow" presStyleLbl="node1" presStyleIdx="2" presStyleCnt="5"/>
      <dgm:spPr/>
    </dgm:pt>
    <dgm:pt modelId="{4AFDCE86-E591-4142-BBF4-46758EA55729}" type="pres">
      <dgm:prSet presAssocID="{FB96D8CB-3A57-4A50-8495-BBAB93334AEE}" presName="descendantArrow" presStyleCnt="0"/>
      <dgm:spPr/>
    </dgm:pt>
    <dgm:pt modelId="{09389496-F2C3-46D6-B2F6-54E9F33A3E66}" type="pres">
      <dgm:prSet presAssocID="{DBCCD93A-2AD5-4DD2-AD7A-ED4F5F5AEE6F}" presName="childTextArrow" presStyleLbl="fgAccFollowNode1" presStyleIdx="1" presStyleCnt="4">
        <dgm:presLayoutVars>
          <dgm:bulletEnabled val="1"/>
        </dgm:presLayoutVars>
      </dgm:prSet>
      <dgm:spPr/>
    </dgm:pt>
    <dgm:pt modelId="{6AAE3FCB-5DA4-415E-BB7D-C09C11C30A18}" type="pres">
      <dgm:prSet presAssocID="{F440178F-4389-4606-AC07-D2218730ADC2}" presName="sp" presStyleCnt="0"/>
      <dgm:spPr/>
    </dgm:pt>
    <dgm:pt modelId="{BEB84500-3F86-43A3-B9F0-15CBF48FED22}" type="pres">
      <dgm:prSet presAssocID="{5922C7E5-D0CE-4C6D-8FF9-153CC81FFE0E}" presName="arrowAndChildren" presStyleCnt="0"/>
      <dgm:spPr/>
    </dgm:pt>
    <dgm:pt modelId="{AB851A51-55A8-4A72-8FD0-52B8EC580221}" type="pres">
      <dgm:prSet presAssocID="{5922C7E5-D0CE-4C6D-8FF9-153CC81FFE0E}" presName="parentTextArrow" presStyleLbl="node1" presStyleIdx="2" presStyleCnt="5"/>
      <dgm:spPr/>
    </dgm:pt>
    <dgm:pt modelId="{127AB6FF-6429-479F-A03C-0508820D0336}" type="pres">
      <dgm:prSet presAssocID="{5922C7E5-D0CE-4C6D-8FF9-153CC81FFE0E}" presName="arrow" presStyleLbl="node1" presStyleIdx="3" presStyleCnt="5"/>
      <dgm:spPr/>
    </dgm:pt>
    <dgm:pt modelId="{3953C215-51AD-4339-9B43-5392BB69EF60}" type="pres">
      <dgm:prSet presAssocID="{5922C7E5-D0CE-4C6D-8FF9-153CC81FFE0E}" presName="descendantArrow" presStyleCnt="0"/>
      <dgm:spPr/>
    </dgm:pt>
    <dgm:pt modelId="{7B695AC1-39D8-4589-9F09-D56823FD74B8}" type="pres">
      <dgm:prSet presAssocID="{D8D51CE2-CFE3-4D7B-83D0-664BD32FEF74}" presName="childTextArrow" presStyleLbl="fgAccFollowNode1" presStyleIdx="2" presStyleCnt="4">
        <dgm:presLayoutVars>
          <dgm:bulletEnabled val="1"/>
        </dgm:presLayoutVars>
      </dgm:prSet>
      <dgm:spPr/>
    </dgm:pt>
    <dgm:pt modelId="{24407E3E-08B7-4189-BB17-D7E8A33921B7}" type="pres">
      <dgm:prSet presAssocID="{FDD80A98-F4C7-4828-A3B1-D98E130BAE5F}" presName="childTextArrow" presStyleLbl="fgAccFollowNode1" presStyleIdx="3" presStyleCnt="4">
        <dgm:presLayoutVars>
          <dgm:bulletEnabled val="1"/>
        </dgm:presLayoutVars>
      </dgm:prSet>
      <dgm:spPr/>
    </dgm:pt>
    <dgm:pt modelId="{1761371A-CC93-4164-B8BC-A789DF518525}" type="pres">
      <dgm:prSet presAssocID="{AABAC543-C411-48E9-9E39-A7FF14CB5273}" presName="sp" presStyleCnt="0"/>
      <dgm:spPr/>
    </dgm:pt>
    <dgm:pt modelId="{6D46FA52-2B3C-48DB-93D1-A2AC2008853E}" type="pres">
      <dgm:prSet presAssocID="{5E4764B8-1E95-4A51-B99D-2E52308C89ED}" presName="arrowAndChildren" presStyleCnt="0"/>
      <dgm:spPr/>
    </dgm:pt>
    <dgm:pt modelId="{55096654-C091-4584-86DB-5C944E0278C2}" type="pres">
      <dgm:prSet presAssocID="{5E4764B8-1E95-4A51-B99D-2E52308C89ED}" presName="parentTextArrow" presStyleLbl="node1" presStyleIdx="4" presStyleCnt="5"/>
      <dgm:spPr/>
    </dgm:pt>
  </dgm:ptLst>
  <dgm:cxnLst>
    <dgm:cxn modelId="{23B90E19-8C8D-4C7A-9D17-DDF7C0A8813D}" srcId="{FF87A57E-5B5B-4203-9F5C-C9376CE2098A}" destId="{E508936F-900F-4F10-AC9D-DE3E34DFBA1E}" srcOrd="3" destOrd="0" parTransId="{E813D539-51C9-4BF4-A441-05E7FBFD5A8D}" sibTransId="{FD7AA5A2-3ED5-4070-9D1F-0C52645BDBE4}"/>
    <dgm:cxn modelId="{16949E2B-53FE-4700-A080-9FE94651BF57}" type="presOf" srcId="{FB96D8CB-3A57-4A50-8495-BBAB93334AEE}" destId="{FF12D177-C1E2-45F3-9AD7-E665B5429C51}" srcOrd="1" destOrd="0" presId="urn:microsoft.com/office/officeart/2005/8/layout/process4"/>
    <dgm:cxn modelId="{91E4662F-D79D-41E0-8C94-3C5ED9B73D29}" type="presOf" srcId="{E508936F-900F-4F10-AC9D-DE3E34DFBA1E}" destId="{4C88517A-55B1-45ED-A0FC-919432C91C08}" srcOrd="1" destOrd="0" presId="urn:microsoft.com/office/officeart/2005/8/layout/process4"/>
    <dgm:cxn modelId="{DDC16D34-3844-4A51-BBA2-4BE77DD3A83C}" type="presOf" srcId="{D8D51CE2-CFE3-4D7B-83D0-664BD32FEF74}" destId="{7B695AC1-39D8-4589-9F09-D56823FD74B8}" srcOrd="0" destOrd="0" presId="urn:microsoft.com/office/officeart/2005/8/layout/process4"/>
    <dgm:cxn modelId="{0D279236-B97E-4EFF-9BE5-A7649A7D0A33}" srcId="{E508936F-900F-4F10-AC9D-DE3E34DFBA1E}" destId="{487FA81E-888D-4FF3-A777-2ED03B102DED}" srcOrd="0" destOrd="0" parTransId="{53ED9252-511A-4320-A8A4-746845E30A2D}" sibTransId="{2CE09702-754C-4EAF-B76A-E38BD9E0781F}"/>
    <dgm:cxn modelId="{2BA4D83B-F0D1-4D27-B1EC-0EF8B2F282B5}" type="presOf" srcId="{F9AC7999-A2BE-480D-B894-2C2B2EB25E89}" destId="{427A305B-C410-4058-96CE-3AA5A3B63520}" srcOrd="0" destOrd="0" presId="urn:microsoft.com/office/officeart/2005/8/layout/process4"/>
    <dgm:cxn modelId="{6C4C984B-6E4D-449A-B39B-A2625FDC43F7}" type="presOf" srcId="{5922C7E5-D0CE-4C6D-8FF9-153CC81FFE0E}" destId="{127AB6FF-6429-479F-A03C-0508820D0336}" srcOrd="1" destOrd="0" presId="urn:microsoft.com/office/officeart/2005/8/layout/process4"/>
    <dgm:cxn modelId="{9E187C6F-3A7A-4DF0-8713-207DEEB84628}" srcId="{FF87A57E-5B5B-4203-9F5C-C9376CE2098A}" destId="{5E4764B8-1E95-4A51-B99D-2E52308C89ED}" srcOrd="0" destOrd="0" parTransId="{741D9E3D-914A-4F85-92DB-E893E8472D65}" sibTransId="{AABAC543-C411-48E9-9E39-A7FF14CB5273}"/>
    <dgm:cxn modelId="{98BA1151-3E48-40C9-9D7A-FE586CC49505}" srcId="{FB96D8CB-3A57-4A50-8495-BBAB93334AEE}" destId="{DBCCD93A-2AD5-4DD2-AD7A-ED4F5F5AEE6F}" srcOrd="0" destOrd="0" parTransId="{6F8726C2-E3F7-4F96-818A-14D8A6ADFDFB}" sibTransId="{88EDFFAD-8284-431F-8162-9E94D6AA9C52}"/>
    <dgm:cxn modelId="{01F54573-37CC-464B-B348-808FE6A21682}" type="presOf" srcId="{487FA81E-888D-4FF3-A777-2ED03B102DED}" destId="{9E1D3A34-CA15-47D5-B7A0-8BEC4F217909}" srcOrd="0" destOrd="0" presId="urn:microsoft.com/office/officeart/2005/8/layout/process4"/>
    <dgm:cxn modelId="{117F3E59-FA92-4365-8A57-84D40E702538}" type="presOf" srcId="{DBCCD93A-2AD5-4DD2-AD7A-ED4F5F5AEE6F}" destId="{09389496-F2C3-46D6-B2F6-54E9F33A3E66}" srcOrd="0" destOrd="0" presId="urn:microsoft.com/office/officeart/2005/8/layout/process4"/>
    <dgm:cxn modelId="{B18BB481-D3EA-4994-AB2A-8C8D20277E68}" srcId="{5922C7E5-D0CE-4C6D-8FF9-153CC81FFE0E}" destId="{FDD80A98-F4C7-4828-A3B1-D98E130BAE5F}" srcOrd="1" destOrd="0" parTransId="{9CF6B096-814C-4459-9F99-541244AD39F8}" sibTransId="{1490842C-3DF5-42C1-89B8-3C37A563E04A}"/>
    <dgm:cxn modelId="{0ECEEF87-F937-4B1C-8B7D-3FDE59D2F266}" srcId="{FF87A57E-5B5B-4203-9F5C-C9376CE2098A}" destId="{FB96D8CB-3A57-4A50-8495-BBAB93334AEE}" srcOrd="2" destOrd="0" parTransId="{AAACD496-C5AA-46FE-BAFE-166B9BC8A5E1}" sibTransId="{B12C2C00-3F49-4848-9465-C5FEF59D966C}"/>
    <dgm:cxn modelId="{35C77B88-138C-4EF3-BB92-9B28DECAB49B}" srcId="{FF87A57E-5B5B-4203-9F5C-C9376CE2098A}" destId="{F9AC7999-A2BE-480D-B894-2C2B2EB25E89}" srcOrd="4" destOrd="0" parTransId="{253E6201-3F21-4326-8836-FDEE067C52E7}" sibTransId="{1F21170A-76E0-4429-B92A-A0CEADD8F52F}"/>
    <dgm:cxn modelId="{B9DE408D-936E-435E-A549-0794EF0409D6}" type="presOf" srcId="{FB96D8CB-3A57-4A50-8495-BBAB93334AEE}" destId="{596F221A-D7D4-4197-9643-5FC6531984E0}" srcOrd="0" destOrd="0" presId="urn:microsoft.com/office/officeart/2005/8/layout/process4"/>
    <dgm:cxn modelId="{8FB50693-65B0-492B-B429-32FC435368B1}" type="presOf" srcId="{5922C7E5-D0CE-4C6D-8FF9-153CC81FFE0E}" destId="{AB851A51-55A8-4A72-8FD0-52B8EC580221}" srcOrd="0" destOrd="0" presId="urn:microsoft.com/office/officeart/2005/8/layout/process4"/>
    <dgm:cxn modelId="{2EEC8399-9A18-4FF6-BCB7-8677430AE685}" type="presOf" srcId="{5E4764B8-1E95-4A51-B99D-2E52308C89ED}" destId="{55096654-C091-4584-86DB-5C944E0278C2}" srcOrd="0" destOrd="0" presId="urn:microsoft.com/office/officeart/2005/8/layout/process4"/>
    <dgm:cxn modelId="{E960DAB4-B66E-4120-8EED-97B8A05FF41B}" type="presOf" srcId="{FF87A57E-5B5B-4203-9F5C-C9376CE2098A}" destId="{3CC23A18-CE68-4F28-82F4-410BDCB52E66}" srcOrd="0" destOrd="0" presId="urn:microsoft.com/office/officeart/2005/8/layout/process4"/>
    <dgm:cxn modelId="{8BE8CDC1-A5B6-4688-AB2F-A39BCF030BE1}" type="presOf" srcId="{E508936F-900F-4F10-AC9D-DE3E34DFBA1E}" destId="{37C2E4BA-F3A8-48A9-BE1F-9647F4E2003C}" srcOrd="0" destOrd="0" presId="urn:microsoft.com/office/officeart/2005/8/layout/process4"/>
    <dgm:cxn modelId="{D12BDDCA-5980-48F0-AB0F-F45BBE2300CD}" srcId="{FF87A57E-5B5B-4203-9F5C-C9376CE2098A}" destId="{5922C7E5-D0CE-4C6D-8FF9-153CC81FFE0E}" srcOrd="1" destOrd="0" parTransId="{32AC6D4A-075B-435F-A595-851E5465EF25}" sibTransId="{F440178F-4389-4606-AC07-D2218730ADC2}"/>
    <dgm:cxn modelId="{A976B7E6-3AB3-4ADB-A4CA-23EAA16032A6}" srcId="{5922C7E5-D0CE-4C6D-8FF9-153CC81FFE0E}" destId="{D8D51CE2-CFE3-4D7B-83D0-664BD32FEF74}" srcOrd="0" destOrd="0" parTransId="{26D69DB9-D233-4E20-A72C-0E06270F3E58}" sibTransId="{CA7D484B-8341-4060-B69D-90C5AAC2118E}"/>
    <dgm:cxn modelId="{CF54DEF3-2F67-47D6-976B-29E00EBB26C5}" type="presOf" srcId="{FDD80A98-F4C7-4828-A3B1-D98E130BAE5F}" destId="{24407E3E-08B7-4189-BB17-D7E8A33921B7}" srcOrd="0" destOrd="0" presId="urn:microsoft.com/office/officeart/2005/8/layout/process4"/>
    <dgm:cxn modelId="{14C3E502-14D7-4AB7-B1F9-504F0E1B588A}" type="presParOf" srcId="{3CC23A18-CE68-4F28-82F4-410BDCB52E66}" destId="{65B3731E-4DE3-4780-95B6-069B75EEA440}" srcOrd="0" destOrd="0" presId="urn:microsoft.com/office/officeart/2005/8/layout/process4"/>
    <dgm:cxn modelId="{7E39356E-69BC-4815-9585-F7CF965E387E}" type="presParOf" srcId="{65B3731E-4DE3-4780-95B6-069B75EEA440}" destId="{427A305B-C410-4058-96CE-3AA5A3B63520}" srcOrd="0" destOrd="0" presId="urn:microsoft.com/office/officeart/2005/8/layout/process4"/>
    <dgm:cxn modelId="{D872FD97-71AA-4387-90B0-DD2266A365D1}" type="presParOf" srcId="{3CC23A18-CE68-4F28-82F4-410BDCB52E66}" destId="{E99C237D-5E6D-425F-A78A-829CE909077E}" srcOrd="1" destOrd="0" presId="urn:microsoft.com/office/officeart/2005/8/layout/process4"/>
    <dgm:cxn modelId="{590A1EC8-AAB5-4422-A590-1782935AC4C5}" type="presParOf" srcId="{3CC23A18-CE68-4F28-82F4-410BDCB52E66}" destId="{722A275E-A860-4D53-A73B-A9A9DF4543F0}" srcOrd="2" destOrd="0" presId="urn:microsoft.com/office/officeart/2005/8/layout/process4"/>
    <dgm:cxn modelId="{6F48B11E-6C6C-4A3C-A02B-D5755D423708}" type="presParOf" srcId="{722A275E-A860-4D53-A73B-A9A9DF4543F0}" destId="{37C2E4BA-F3A8-48A9-BE1F-9647F4E2003C}" srcOrd="0" destOrd="0" presId="urn:microsoft.com/office/officeart/2005/8/layout/process4"/>
    <dgm:cxn modelId="{1BAC31A2-1EA9-4CFD-983A-0B3341232EF9}" type="presParOf" srcId="{722A275E-A860-4D53-A73B-A9A9DF4543F0}" destId="{4C88517A-55B1-45ED-A0FC-919432C91C08}" srcOrd="1" destOrd="0" presId="urn:microsoft.com/office/officeart/2005/8/layout/process4"/>
    <dgm:cxn modelId="{4AFB92ED-4C80-40C6-BA78-8E72F9F8593D}" type="presParOf" srcId="{722A275E-A860-4D53-A73B-A9A9DF4543F0}" destId="{95609469-3581-42EF-9087-0D1F4D552C03}" srcOrd="2" destOrd="0" presId="urn:microsoft.com/office/officeart/2005/8/layout/process4"/>
    <dgm:cxn modelId="{2A2D0CC6-F5AE-4276-AB1E-3701C5A121EF}" type="presParOf" srcId="{95609469-3581-42EF-9087-0D1F4D552C03}" destId="{9E1D3A34-CA15-47D5-B7A0-8BEC4F217909}" srcOrd="0" destOrd="0" presId="urn:microsoft.com/office/officeart/2005/8/layout/process4"/>
    <dgm:cxn modelId="{8DF35563-C150-4F59-8024-0BCDDB2C9BAD}" type="presParOf" srcId="{3CC23A18-CE68-4F28-82F4-410BDCB52E66}" destId="{8808FBC3-20DE-4452-903F-48E5C089AC8A}" srcOrd="3" destOrd="0" presId="urn:microsoft.com/office/officeart/2005/8/layout/process4"/>
    <dgm:cxn modelId="{13744293-3BA8-4102-86F2-3CA7F2B6927D}" type="presParOf" srcId="{3CC23A18-CE68-4F28-82F4-410BDCB52E66}" destId="{7DB3A692-E44A-49DC-A651-852573134338}" srcOrd="4" destOrd="0" presId="urn:microsoft.com/office/officeart/2005/8/layout/process4"/>
    <dgm:cxn modelId="{D8A960D2-B185-4849-92CC-3A314E34260E}" type="presParOf" srcId="{7DB3A692-E44A-49DC-A651-852573134338}" destId="{596F221A-D7D4-4197-9643-5FC6531984E0}" srcOrd="0" destOrd="0" presId="urn:microsoft.com/office/officeart/2005/8/layout/process4"/>
    <dgm:cxn modelId="{1FFEDE8E-7927-4B47-B176-7E0698A7FAB2}" type="presParOf" srcId="{7DB3A692-E44A-49DC-A651-852573134338}" destId="{FF12D177-C1E2-45F3-9AD7-E665B5429C51}" srcOrd="1" destOrd="0" presId="urn:microsoft.com/office/officeart/2005/8/layout/process4"/>
    <dgm:cxn modelId="{DD313AD9-4FB2-4667-8B33-7F2151FF892F}" type="presParOf" srcId="{7DB3A692-E44A-49DC-A651-852573134338}" destId="{4AFDCE86-E591-4142-BBF4-46758EA55729}" srcOrd="2" destOrd="0" presId="urn:microsoft.com/office/officeart/2005/8/layout/process4"/>
    <dgm:cxn modelId="{CBD5B723-62EB-422C-BB18-64F404729C7D}" type="presParOf" srcId="{4AFDCE86-E591-4142-BBF4-46758EA55729}" destId="{09389496-F2C3-46D6-B2F6-54E9F33A3E66}" srcOrd="0" destOrd="0" presId="urn:microsoft.com/office/officeart/2005/8/layout/process4"/>
    <dgm:cxn modelId="{E552C75F-65A6-4302-9CBA-C36592836324}" type="presParOf" srcId="{3CC23A18-CE68-4F28-82F4-410BDCB52E66}" destId="{6AAE3FCB-5DA4-415E-BB7D-C09C11C30A18}" srcOrd="5" destOrd="0" presId="urn:microsoft.com/office/officeart/2005/8/layout/process4"/>
    <dgm:cxn modelId="{2ACC9BD7-A54C-455D-B22C-378AE2C25EF8}" type="presParOf" srcId="{3CC23A18-CE68-4F28-82F4-410BDCB52E66}" destId="{BEB84500-3F86-43A3-B9F0-15CBF48FED22}" srcOrd="6" destOrd="0" presId="urn:microsoft.com/office/officeart/2005/8/layout/process4"/>
    <dgm:cxn modelId="{1C3E916A-3663-4891-99F5-2A97EE49ABF2}" type="presParOf" srcId="{BEB84500-3F86-43A3-B9F0-15CBF48FED22}" destId="{AB851A51-55A8-4A72-8FD0-52B8EC580221}" srcOrd="0" destOrd="0" presId="urn:microsoft.com/office/officeart/2005/8/layout/process4"/>
    <dgm:cxn modelId="{6B5AB1AE-564D-46B6-9B50-DBD7889B144A}" type="presParOf" srcId="{BEB84500-3F86-43A3-B9F0-15CBF48FED22}" destId="{127AB6FF-6429-479F-A03C-0508820D0336}" srcOrd="1" destOrd="0" presId="urn:microsoft.com/office/officeart/2005/8/layout/process4"/>
    <dgm:cxn modelId="{ADFBDE79-6FEA-4626-9ACC-0475303EAEA2}" type="presParOf" srcId="{BEB84500-3F86-43A3-B9F0-15CBF48FED22}" destId="{3953C215-51AD-4339-9B43-5392BB69EF60}" srcOrd="2" destOrd="0" presId="urn:microsoft.com/office/officeart/2005/8/layout/process4"/>
    <dgm:cxn modelId="{D8ED5F7C-B9CE-4E62-8D7A-77DD8A51C40D}" type="presParOf" srcId="{3953C215-51AD-4339-9B43-5392BB69EF60}" destId="{7B695AC1-39D8-4589-9F09-D56823FD74B8}" srcOrd="0" destOrd="0" presId="urn:microsoft.com/office/officeart/2005/8/layout/process4"/>
    <dgm:cxn modelId="{1029FC2B-6A78-4A52-8F9D-4AA0B43D6816}" type="presParOf" srcId="{3953C215-51AD-4339-9B43-5392BB69EF60}" destId="{24407E3E-08B7-4189-BB17-D7E8A33921B7}" srcOrd="1" destOrd="0" presId="urn:microsoft.com/office/officeart/2005/8/layout/process4"/>
    <dgm:cxn modelId="{E8B51B29-B932-4CDE-BE18-0E52F5ACB119}" type="presParOf" srcId="{3CC23A18-CE68-4F28-82F4-410BDCB52E66}" destId="{1761371A-CC93-4164-B8BC-A789DF518525}" srcOrd="7" destOrd="0" presId="urn:microsoft.com/office/officeart/2005/8/layout/process4"/>
    <dgm:cxn modelId="{D85AA68A-4E29-411B-8434-77C364779F0E}" type="presParOf" srcId="{3CC23A18-CE68-4F28-82F4-410BDCB52E66}" destId="{6D46FA52-2B3C-48DB-93D1-A2AC2008853E}" srcOrd="8" destOrd="0" presId="urn:microsoft.com/office/officeart/2005/8/layout/process4"/>
    <dgm:cxn modelId="{A1B30FEC-5F8B-405D-BA3B-D2847A1934B7}" type="presParOf" srcId="{6D46FA52-2B3C-48DB-93D1-A2AC2008853E}" destId="{55096654-C091-4584-86DB-5C944E0278C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755735-D4AA-4151-8627-30328F5DED4B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A261FDE-198D-4754-9A40-9A510A60B967}">
      <dgm:prSet custT="1"/>
      <dgm:spPr>
        <a:solidFill>
          <a:srgbClr val="EFE4E9"/>
        </a:solidFill>
        <a:ln>
          <a:solidFill>
            <a:srgbClr val="8B3C67"/>
          </a:solidFill>
        </a:ln>
      </dgm:spPr>
      <dgm:t>
        <a:bodyPr/>
        <a:lstStyle/>
        <a:p>
          <a:r>
            <a:rPr lang="ru-RU" sz="1400" b="1">
              <a:latin typeface="Arial" pitchFamily="34" charset="0"/>
              <a:cs typeface="Arial" pitchFamily="34" charset="0"/>
            </a:rPr>
            <a:t>НОО</a:t>
          </a:r>
        </a:p>
      </dgm:t>
    </dgm:pt>
    <dgm:pt modelId="{A2C56589-18E1-4198-9603-2283080DBEE6}" type="parTrans" cxnId="{740EF13B-F459-4CA9-B1F1-764BCC099D96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902F3F8B-DC0A-41A1-8051-1A4A0F7A44FE}" type="sibTrans" cxnId="{740EF13B-F459-4CA9-B1F1-764BCC099D96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1987D6E4-0E8E-4501-86A1-5643A1711710}">
      <dgm:prSet custT="1"/>
      <dgm:spPr>
        <a:solidFill>
          <a:srgbClr val="EFE4E9"/>
        </a:solidFill>
        <a:ln>
          <a:solidFill>
            <a:srgbClr val="8B3C67"/>
          </a:solidFill>
        </a:ln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3.3.</a:t>
          </a:r>
        </a:p>
      </dgm:t>
    </dgm:pt>
    <dgm:pt modelId="{58F13A7D-A113-4B75-B2B9-5AB178CE30DE}" type="parTrans" cxnId="{6D4766CD-71EA-45F9-B193-5FDFACC79B14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8F20D9F2-55FD-474D-BDBE-E745C4FF3599}" type="sibTrans" cxnId="{6D4766CD-71EA-45F9-B193-5FDFACC79B14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BF0060E1-60E2-4688-A709-F7BFA70EBCC6}">
      <dgm:prSet custT="1"/>
      <dgm:spPr>
        <a:solidFill>
          <a:srgbClr val="EFE4E9"/>
        </a:solidFill>
        <a:ln>
          <a:solidFill>
            <a:srgbClr val="8B3C67"/>
          </a:solidFill>
        </a:ln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3.4.</a:t>
          </a:r>
        </a:p>
      </dgm:t>
    </dgm:pt>
    <dgm:pt modelId="{271CCAB7-2C3E-4225-8E03-E697D3F310F0}" type="parTrans" cxnId="{E71D711D-4C6C-4EF2-B796-1E6C3174D72C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0444D97E-0681-413C-BABC-4A3252ACFCE9}" type="sibTrans" cxnId="{E71D711D-4C6C-4EF2-B796-1E6C3174D72C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8D1241F5-EE94-4A93-87C3-D263A7939BDE}">
      <dgm:prSet custT="1"/>
      <dgm:spPr>
        <a:solidFill>
          <a:srgbClr val="EFE4E9"/>
        </a:solidFill>
        <a:ln>
          <a:solidFill>
            <a:srgbClr val="8B3C67"/>
          </a:solidFill>
        </a:ln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4.3</a:t>
          </a:r>
        </a:p>
      </dgm:t>
    </dgm:pt>
    <dgm:pt modelId="{7AB168E2-B339-4CE9-8272-BB76011B754D}" type="parTrans" cxnId="{0A52071B-5049-471E-A48B-12E7423543B0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57534E0A-B888-40C7-BEE6-B676550D07E7}" type="sibTrans" cxnId="{0A52071B-5049-471E-A48B-12E7423543B0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4C25645B-EB7F-4563-ACFD-E1E163A06988}">
      <dgm:prSet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1400" b="1">
              <a:latin typeface="Arial" pitchFamily="34" charset="0"/>
              <a:cs typeface="Arial" pitchFamily="34" charset="0"/>
            </a:rPr>
            <a:t>ООО</a:t>
          </a:r>
        </a:p>
      </dgm:t>
    </dgm:pt>
    <dgm:pt modelId="{3752F796-CD82-41FE-A0B4-6AE5689B7B07}" type="parTrans" cxnId="{F462CB49-3E80-4941-BB7D-15D8FC2A2FBF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820B0108-0D5F-4BD9-A9CF-C3478E844DBC}" type="sibTrans" cxnId="{F462CB49-3E80-4941-BB7D-15D8FC2A2FBF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91DB6EDA-9481-4B29-B74E-C4C1C011790D}">
      <dgm:prSet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800" b="1" dirty="0">
              <a:latin typeface="Arial" pitchFamily="34" charset="0"/>
              <a:cs typeface="Arial" pitchFamily="34" charset="0"/>
            </a:rPr>
            <a:t>Слепые обучающие, вариант</a:t>
          </a:r>
          <a:r>
            <a:rPr lang="ru-RU" sz="1100" b="1" dirty="0">
              <a:latin typeface="Arial" pitchFamily="34" charset="0"/>
              <a:cs typeface="Arial" pitchFamily="34" charset="0"/>
            </a:rPr>
            <a:t> 1 </a:t>
          </a:r>
          <a:endParaRPr lang="ru-RU" sz="800" b="1" dirty="0">
            <a:latin typeface="Arial" pitchFamily="34" charset="0"/>
            <a:cs typeface="Arial" pitchFamily="34" charset="0"/>
          </a:endParaRPr>
        </a:p>
      </dgm:t>
    </dgm:pt>
    <dgm:pt modelId="{243765BA-02B4-4A02-93E3-CEA89A78260E}" type="parTrans" cxnId="{C7838C91-D2D2-44CD-8CBB-9AE8B12AF281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42A40DE6-FFDC-4835-9BC2-A8A32E2524DD}" type="sibTrans" cxnId="{C7838C91-D2D2-44CD-8CBB-9AE8B12AF281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B2D6346B-6082-4552-A826-E9FEFC50B80A}">
      <dgm:prSet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700" b="1" dirty="0">
              <a:latin typeface="Arial" pitchFamily="34" charset="0"/>
              <a:cs typeface="Arial" pitchFamily="34" charset="0"/>
            </a:rPr>
            <a:t>Слабовидящие обучающиеся вариант</a:t>
          </a:r>
          <a:r>
            <a:rPr lang="ru-RU" sz="1100" b="1" dirty="0">
              <a:latin typeface="Arial" pitchFamily="34" charset="0"/>
              <a:cs typeface="Arial" pitchFamily="34" charset="0"/>
            </a:rPr>
            <a:t> 1</a:t>
          </a:r>
          <a:endParaRPr lang="ru-RU" sz="700" b="1" dirty="0">
            <a:latin typeface="Arial" pitchFamily="34" charset="0"/>
            <a:cs typeface="Arial" pitchFamily="34" charset="0"/>
          </a:endParaRPr>
        </a:p>
      </dgm:t>
    </dgm:pt>
    <dgm:pt modelId="{639A768B-02E2-43AF-B128-5D6770998C04}" type="parTrans" cxnId="{28B330AE-3C79-46D0-B0AD-50F0A7965EB3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4BA3E4CF-FB34-4E00-B6DC-74439362A7B8}" type="sibTrans" cxnId="{28B330AE-3C79-46D0-B0AD-50F0A7965EB3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6FA0A1A8-5CF1-43D7-8C40-AA7EA1064426}">
      <dgm:prSet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800" b="1" dirty="0">
              <a:latin typeface="Arial" pitchFamily="34" charset="0"/>
              <a:cs typeface="Arial" pitchFamily="34" charset="0"/>
            </a:rPr>
            <a:t>Слепые обучающие, вариант </a:t>
          </a:r>
          <a:r>
            <a:rPr lang="ru-RU" sz="1100" b="1" dirty="0">
              <a:latin typeface="Arial" pitchFamily="34" charset="0"/>
              <a:cs typeface="Arial" pitchFamily="34" charset="0"/>
            </a:rPr>
            <a:t>2</a:t>
          </a:r>
          <a:endParaRPr lang="ru-RU" sz="800" b="1" dirty="0">
            <a:latin typeface="Arial" pitchFamily="34" charset="0"/>
            <a:cs typeface="Arial" pitchFamily="34" charset="0"/>
          </a:endParaRPr>
        </a:p>
      </dgm:t>
    </dgm:pt>
    <dgm:pt modelId="{B1A14F58-50E3-4DFB-BE79-69F971105BAB}" type="parTrans" cxnId="{EBF66A26-C7AB-467C-9632-29B1E4D7F3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1A97671-AFB2-4094-AA14-B4C9FBFF5923}" type="sibTrans" cxnId="{EBF66A26-C7AB-467C-9632-29B1E4D7F3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23A411A-C60B-4205-B660-B0C77683215E}">
      <dgm:prSet custT="1"/>
      <dgm:spPr>
        <a:ln>
          <a:solidFill>
            <a:srgbClr val="8B3C67"/>
          </a:solidFill>
        </a:ln>
      </dgm:spPr>
      <dgm:t>
        <a:bodyPr/>
        <a:lstStyle/>
        <a:p>
          <a:r>
            <a:rPr lang="ru-RU" sz="700" b="1" dirty="0">
              <a:latin typeface="Arial" pitchFamily="34" charset="0"/>
              <a:cs typeface="Arial" pitchFamily="34" charset="0"/>
            </a:rPr>
            <a:t> Слабовидящие обучающиеся вариант </a:t>
          </a:r>
          <a:r>
            <a:rPr lang="ru-RU" sz="1100" b="1" dirty="0">
              <a:latin typeface="Arial" pitchFamily="34" charset="0"/>
              <a:cs typeface="Arial" pitchFamily="34" charset="0"/>
            </a:rPr>
            <a:t>2</a:t>
          </a:r>
          <a:endParaRPr lang="ru-RU" sz="700" b="1" dirty="0">
            <a:latin typeface="Arial" pitchFamily="34" charset="0"/>
            <a:cs typeface="Arial" pitchFamily="34" charset="0"/>
          </a:endParaRPr>
        </a:p>
      </dgm:t>
    </dgm:pt>
    <dgm:pt modelId="{8300B496-FF94-44A6-BB2D-809C7ED9CBFA}" type="parTrans" cxnId="{C1860E3C-B07D-48C0-8A1B-BA521F98759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BECF034-56EA-44D1-ACC1-BE4D895C6A5B}" type="sibTrans" cxnId="{C1860E3C-B07D-48C0-8A1B-BA521F98759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0DBAFF1-0A6D-4A67-80FE-44D09835848B}" type="pres">
      <dgm:prSet presAssocID="{15755735-D4AA-4151-8627-30328F5DED4B}" presName="Name0" presStyleCnt="0">
        <dgm:presLayoutVars>
          <dgm:dir/>
          <dgm:resizeHandles val="exact"/>
        </dgm:presLayoutVars>
      </dgm:prSet>
      <dgm:spPr/>
    </dgm:pt>
    <dgm:pt modelId="{0AFD7F48-3A2F-409A-9139-E20610AA01A6}" type="pres">
      <dgm:prSet presAssocID="{5A261FDE-198D-4754-9A40-9A510A60B967}" presName="parTxOnly" presStyleLbl="node1" presStyleIdx="0" presStyleCnt="9">
        <dgm:presLayoutVars>
          <dgm:bulletEnabled val="1"/>
        </dgm:presLayoutVars>
      </dgm:prSet>
      <dgm:spPr/>
    </dgm:pt>
    <dgm:pt modelId="{85554D19-4FB1-4B60-BB30-8268967CF52E}" type="pres">
      <dgm:prSet presAssocID="{902F3F8B-DC0A-41A1-8051-1A4A0F7A44FE}" presName="parSpace" presStyleCnt="0"/>
      <dgm:spPr/>
    </dgm:pt>
    <dgm:pt modelId="{655AAA1B-9925-491B-9356-EEFE41CEEF58}" type="pres">
      <dgm:prSet presAssocID="{1987D6E4-0E8E-4501-86A1-5643A1711710}" presName="parTxOnly" presStyleLbl="node1" presStyleIdx="1" presStyleCnt="9">
        <dgm:presLayoutVars>
          <dgm:bulletEnabled val="1"/>
        </dgm:presLayoutVars>
      </dgm:prSet>
      <dgm:spPr/>
    </dgm:pt>
    <dgm:pt modelId="{9A676342-BFC1-4AE6-AA93-6B1079E0F239}" type="pres">
      <dgm:prSet presAssocID="{8F20D9F2-55FD-474D-BDBE-E745C4FF3599}" presName="parSpace" presStyleCnt="0"/>
      <dgm:spPr/>
    </dgm:pt>
    <dgm:pt modelId="{23C2FE20-5755-46A0-B588-0A19761DCAFC}" type="pres">
      <dgm:prSet presAssocID="{BF0060E1-60E2-4688-A709-F7BFA70EBCC6}" presName="parTxOnly" presStyleLbl="node1" presStyleIdx="2" presStyleCnt="9">
        <dgm:presLayoutVars>
          <dgm:bulletEnabled val="1"/>
        </dgm:presLayoutVars>
      </dgm:prSet>
      <dgm:spPr/>
    </dgm:pt>
    <dgm:pt modelId="{490BDC81-B29B-4665-8BB9-7C4C42441C93}" type="pres">
      <dgm:prSet presAssocID="{0444D97E-0681-413C-BABC-4A3252ACFCE9}" presName="parSpace" presStyleCnt="0"/>
      <dgm:spPr/>
    </dgm:pt>
    <dgm:pt modelId="{D9833722-408F-4BCB-9DB5-C0B8D7D73702}" type="pres">
      <dgm:prSet presAssocID="{8D1241F5-EE94-4A93-87C3-D263A7939BDE}" presName="parTxOnly" presStyleLbl="node1" presStyleIdx="3" presStyleCnt="9">
        <dgm:presLayoutVars>
          <dgm:bulletEnabled val="1"/>
        </dgm:presLayoutVars>
      </dgm:prSet>
      <dgm:spPr/>
    </dgm:pt>
    <dgm:pt modelId="{260A4259-4B16-45E3-BBA0-D7DC34ED019A}" type="pres">
      <dgm:prSet presAssocID="{57534E0A-B888-40C7-BEE6-B676550D07E7}" presName="parSpace" presStyleCnt="0"/>
      <dgm:spPr/>
    </dgm:pt>
    <dgm:pt modelId="{1B687351-D54D-43DB-A0BA-116B52A5A196}" type="pres">
      <dgm:prSet presAssocID="{4C25645B-EB7F-4563-ACFD-E1E163A06988}" presName="parTxOnly" presStyleLbl="node1" presStyleIdx="4" presStyleCnt="9">
        <dgm:presLayoutVars>
          <dgm:bulletEnabled val="1"/>
        </dgm:presLayoutVars>
      </dgm:prSet>
      <dgm:spPr/>
    </dgm:pt>
    <dgm:pt modelId="{8037EBF3-F797-4502-8B7A-D1D5F77CBE49}" type="pres">
      <dgm:prSet presAssocID="{820B0108-0D5F-4BD9-A9CF-C3478E844DBC}" presName="parSpace" presStyleCnt="0"/>
      <dgm:spPr/>
    </dgm:pt>
    <dgm:pt modelId="{48F8FF2B-7C08-4358-95D5-74BBFCEBC225}" type="pres">
      <dgm:prSet presAssocID="{91DB6EDA-9481-4B29-B74E-C4C1C011790D}" presName="parTxOnly" presStyleLbl="node1" presStyleIdx="5" presStyleCnt="9">
        <dgm:presLayoutVars>
          <dgm:bulletEnabled val="1"/>
        </dgm:presLayoutVars>
      </dgm:prSet>
      <dgm:spPr/>
    </dgm:pt>
    <dgm:pt modelId="{9D8576D2-6940-4D5A-851E-69BE8C24DA53}" type="pres">
      <dgm:prSet presAssocID="{42A40DE6-FFDC-4835-9BC2-A8A32E2524DD}" presName="parSpace" presStyleCnt="0"/>
      <dgm:spPr/>
    </dgm:pt>
    <dgm:pt modelId="{1C991879-4D2A-4F6F-A5D2-A8065CB9D7BE}" type="pres">
      <dgm:prSet presAssocID="{6FA0A1A8-5CF1-43D7-8C40-AA7EA1064426}" presName="parTxOnly" presStyleLbl="node1" presStyleIdx="6" presStyleCnt="9">
        <dgm:presLayoutVars>
          <dgm:bulletEnabled val="1"/>
        </dgm:presLayoutVars>
      </dgm:prSet>
      <dgm:spPr/>
    </dgm:pt>
    <dgm:pt modelId="{E156FCF7-7CB6-4054-9FDF-0FEAF7EC048E}" type="pres">
      <dgm:prSet presAssocID="{21A97671-AFB2-4094-AA14-B4C9FBFF5923}" presName="parSpace" presStyleCnt="0"/>
      <dgm:spPr/>
    </dgm:pt>
    <dgm:pt modelId="{FA56BA68-15ED-4497-B34D-1CDBD16F4F55}" type="pres">
      <dgm:prSet presAssocID="{B2D6346B-6082-4552-A826-E9FEFC50B80A}" presName="parTxOnly" presStyleLbl="node1" presStyleIdx="7" presStyleCnt="9">
        <dgm:presLayoutVars>
          <dgm:bulletEnabled val="1"/>
        </dgm:presLayoutVars>
      </dgm:prSet>
      <dgm:spPr/>
    </dgm:pt>
    <dgm:pt modelId="{5390AFEF-40B8-461C-9191-96E006EC8486}" type="pres">
      <dgm:prSet presAssocID="{4BA3E4CF-FB34-4E00-B6DC-74439362A7B8}" presName="parSpace" presStyleCnt="0"/>
      <dgm:spPr/>
    </dgm:pt>
    <dgm:pt modelId="{39874C7C-105C-4DBC-A2A7-E1A585BA93EF}" type="pres">
      <dgm:prSet presAssocID="{223A411A-C60B-4205-B660-B0C77683215E}" presName="parTxOnly" presStyleLbl="node1" presStyleIdx="8" presStyleCnt="9">
        <dgm:presLayoutVars>
          <dgm:bulletEnabled val="1"/>
        </dgm:presLayoutVars>
      </dgm:prSet>
      <dgm:spPr/>
    </dgm:pt>
  </dgm:ptLst>
  <dgm:cxnLst>
    <dgm:cxn modelId="{E4035513-974F-49ED-921A-A8BDF2C77A47}" type="presOf" srcId="{223A411A-C60B-4205-B660-B0C77683215E}" destId="{39874C7C-105C-4DBC-A2A7-E1A585BA93EF}" srcOrd="0" destOrd="0" presId="urn:microsoft.com/office/officeart/2005/8/layout/hChevron3"/>
    <dgm:cxn modelId="{0A52071B-5049-471E-A48B-12E7423543B0}" srcId="{15755735-D4AA-4151-8627-30328F5DED4B}" destId="{8D1241F5-EE94-4A93-87C3-D263A7939BDE}" srcOrd="3" destOrd="0" parTransId="{7AB168E2-B339-4CE9-8272-BB76011B754D}" sibTransId="{57534E0A-B888-40C7-BEE6-B676550D07E7}"/>
    <dgm:cxn modelId="{E71D711D-4C6C-4EF2-B796-1E6C3174D72C}" srcId="{15755735-D4AA-4151-8627-30328F5DED4B}" destId="{BF0060E1-60E2-4688-A709-F7BFA70EBCC6}" srcOrd="2" destOrd="0" parTransId="{271CCAB7-2C3E-4225-8E03-E697D3F310F0}" sibTransId="{0444D97E-0681-413C-BABC-4A3252ACFCE9}"/>
    <dgm:cxn modelId="{EBF66A26-C7AB-467C-9632-29B1E4D7F30E}" srcId="{15755735-D4AA-4151-8627-30328F5DED4B}" destId="{6FA0A1A8-5CF1-43D7-8C40-AA7EA1064426}" srcOrd="6" destOrd="0" parTransId="{B1A14F58-50E3-4DFB-BE79-69F971105BAB}" sibTransId="{21A97671-AFB2-4094-AA14-B4C9FBFF5923}"/>
    <dgm:cxn modelId="{1CB3FE3A-9FD4-46B9-9A8A-06A9D1342FE1}" type="presOf" srcId="{15755735-D4AA-4151-8627-30328F5DED4B}" destId="{70DBAFF1-0A6D-4A67-80FE-44D09835848B}" srcOrd="0" destOrd="0" presId="urn:microsoft.com/office/officeart/2005/8/layout/hChevron3"/>
    <dgm:cxn modelId="{740EF13B-F459-4CA9-B1F1-764BCC099D96}" srcId="{15755735-D4AA-4151-8627-30328F5DED4B}" destId="{5A261FDE-198D-4754-9A40-9A510A60B967}" srcOrd="0" destOrd="0" parTransId="{A2C56589-18E1-4198-9603-2283080DBEE6}" sibTransId="{902F3F8B-DC0A-41A1-8051-1A4A0F7A44FE}"/>
    <dgm:cxn modelId="{C1860E3C-B07D-48C0-8A1B-BA521F987593}" srcId="{15755735-D4AA-4151-8627-30328F5DED4B}" destId="{223A411A-C60B-4205-B660-B0C77683215E}" srcOrd="8" destOrd="0" parTransId="{8300B496-FF94-44A6-BB2D-809C7ED9CBFA}" sibTransId="{ABECF034-56EA-44D1-ACC1-BE4D895C6A5B}"/>
    <dgm:cxn modelId="{6C895B42-3DC1-4E04-A385-04D4DF27ED24}" type="presOf" srcId="{B2D6346B-6082-4552-A826-E9FEFC50B80A}" destId="{FA56BA68-15ED-4497-B34D-1CDBD16F4F55}" srcOrd="0" destOrd="0" presId="urn:microsoft.com/office/officeart/2005/8/layout/hChevron3"/>
    <dgm:cxn modelId="{B83E6F62-F645-44E7-95AF-C05A3EAEB84F}" type="presOf" srcId="{5A261FDE-198D-4754-9A40-9A510A60B967}" destId="{0AFD7F48-3A2F-409A-9139-E20610AA01A6}" srcOrd="0" destOrd="0" presId="urn:microsoft.com/office/officeart/2005/8/layout/hChevron3"/>
    <dgm:cxn modelId="{F462CB49-3E80-4941-BB7D-15D8FC2A2FBF}" srcId="{15755735-D4AA-4151-8627-30328F5DED4B}" destId="{4C25645B-EB7F-4563-ACFD-E1E163A06988}" srcOrd="4" destOrd="0" parTransId="{3752F796-CD82-41FE-A0B4-6AE5689B7B07}" sibTransId="{820B0108-0D5F-4BD9-A9CF-C3478E844DBC}"/>
    <dgm:cxn modelId="{A905117C-BB74-46A2-80F3-3621B90450FF}" type="presOf" srcId="{1987D6E4-0E8E-4501-86A1-5643A1711710}" destId="{655AAA1B-9925-491B-9356-EEFE41CEEF58}" srcOrd="0" destOrd="0" presId="urn:microsoft.com/office/officeart/2005/8/layout/hChevron3"/>
    <dgm:cxn modelId="{C7838C91-D2D2-44CD-8CBB-9AE8B12AF281}" srcId="{15755735-D4AA-4151-8627-30328F5DED4B}" destId="{91DB6EDA-9481-4B29-B74E-C4C1C011790D}" srcOrd="5" destOrd="0" parTransId="{243765BA-02B4-4A02-93E3-CEA89A78260E}" sibTransId="{42A40DE6-FFDC-4835-9BC2-A8A32E2524DD}"/>
    <dgm:cxn modelId="{D169B196-6009-4B50-B3E2-0780D499E4DE}" type="presOf" srcId="{91DB6EDA-9481-4B29-B74E-C4C1C011790D}" destId="{48F8FF2B-7C08-4358-95D5-74BBFCEBC225}" srcOrd="0" destOrd="0" presId="urn:microsoft.com/office/officeart/2005/8/layout/hChevron3"/>
    <dgm:cxn modelId="{7D061BA0-D529-4407-B9A8-5F498466E946}" type="presOf" srcId="{BF0060E1-60E2-4688-A709-F7BFA70EBCC6}" destId="{23C2FE20-5755-46A0-B588-0A19761DCAFC}" srcOrd="0" destOrd="0" presId="urn:microsoft.com/office/officeart/2005/8/layout/hChevron3"/>
    <dgm:cxn modelId="{28B330AE-3C79-46D0-B0AD-50F0A7965EB3}" srcId="{15755735-D4AA-4151-8627-30328F5DED4B}" destId="{B2D6346B-6082-4552-A826-E9FEFC50B80A}" srcOrd="7" destOrd="0" parTransId="{639A768B-02E2-43AF-B128-5D6770998C04}" sibTransId="{4BA3E4CF-FB34-4E00-B6DC-74439362A7B8}"/>
    <dgm:cxn modelId="{76BD49B8-45B2-4CCC-AB34-DCDD5756E8AF}" type="presOf" srcId="{8D1241F5-EE94-4A93-87C3-D263A7939BDE}" destId="{D9833722-408F-4BCB-9DB5-C0B8D7D73702}" srcOrd="0" destOrd="0" presId="urn:microsoft.com/office/officeart/2005/8/layout/hChevron3"/>
    <dgm:cxn modelId="{6D4766CD-71EA-45F9-B193-5FDFACC79B14}" srcId="{15755735-D4AA-4151-8627-30328F5DED4B}" destId="{1987D6E4-0E8E-4501-86A1-5643A1711710}" srcOrd="1" destOrd="0" parTransId="{58F13A7D-A113-4B75-B2B9-5AB178CE30DE}" sibTransId="{8F20D9F2-55FD-474D-BDBE-E745C4FF3599}"/>
    <dgm:cxn modelId="{FDD908FC-AFDD-4AD8-8D68-2896540AA2DC}" type="presOf" srcId="{6FA0A1A8-5CF1-43D7-8C40-AA7EA1064426}" destId="{1C991879-4D2A-4F6F-A5D2-A8065CB9D7BE}" srcOrd="0" destOrd="0" presId="urn:microsoft.com/office/officeart/2005/8/layout/hChevron3"/>
    <dgm:cxn modelId="{9E5D19FF-37F6-4A36-8982-8AB067F587FE}" type="presOf" srcId="{4C25645B-EB7F-4563-ACFD-E1E163A06988}" destId="{1B687351-D54D-43DB-A0BA-116B52A5A196}" srcOrd="0" destOrd="0" presId="urn:microsoft.com/office/officeart/2005/8/layout/hChevron3"/>
    <dgm:cxn modelId="{81CA3350-0829-4F9B-98B3-2F3EF6C3B997}" type="presParOf" srcId="{70DBAFF1-0A6D-4A67-80FE-44D09835848B}" destId="{0AFD7F48-3A2F-409A-9139-E20610AA01A6}" srcOrd="0" destOrd="0" presId="urn:microsoft.com/office/officeart/2005/8/layout/hChevron3"/>
    <dgm:cxn modelId="{C9E24806-C074-490D-9FC7-A573B625A448}" type="presParOf" srcId="{70DBAFF1-0A6D-4A67-80FE-44D09835848B}" destId="{85554D19-4FB1-4B60-BB30-8268967CF52E}" srcOrd="1" destOrd="0" presId="urn:microsoft.com/office/officeart/2005/8/layout/hChevron3"/>
    <dgm:cxn modelId="{B9639FBF-BA69-44E7-9C5D-C61540DFB5B0}" type="presParOf" srcId="{70DBAFF1-0A6D-4A67-80FE-44D09835848B}" destId="{655AAA1B-9925-491B-9356-EEFE41CEEF58}" srcOrd="2" destOrd="0" presId="urn:microsoft.com/office/officeart/2005/8/layout/hChevron3"/>
    <dgm:cxn modelId="{CDFE5E51-BCC6-4DB5-B9D8-EDC9B4B5AA66}" type="presParOf" srcId="{70DBAFF1-0A6D-4A67-80FE-44D09835848B}" destId="{9A676342-BFC1-4AE6-AA93-6B1079E0F239}" srcOrd="3" destOrd="0" presId="urn:microsoft.com/office/officeart/2005/8/layout/hChevron3"/>
    <dgm:cxn modelId="{78922A5A-BC5D-4E92-B9D4-CF5FB36F88D6}" type="presParOf" srcId="{70DBAFF1-0A6D-4A67-80FE-44D09835848B}" destId="{23C2FE20-5755-46A0-B588-0A19761DCAFC}" srcOrd="4" destOrd="0" presId="urn:microsoft.com/office/officeart/2005/8/layout/hChevron3"/>
    <dgm:cxn modelId="{BE05C255-EE8D-4951-A07D-FE7863275005}" type="presParOf" srcId="{70DBAFF1-0A6D-4A67-80FE-44D09835848B}" destId="{490BDC81-B29B-4665-8BB9-7C4C42441C93}" srcOrd="5" destOrd="0" presId="urn:microsoft.com/office/officeart/2005/8/layout/hChevron3"/>
    <dgm:cxn modelId="{6C38C4E3-4FD9-48F8-A0FE-57B77C52D250}" type="presParOf" srcId="{70DBAFF1-0A6D-4A67-80FE-44D09835848B}" destId="{D9833722-408F-4BCB-9DB5-C0B8D7D73702}" srcOrd="6" destOrd="0" presId="urn:microsoft.com/office/officeart/2005/8/layout/hChevron3"/>
    <dgm:cxn modelId="{A923E1E3-7976-4ADD-B43C-2A1A645E2591}" type="presParOf" srcId="{70DBAFF1-0A6D-4A67-80FE-44D09835848B}" destId="{260A4259-4B16-45E3-BBA0-D7DC34ED019A}" srcOrd="7" destOrd="0" presId="urn:microsoft.com/office/officeart/2005/8/layout/hChevron3"/>
    <dgm:cxn modelId="{F4F3D874-F088-437B-B78E-2108663853C4}" type="presParOf" srcId="{70DBAFF1-0A6D-4A67-80FE-44D09835848B}" destId="{1B687351-D54D-43DB-A0BA-116B52A5A196}" srcOrd="8" destOrd="0" presId="urn:microsoft.com/office/officeart/2005/8/layout/hChevron3"/>
    <dgm:cxn modelId="{7D8CEC6F-B338-483C-9C5B-13C5024F3E8C}" type="presParOf" srcId="{70DBAFF1-0A6D-4A67-80FE-44D09835848B}" destId="{8037EBF3-F797-4502-8B7A-D1D5F77CBE49}" srcOrd="9" destOrd="0" presId="urn:microsoft.com/office/officeart/2005/8/layout/hChevron3"/>
    <dgm:cxn modelId="{024D8A76-F8EF-4E26-8B36-1986E9C4AB8D}" type="presParOf" srcId="{70DBAFF1-0A6D-4A67-80FE-44D09835848B}" destId="{48F8FF2B-7C08-4358-95D5-74BBFCEBC225}" srcOrd="10" destOrd="0" presId="urn:microsoft.com/office/officeart/2005/8/layout/hChevron3"/>
    <dgm:cxn modelId="{1598375B-B250-48D4-9FCC-794980503509}" type="presParOf" srcId="{70DBAFF1-0A6D-4A67-80FE-44D09835848B}" destId="{9D8576D2-6940-4D5A-851E-69BE8C24DA53}" srcOrd="11" destOrd="0" presId="urn:microsoft.com/office/officeart/2005/8/layout/hChevron3"/>
    <dgm:cxn modelId="{F33582AA-2119-4303-97BA-F32D8315934F}" type="presParOf" srcId="{70DBAFF1-0A6D-4A67-80FE-44D09835848B}" destId="{1C991879-4D2A-4F6F-A5D2-A8065CB9D7BE}" srcOrd="12" destOrd="0" presId="urn:microsoft.com/office/officeart/2005/8/layout/hChevron3"/>
    <dgm:cxn modelId="{FB3BFAC1-70D8-477F-BB62-BEA510C7B1AF}" type="presParOf" srcId="{70DBAFF1-0A6D-4A67-80FE-44D09835848B}" destId="{E156FCF7-7CB6-4054-9FDF-0FEAF7EC048E}" srcOrd="13" destOrd="0" presId="urn:microsoft.com/office/officeart/2005/8/layout/hChevron3"/>
    <dgm:cxn modelId="{C5965D13-72BF-423A-9076-54A13EBC9BDF}" type="presParOf" srcId="{70DBAFF1-0A6D-4A67-80FE-44D09835848B}" destId="{FA56BA68-15ED-4497-B34D-1CDBD16F4F55}" srcOrd="14" destOrd="0" presId="urn:microsoft.com/office/officeart/2005/8/layout/hChevron3"/>
    <dgm:cxn modelId="{52CBCE65-FB89-4A84-AE2A-E19F1868934F}" type="presParOf" srcId="{70DBAFF1-0A6D-4A67-80FE-44D09835848B}" destId="{5390AFEF-40B8-461C-9191-96E006EC8486}" srcOrd="15" destOrd="0" presId="urn:microsoft.com/office/officeart/2005/8/layout/hChevron3"/>
    <dgm:cxn modelId="{A8F37426-F5CC-42F2-A853-9B5B09EC7BB4}" type="presParOf" srcId="{70DBAFF1-0A6D-4A67-80FE-44D09835848B}" destId="{39874C7C-105C-4DBC-A2A7-E1A585BA93EF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EE60C-BED1-4248-A248-7EE6AFBCCFEF}">
      <dsp:nvSpPr>
        <dsp:cNvPr id="0" name=""/>
        <dsp:cNvSpPr/>
      </dsp:nvSpPr>
      <dsp:spPr>
        <a:xfrm>
          <a:off x="43" y="65392"/>
          <a:ext cx="4152251" cy="345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Слепые дети</a:t>
          </a:r>
        </a:p>
      </dsp:txBody>
      <dsp:txXfrm>
        <a:off x="43" y="65392"/>
        <a:ext cx="4152251" cy="345600"/>
      </dsp:txXfrm>
    </dsp:sp>
    <dsp:sp modelId="{BF36B27C-C5B3-4EE0-83B0-632F5FAA136B}">
      <dsp:nvSpPr>
        <dsp:cNvPr id="0" name=""/>
        <dsp:cNvSpPr/>
      </dsp:nvSpPr>
      <dsp:spPr>
        <a:xfrm>
          <a:off x="43" y="410992"/>
          <a:ext cx="4152251" cy="32940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тотально слепой (острота зрения – (0%))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слепой с остаточным зрением (острота зрения от наличия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светоощущения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до 0,04 (4%):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>
              <a:latin typeface="Arial" panose="020B0604020202020204" pitchFamily="34" charset="0"/>
              <a:cs typeface="Arial" panose="020B0604020202020204" pitchFamily="34" charset="0"/>
            </a:rPr>
            <a:t>со светоощущением отличают свет от тьмы, острота зрения (v-visus) равна светоощущению (1/∞) с правильной (c-certa) проекцией, видит свет и правильно определяет его направление, при неправильной (incerta) проекцией (p-proectio) света (l-lucis от lux) не могут правильно определить направление света;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>
              <a:latin typeface="Arial" panose="020B0604020202020204" pitchFamily="34" charset="0"/>
              <a:cs typeface="Arial" panose="020B0604020202020204" pitchFamily="34" charset="0"/>
            </a:rPr>
            <a:t>со светоощущением и цветоощущением отличают свет от тьмы, а также различают цвета; 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>
              <a:latin typeface="Arial" panose="020B0604020202020204" pitchFamily="34" charset="0"/>
              <a:cs typeface="Arial" panose="020B0604020202020204" pitchFamily="34" charset="0"/>
            </a:rPr>
            <a:t>с абсолютной остротой зрения от 0,005 до 0,009, в комфортных условиях видят движение руки перед лицом, могут различать цвета, контуры и силуэты предметов на близком расстоянии; 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>
              <a:latin typeface="Arial" panose="020B0604020202020204" pitchFamily="34" charset="0"/>
              <a:cs typeface="Arial" panose="020B0604020202020204" pitchFamily="34" charset="0"/>
            </a:rPr>
            <a:t>с форменным (предметным) остаточным зрением, абсолютная острота зрения от 0,001 до 0,004 (от 1% до 4%).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" y="410992"/>
        <a:ext cx="4152251" cy="3294000"/>
      </dsp:txXfrm>
    </dsp:sp>
    <dsp:sp modelId="{3CBAD156-B243-4E93-B513-C25410CD2B8A}">
      <dsp:nvSpPr>
        <dsp:cNvPr id="0" name=""/>
        <dsp:cNvSpPr/>
      </dsp:nvSpPr>
      <dsp:spPr>
        <a:xfrm>
          <a:off x="4733609" y="65392"/>
          <a:ext cx="4152251" cy="345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Слабовидящие дети</a:t>
          </a:r>
        </a:p>
      </dsp:txBody>
      <dsp:txXfrm>
        <a:off x="4733609" y="65392"/>
        <a:ext cx="4152251" cy="345600"/>
      </dsp:txXfrm>
    </dsp:sp>
    <dsp:sp modelId="{BC6F15C3-C0C2-4E11-9FCA-61DF87E7D03D}">
      <dsp:nvSpPr>
        <dsp:cNvPr id="0" name=""/>
        <dsp:cNvSpPr/>
      </dsp:nvSpPr>
      <dsp:spPr>
        <a:xfrm>
          <a:off x="4733609" y="410992"/>
          <a:ext cx="4152251" cy="32940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i="0" u="none" kern="1200">
              <a:latin typeface="Arial" panose="020B0604020202020204" pitchFamily="34" charset="0"/>
              <a:cs typeface="Arial" panose="020B0604020202020204" pitchFamily="34" charset="0"/>
            </a:rPr>
            <a:t>тяжёлая степень слабовидения (абсолютная острота зрения от 0,05 до 0,09 (от 5% до 9%)).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средняя степень слабовидения (абсолютная острота зрения от 0,1 до 0,2 (от 10% до 20%)).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лёгкая степень слабовидения (абсолютная острота зрения от 0,3 до 0,4 (от 30% до 40%)).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пониженное зрение </a:t>
          </a:r>
          <a:r>
            <a:rPr lang="ru-RU" sz="1200" b="0" i="0" u="none" kern="1200" dirty="0">
              <a:solidFill>
                <a:srgbClr val="8B3C67"/>
              </a:solidFill>
              <a:latin typeface="Arial" panose="020B0604020202020204" pitchFamily="34" charset="0"/>
              <a:cs typeface="Arial" panose="020B0604020202020204" pitchFamily="34" charset="0"/>
            </a:rPr>
            <a:t>(абсолютная острота зрения от 0,5 до 0,8 (от 50% до 80%)), снижение зрения обусловлено функциональными нарушениями (расстройствами), при которых зрение характеризуется как пограничное между слабовидением и нормой.</a:t>
          </a:r>
          <a:endParaRPr lang="ru-RU" sz="1200" kern="1200" dirty="0">
            <a:solidFill>
              <a:srgbClr val="8B3C67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3609" y="410992"/>
        <a:ext cx="4152251" cy="3294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E399F-59C3-4ED3-AECE-DF3061BD226C}">
      <dsp:nvSpPr>
        <dsp:cNvPr id="0" name=""/>
        <dsp:cNvSpPr/>
      </dsp:nvSpPr>
      <dsp:spPr>
        <a:xfrm>
          <a:off x="3300" y="48462"/>
          <a:ext cx="1984513" cy="744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Федеральные рабочие программы учебных предметов</a:t>
          </a:r>
        </a:p>
      </dsp:txBody>
      <dsp:txXfrm>
        <a:off x="3300" y="48462"/>
        <a:ext cx="1984513" cy="744410"/>
      </dsp:txXfrm>
    </dsp:sp>
    <dsp:sp modelId="{7857803E-DB75-45F6-80DD-DEFE8213297A}">
      <dsp:nvSpPr>
        <dsp:cNvPr id="0" name=""/>
        <dsp:cNvSpPr/>
      </dsp:nvSpPr>
      <dsp:spPr>
        <a:xfrm>
          <a:off x="3300" y="792872"/>
          <a:ext cx="1984513" cy="231705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</a:t>
          </a:r>
          <a:r>
            <a:rPr lang="en-US" sz="1000" kern="1200" dirty="0" err="1">
              <a:latin typeface="Arial" pitchFamily="34" charset="0"/>
              <a:cs typeface="Arial" pitchFamily="34" charset="0"/>
            </a:rPr>
            <a:t>Русский</a:t>
          </a:r>
          <a:r>
            <a:rPr lang="en-US" sz="10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000" kern="1200" dirty="0" err="1">
              <a:latin typeface="Arial" pitchFamily="34" charset="0"/>
              <a:cs typeface="Arial" pitchFamily="34" charset="0"/>
            </a:rPr>
            <a:t>язык</a:t>
          </a:r>
          <a:r>
            <a:rPr lang="ru-RU" sz="1000" kern="1200" dirty="0">
              <a:latin typeface="Arial" pitchFamily="34" charset="0"/>
              <a:cs typeface="Arial" pitchFamily="34" charset="0"/>
            </a:rPr>
            <a:t>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</a:t>
          </a:r>
          <a:r>
            <a:rPr lang="en-US" sz="1000" kern="1200" dirty="0" err="1">
              <a:latin typeface="Arial" pitchFamily="34" charset="0"/>
              <a:cs typeface="Arial" pitchFamily="34" charset="0"/>
            </a:rPr>
            <a:t>Литературное</a:t>
          </a:r>
          <a:r>
            <a:rPr lang="en-US" sz="10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000" kern="1200" dirty="0" err="1">
              <a:latin typeface="Arial" pitchFamily="34" charset="0"/>
              <a:cs typeface="Arial" pitchFamily="34" charset="0"/>
            </a:rPr>
            <a:t>чтение</a:t>
          </a:r>
          <a:r>
            <a:rPr lang="ru-RU" sz="1000" kern="1200" dirty="0">
              <a:latin typeface="Arial" pitchFamily="34" charset="0"/>
              <a:cs typeface="Arial" pitchFamily="34" charset="0"/>
            </a:rPr>
            <a:t>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</a:t>
          </a:r>
          <a:r>
            <a:rPr lang="en-US" sz="1000" kern="1200" dirty="0" err="1">
              <a:latin typeface="Arial" pitchFamily="34" charset="0"/>
              <a:cs typeface="Arial" pitchFamily="34" charset="0"/>
            </a:rPr>
            <a:t>Окружающий</a:t>
          </a:r>
          <a:r>
            <a:rPr lang="en-US" sz="10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000" kern="1200" dirty="0" err="1">
              <a:latin typeface="Arial" pitchFamily="34" charset="0"/>
              <a:cs typeface="Arial" pitchFamily="34" charset="0"/>
            </a:rPr>
            <a:t>мир</a:t>
          </a:r>
          <a:r>
            <a:rPr lang="ru-RU" sz="1000" kern="1200" dirty="0">
              <a:latin typeface="Arial" pitchFamily="34" charset="0"/>
              <a:cs typeface="Arial" pitchFamily="34" charset="0"/>
            </a:rPr>
            <a:t>» </a:t>
          </a:r>
        </a:p>
      </dsp:txBody>
      <dsp:txXfrm>
        <a:off x="3300" y="792872"/>
        <a:ext cx="1984513" cy="2317058"/>
      </dsp:txXfrm>
    </dsp:sp>
    <dsp:sp modelId="{975B4FB7-63C6-4DE6-859F-0DCD0E428E7A}">
      <dsp:nvSpPr>
        <dsp:cNvPr id="0" name=""/>
        <dsp:cNvSpPr/>
      </dsp:nvSpPr>
      <dsp:spPr>
        <a:xfrm>
          <a:off x="2265645" y="48462"/>
          <a:ext cx="1984513" cy="744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Рабочие программы учебных предметов, самостоятельно разрабатываемые образовательной организацией</a:t>
          </a:r>
        </a:p>
      </dsp:txBody>
      <dsp:txXfrm>
        <a:off x="2265645" y="48462"/>
        <a:ext cx="1984513" cy="744410"/>
      </dsp:txXfrm>
    </dsp:sp>
    <dsp:sp modelId="{B922963A-78B7-4E32-94DD-BBA5203EA3AD}">
      <dsp:nvSpPr>
        <dsp:cNvPr id="0" name=""/>
        <dsp:cNvSpPr/>
      </dsp:nvSpPr>
      <dsp:spPr>
        <a:xfrm>
          <a:off x="2265645" y="792872"/>
          <a:ext cx="1984513" cy="231705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«Иностранный язык»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«Математика»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 «Информатика»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«Основы религиозных культур и светской этики»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«Технология»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000" kern="120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«Изобразительное искусство (</a:t>
          </a:r>
          <a:r>
            <a:rPr lang="ru-RU" sz="1000" kern="1200" dirty="0" err="1">
              <a:solidFill>
                <a:srgbClr val="8B3C67"/>
              </a:solidFill>
              <a:latin typeface="Arial" pitchFamily="34" charset="0"/>
              <a:cs typeface="Arial" pitchFamily="34" charset="0"/>
            </a:rPr>
            <a:t>тифлографика</a:t>
          </a:r>
          <a:r>
            <a:rPr lang="ru-RU" sz="1000" kern="120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)»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«Музыка»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«Адаптивная физическая культура»</a:t>
          </a:r>
        </a:p>
      </dsp:txBody>
      <dsp:txXfrm>
        <a:off x="2265645" y="792872"/>
        <a:ext cx="1984513" cy="2317058"/>
      </dsp:txXfrm>
    </dsp:sp>
    <dsp:sp modelId="{368C40C2-DA05-4B2A-A966-FB978398D6A3}">
      <dsp:nvSpPr>
        <dsp:cNvPr id="0" name=""/>
        <dsp:cNvSpPr/>
      </dsp:nvSpPr>
      <dsp:spPr>
        <a:xfrm>
          <a:off x="4527991" y="48462"/>
          <a:ext cx="1984513" cy="744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Федеральные рабочие программы учебных предметов</a:t>
          </a:r>
        </a:p>
      </dsp:txBody>
      <dsp:txXfrm>
        <a:off x="4527991" y="48462"/>
        <a:ext cx="1984513" cy="744410"/>
      </dsp:txXfrm>
    </dsp:sp>
    <dsp:sp modelId="{4FAA4691-FAE9-44E8-BF16-084F19776A77}">
      <dsp:nvSpPr>
        <dsp:cNvPr id="0" name=""/>
        <dsp:cNvSpPr/>
      </dsp:nvSpPr>
      <dsp:spPr>
        <a:xfrm>
          <a:off x="4527991" y="792872"/>
          <a:ext cx="1984513" cy="231705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«Русский язык»</a:t>
          </a:r>
          <a:endParaRPr lang="ru-RU" sz="1000" b="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«Литература»</a:t>
          </a:r>
          <a:endParaRPr lang="ru-RU" sz="1000" b="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«История»</a:t>
          </a:r>
          <a:endParaRPr lang="ru-RU" sz="1000" b="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«Обществознание»</a:t>
          </a:r>
          <a:endParaRPr lang="ru-RU" sz="1000" b="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«География»</a:t>
          </a:r>
          <a:endParaRPr lang="ru-RU" sz="1000" b="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000" b="0" kern="1200" dirty="0">
              <a:latin typeface="Arial" pitchFamily="34" charset="0"/>
              <a:cs typeface="Arial" pitchFamily="34" charset="0"/>
            </a:rPr>
            <a:t>«Основы безопасности жизнедеятельности»</a:t>
          </a:r>
        </a:p>
      </dsp:txBody>
      <dsp:txXfrm>
        <a:off x="4527991" y="792872"/>
        <a:ext cx="1984513" cy="2317058"/>
      </dsp:txXfrm>
    </dsp:sp>
    <dsp:sp modelId="{39DF0ABB-179D-4D08-9B02-B12F6B630AD5}">
      <dsp:nvSpPr>
        <dsp:cNvPr id="0" name=""/>
        <dsp:cNvSpPr/>
      </dsp:nvSpPr>
      <dsp:spPr>
        <a:xfrm>
          <a:off x="6790336" y="48462"/>
          <a:ext cx="1984513" cy="744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Рабочие программы учебных предметов, самостоятельно разрабатываемые образовательной организацией</a:t>
          </a:r>
        </a:p>
      </dsp:txBody>
      <dsp:txXfrm>
        <a:off x="6790336" y="48462"/>
        <a:ext cx="1984513" cy="744410"/>
      </dsp:txXfrm>
    </dsp:sp>
    <dsp:sp modelId="{132DCB75-4832-49E3-A39B-062788DC515F}">
      <dsp:nvSpPr>
        <dsp:cNvPr id="0" name=""/>
        <dsp:cNvSpPr/>
      </dsp:nvSpPr>
      <dsp:spPr>
        <a:xfrm>
          <a:off x="6790336" y="792872"/>
          <a:ext cx="1984513" cy="231705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«Иностранный язык»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«Математика (учебные курсы: «Математика», «Алгебра», «Геометрия», «Вероятность и статистка»)»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«Информатика»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«Физика»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«Химия»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«Биология»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«Технология»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000" kern="120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«Изобразительное искусство (</a:t>
          </a:r>
          <a:r>
            <a:rPr lang="ru-RU" sz="1000" kern="1200" dirty="0" err="1">
              <a:solidFill>
                <a:srgbClr val="8B3C67"/>
              </a:solidFill>
              <a:latin typeface="Arial" pitchFamily="34" charset="0"/>
              <a:cs typeface="Arial" pitchFamily="34" charset="0"/>
            </a:rPr>
            <a:t>тифлографика</a:t>
          </a:r>
          <a:r>
            <a:rPr lang="ru-RU" sz="1000" kern="120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)»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«Музыка»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«Адаптивная физическая культура»</a:t>
          </a:r>
        </a:p>
      </dsp:txBody>
      <dsp:txXfrm>
        <a:off x="6790336" y="792872"/>
        <a:ext cx="1984513" cy="23170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E399F-59C3-4ED3-AECE-DF3061BD226C}">
      <dsp:nvSpPr>
        <dsp:cNvPr id="0" name=""/>
        <dsp:cNvSpPr/>
      </dsp:nvSpPr>
      <dsp:spPr>
        <a:xfrm>
          <a:off x="3300" y="23377"/>
          <a:ext cx="1984513" cy="744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Федеральные рабочие программы учебных предметов</a:t>
          </a:r>
        </a:p>
      </dsp:txBody>
      <dsp:txXfrm>
        <a:off x="3300" y="23377"/>
        <a:ext cx="1984513" cy="744410"/>
      </dsp:txXfrm>
    </dsp:sp>
    <dsp:sp modelId="{7857803E-DB75-45F6-80DD-DEFE8213297A}">
      <dsp:nvSpPr>
        <dsp:cNvPr id="0" name=""/>
        <dsp:cNvSpPr/>
      </dsp:nvSpPr>
      <dsp:spPr>
        <a:xfrm>
          <a:off x="3300" y="767787"/>
          <a:ext cx="1984513" cy="232831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</a:t>
          </a:r>
          <a:r>
            <a:rPr lang="en-US" sz="1000" kern="1200" dirty="0" err="1">
              <a:latin typeface="Arial" pitchFamily="34" charset="0"/>
              <a:cs typeface="Arial" pitchFamily="34" charset="0"/>
            </a:rPr>
            <a:t>Русский</a:t>
          </a:r>
          <a:r>
            <a:rPr lang="en-US" sz="10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000" kern="1200" dirty="0" err="1">
              <a:latin typeface="Arial" pitchFamily="34" charset="0"/>
              <a:cs typeface="Arial" pitchFamily="34" charset="0"/>
            </a:rPr>
            <a:t>язык</a:t>
          </a:r>
          <a:r>
            <a:rPr lang="ru-RU" sz="1000" kern="1200" dirty="0">
              <a:latin typeface="Arial" pitchFamily="34" charset="0"/>
              <a:cs typeface="Arial" pitchFamily="34" charset="0"/>
            </a:rPr>
            <a:t>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</a:t>
          </a:r>
          <a:r>
            <a:rPr lang="en-US" sz="1000" kern="1200" dirty="0" err="1">
              <a:latin typeface="Arial" pitchFamily="34" charset="0"/>
              <a:cs typeface="Arial" pitchFamily="34" charset="0"/>
            </a:rPr>
            <a:t>Литературное</a:t>
          </a:r>
          <a:r>
            <a:rPr lang="en-US" sz="10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000" kern="1200" dirty="0" err="1">
              <a:latin typeface="Arial" pitchFamily="34" charset="0"/>
              <a:cs typeface="Arial" pitchFamily="34" charset="0"/>
            </a:rPr>
            <a:t>чтение</a:t>
          </a:r>
          <a:r>
            <a:rPr lang="ru-RU" sz="1000" kern="1200" dirty="0">
              <a:latin typeface="Arial" pitchFamily="34" charset="0"/>
              <a:cs typeface="Arial" pitchFamily="34" charset="0"/>
            </a:rPr>
            <a:t>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</a:t>
          </a:r>
          <a:r>
            <a:rPr lang="en-US" sz="1000" kern="1200" dirty="0" err="1">
              <a:latin typeface="Arial" pitchFamily="34" charset="0"/>
              <a:cs typeface="Arial" pitchFamily="34" charset="0"/>
            </a:rPr>
            <a:t>Окружающий</a:t>
          </a:r>
          <a:r>
            <a:rPr lang="en-US" sz="10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000" kern="1200" dirty="0" err="1">
              <a:latin typeface="Arial" pitchFamily="34" charset="0"/>
              <a:cs typeface="Arial" pitchFamily="34" charset="0"/>
            </a:rPr>
            <a:t>мир</a:t>
          </a:r>
          <a:r>
            <a:rPr lang="ru-RU" sz="1000" kern="1200" dirty="0">
              <a:latin typeface="Arial" pitchFamily="34" charset="0"/>
              <a:cs typeface="Arial" pitchFamily="34" charset="0"/>
            </a:rPr>
            <a:t>» </a:t>
          </a:r>
        </a:p>
      </dsp:txBody>
      <dsp:txXfrm>
        <a:off x="3300" y="767787"/>
        <a:ext cx="1984513" cy="2328317"/>
      </dsp:txXfrm>
    </dsp:sp>
    <dsp:sp modelId="{975B4FB7-63C6-4DE6-859F-0DCD0E428E7A}">
      <dsp:nvSpPr>
        <dsp:cNvPr id="0" name=""/>
        <dsp:cNvSpPr/>
      </dsp:nvSpPr>
      <dsp:spPr>
        <a:xfrm>
          <a:off x="2265645" y="23377"/>
          <a:ext cx="1984513" cy="744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Рабочие программы учебных предметов, самостоятельно разрабатываемые образовательной организацией</a:t>
          </a:r>
        </a:p>
      </dsp:txBody>
      <dsp:txXfrm>
        <a:off x="2265645" y="23377"/>
        <a:ext cx="1984513" cy="744410"/>
      </dsp:txXfrm>
    </dsp:sp>
    <dsp:sp modelId="{B922963A-78B7-4E32-94DD-BBA5203EA3AD}">
      <dsp:nvSpPr>
        <dsp:cNvPr id="0" name=""/>
        <dsp:cNvSpPr/>
      </dsp:nvSpPr>
      <dsp:spPr>
        <a:xfrm>
          <a:off x="2265645" y="767787"/>
          <a:ext cx="1984513" cy="232831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«Иностранный язык»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«Математика»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«Основы религиозных культур и светской этики»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«Технология»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«Изобразительное искусство»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«Музыка»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«Адаптивная физическая культура»</a:t>
          </a:r>
        </a:p>
      </dsp:txBody>
      <dsp:txXfrm>
        <a:off x="2265645" y="767787"/>
        <a:ext cx="1984513" cy="2328317"/>
      </dsp:txXfrm>
    </dsp:sp>
    <dsp:sp modelId="{368C40C2-DA05-4B2A-A966-FB978398D6A3}">
      <dsp:nvSpPr>
        <dsp:cNvPr id="0" name=""/>
        <dsp:cNvSpPr/>
      </dsp:nvSpPr>
      <dsp:spPr>
        <a:xfrm>
          <a:off x="4527991" y="23377"/>
          <a:ext cx="1984513" cy="744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Федеральные рабочие программы учебных предметов</a:t>
          </a:r>
        </a:p>
      </dsp:txBody>
      <dsp:txXfrm>
        <a:off x="4527991" y="23377"/>
        <a:ext cx="1984513" cy="744410"/>
      </dsp:txXfrm>
    </dsp:sp>
    <dsp:sp modelId="{4FAA4691-FAE9-44E8-BF16-084F19776A77}">
      <dsp:nvSpPr>
        <dsp:cNvPr id="0" name=""/>
        <dsp:cNvSpPr/>
      </dsp:nvSpPr>
      <dsp:spPr>
        <a:xfrm>
          <a:off x="4527991" y="767787"/>
          <a:ext cx="1984513" cy="232831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«Русский язык»</a:t>
          </a:r>
          <a:endParaRPr lang="ru-RU" sz="1000" b="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«Литература»</a:t>
          </a:r>
          <a:endParaRPr lang="ru-RU" sz="1000" b="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«История»</a:t>
          </a:r>
          <a:endParaRPr lang="ru-RU" sz="1000" b="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«Обществознание»</a:t>
          </a:r>
          <a:endParaRPr lang="ru-RU" sz="1000" b="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«География»</a:t>
          </a:r>
          <a:endParaRPr lang="ru-RU" sz="1000" b="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000" b="0" kern="1200" dirty="0">
              <a:latin typeface="Arial" pitchFamily="34" charset="0"/>
              <a:cs typeface="Arial" pitchFamily="34" charset="0"/>
            </a:rPr>
            <a:t>«Основы безопасности жизнедеятельности»</a:t>
          </a:r>
        </a:p>
      </dsp:txBody>
      <dsp:txXfrm>
        <a:off x="4527991" y="767787"/>
        <a:ext cx="1984513" cy="2328317"/>
      </dsp:txXfrm>
    </dsp:sp>
    <dsp:sp modelId="{39DF0ABB-179D-4D08-9B02-B12F6B630AD5}">
      <dsp:nvSpPr>
        <dsp:cNvPr id="0" name=""/>
        <dsp:cNvSpPr/>
      </dsp:nvSpPr>
      <dsp:spPr>
        <a:xfrm>
          <a:off x="6790336" y="23377"/>
          <a:ext cx="1984513" cy="744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Рабочие программы учебных предметов, самостоятельно разрабатываемые образовательной организацией</a:t>
          </a:r>
        </a:p>
      </dsp:txBody>
      <dsp:txXfrm>
        <a:off x="6790336" y="23377"/>
        <a:ext cx="1984513" cy="744410"/>
      </dsp:txXfrm>
    </dsp:sp>
    <dsp:sp modelId="{132DCB75-4832-49E3-A39B-062788DC515F}">
      <dsp:nvSpPr>
        <dsp:cNvPr id="0" name=""/>
        <dsp:cNvSpPr/>
      </dsp:nvSpPr>
      <dsp:spPr>
        <a:xfrm>
          <a:off x="6790336" y="767787"/>
          <a:ext cx="1984513" cy="232831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«Иностранный язык»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«Математика (учебные курсы: «Математика», «Алгебра», «Геометрия», «Вероятность и статистка»)»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«Информатика»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«Физика»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«Химия»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«Биология»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«Технология»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«Изобразительное искусство»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«Музыка»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 «Адаптивная физическая культура»</a:t>
          </a:r>
        </a:p>
      </dsp:txBody>
      <dsp:txXfrm>
        <a:off x="6790336" y="767787"/>
        <a:ext cx="1984513" cy="23283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34B53-40CB-4CC3-827B-0F6D17ECECA8}">
      <dsp:nvSpPr>
        <dsp:cNvPr id="0" name=""/>
        <dsp:cNvSpPr/>
      </dsp:nvSpPr>
      <dsp:spPr>
        <a:xfrm>
          <a:off x="5891" y="743"/>
          <a:ext cx="4350753" cy="62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kern="1200" dirty="0">
              <a:latin typeface="Arial" pitchFamily="34" charset="0"/>
              <a:cs typeface="Arial" pitchFamily="34" charset="0"/>
            </a:rPr>
            <a:t>НОО</a:t>
          </a:r>
        </a:p>
      </dsp:txBody>
      <dsp:txXfrm>
        <a:off x="24226" y="19078"/>
        <a:ext cx="4314083" cy="589329"/>
      </dsp:txXfrm>
    </dsp:sp>
    <dsp:sp modelId="{BF385DF3-57BB-4C11-AE57-3BED80238E3E}">
      <dsp:nvSpPr>
        <dsp:cNvPr id="0" name=""/>
        <dsp:cNvSpPr/>
      </dsp:nvSpPr>
      <dsp:spPr>
        <a:xfrm>
          <a:off x="12370" y="705973"/>
          <a:ext cx="1369324" cy="62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latin typeface="Arial" pitchFamily="34" charset="0"/>
              <a:cs typeface="Arial" pitchFamily="34" charset="0"/>
            </a:rPr>
            <a:t>Вариант 3.1, 4.1</a:t>
          </a:r>
        </a:p>
      </dsp:txBody>
      <dsp:txXfrm>
        <a:off x="30705" y="724308"/>
        <a:ext cx="1332654" cy="589329"/>
      </dsp:txXfrm>
    </dsp:sp>
    <dsp:sp modelId="{AAC7EB1A-5D63-4FA8-AA60-FA8D876384CA}">
      <dsp:nvSpPr>
        <dsp:cNvPr id="0" name=""/>
        <dsp:cNvSpPr/>
      </dsp:nvSpPr>
      <dsp:spPr>
        <a:xfrm>
          <a:off x="16372" y="1411203"/>
          <a:ext cx="1361320" cy="25399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Реализация программы коррекционной работы</a:t>
          </a:r>
        </a:p>
      </dsp:txBody>
      <dsp:txXfrm>
        <a:off x="56244" y="1451075"/>
        <a:ext cx="1281576" cy="2460211"/>
      </dsp:txXfrm>
    </dsp:sp>
    <dsp:sp modelId="{3B0CBED9-ED10-498B-943C-1F575EF5AC2F}">
      <dsp:nvSpPr>
        <dsp:cNvPr id="0" name=""/>
        <dsp:cNvSpPr/>
      </dsp:nvSpPr>
      <dsp:spPr>
        <a:xfrm>
          <a:off x="1496605" y="705973"/>
          <a:ext cx="1369324" cy="62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Arial" pitchFamily="34" charset="0"/>
              <a:cs typeface="Arial" pitchFamily="34" charset="0"/>
            </a:rPr>
            <a:t>Вариант 3.2</a:t>
          </a:r>
        </a:p>
      </dsp:txBody>
      <dsp:txXfrm>
        <a:off x="1514940" y="724308"/>
        <a:ext cx="1332654" cy="589329"/>
      </dsp:txXfrm>
    </dsp:sp>
    <dsp:sp modelId="{3AD5A256-0E0B-4141-9092-606D3E89F610}">
      <dsp:nvSpPr>
        <dsp:cNvPr id="0" name=""/>
        <dsp:cNvSpPr/>
      </dsp:nvSpPr>
      <dsp:spPr>
        <a:xfrm>
          <a:off x="1500607" y="1411203"/>
          <a:ext cx="1361320" cy="25189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«Социально-бытовая ориентировка»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000" b="0" kern="120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«Предметно-пространственная ориентировка»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000" b="0" kern="120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«Развитие осязания и мелкой моторики»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000" b="0" kern="120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«Охрана, развитие остаточного зрения и зрительного восприятия» </a:t>
          </a:r>
          <a:r>
            <a:rPr lang="ru-RU" sz="1000" b="0" kern="1200" dirty="0">
              <a:latin typeface="Arial" pitchFamily="34" charset="0"/>
              <a:cs typeface="Arial" pitchFamily="34" charset="0"/>
            </a:rPr>
            <a:t>«Развитие коммуникативной деятельности» </a:t>
          </a:r>
          <a:r>
            <a:rPr lang="ru-RU" sz="1000" b="0" kern="120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1000" b="0" kern="1200" dirty="0" err="1">
              <a:solidFill>
                <a:srgbClr val="8B3C67"/>
              </a:solidFill>
              <a:latin typeface="Arial" pitchFamily="34" charset="0"/>
              <a:cs typeface="Arial" pitchFamily="34" charset="0"/>
            </a:rPr>
            <a:t>Тифлотехника</a:t>
          </a:r>
          <a:r>
            <a:rPr lang="ru-RU" sz="1000" b="0" kern="120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»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«Ритмика» </a:t>
          </a:r>
        </a:p>
      </dsp:txBody>
      <dsp:txXfrm>
        <a:off x="1540479" y="1451075"/>
        <a:ext cx="1281576" cy="2439190"/>
      </dsp:txXfrm>
    </dsp:sp>
    <dsp:sp modelId="{799BAF4B-F1DB-4A3C-95DD-243E67CF405B}">
      <dsp:nvSpPr>
        <dsp:cNvPr id="0" name=""/>
        <dsp:cNvSpPr/>
      </dsp:nvSpPr>
      <dsp:spPr>
        <a:xfrm>
          <a:off x="2980840" y="705973"/>
          <a:ext cx="1369324" cy="62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050" b="0" kern="1200" dirty="0">
              <a:latin typeface="Arial" pitchFamily="34" charset="0"/>
              <a:cs typeface="Arial" pitchFamily="34" charset="0"/>
            </a:rPr>
            <a:t>Вариант 4.2</a:t>
          </a:r>
        </a:p>
      </dsp:txBody>
      <dsp:txXfrm>
        <a:off x="2999175" y="724308"/>
        <a:ext cx="1332654" cy="589329"/>
      </dsp:txXfrm>
    </dsp:sp>
    <dsp:sp modelId="{EF74E012-85F3-4DE1-B16F-25B085E7C3B6}">
      <dsp:nvSpPr>
        <dsp:cNvPr id="0" name=""/>
        <dsp:cNvSpPr/>
      </dsp:nvSpPr>
      <dsp:spPr>
        <a:xfrm>
          <a:off x="2984842" y="1411203"/>
          <a:ext cx="1361320" cy="2544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«Социально-бытовая ориентировка»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«Пространственная ориентировка»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«Развитие зрительного восприятия»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00" b="0" kern="1200" dirty="0">
            <a:latin typeface="Arial" pitchFamily="34" charset="0"/>
            <a:cs typeface="Arial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«Развитие коммуникативной деятельности»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00" b="0" kern="1200" dirty="0">
            <a:latin typeface="Arial" pitchFamily="34" charset="0"/>
            <a:cs typeface="Arial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«Ритмика»</a:t>
          </a:r>
        </a:p>
      </dsp:txBody>
      <dsp:txXfrm>
        <a:off x="3024714" y="1451075"/>
        <a:ext cx="1281576" cy="2465244"/>
      </dsp:txXfrm>
    </dsp:sp>
    <dsp:sp modelId="{9BC74B19-C942-44A7-A53A-43478BD8618A}">
      <dsp:nvSpPr>
        <dsp:cNvPr id="0" name=""/>
        <dsp:cNvSpPr/>
      </dsp:nvSpPr>
      <dsp:spPr>
        <a:xfrm>
          <a:off x="4586690" y="743"/>
          <a:ext cx="4350527" cy="62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kern="1200" dirty="0">
              <a:latin typeface="Arial" pitchFamily="34" charset="0"/>
              <a:cs typeface="Arial" pitchFamily="34" charset="0"/>
            </a:rPr>
            <a:t>ООО</a:t>
          </a:r>
        </a:p>
      </dsp:txBody>
      <dsp:txXfrm>
        <a:off x="4605025" y="19078"/>
        <a:ext cx="4313857" cy="589329"/>
      </dsp:txXfrm>
    </dsp:sp>
    <dsp:sp modelId="{D6A42BFD-EBEF-4028-A4AA-B31EFEA5F451}">
      <dsp:nvSpPr>
        <dsp:cNvPr id="0" name=""/>
        <dsp:cNvSpPr/>
      </dsp:nvSpPr>
      <dsp:spPr>
        <a:xfrm>
          <a:off x="4591049" y="705973"/>
          <a:ext cx="1370662" cy="62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latin typeface="Arial" pitchFamily="34" charset="0"/>
              <a:cs typeface="Arial" pitchFamily="34" charset="0"/>
            </a:rPr>
            <a:t>Вариант 3.1, 4.1</a:t>
          </a:r>
        </a:p>
      </dsp:txBody>
      <dsp:txXfrm>
        <a:off x="4609384" y="724308"/>
        <a:ext cx="1333992" cy="589329"/>
      </dsp:txXfrm>
    </dsp:sp>
    <dsp:sp modelId="{AC0F4793-9802-4584-A663-C45365B541BA}">
      <dsp:nvSpPr>
        <dsp:cNvPr id="0" name=""/>
        <dsp:cNvSpPr/>
      </dsp:nvSpPr>
      <dsp:spPr>
        <a:xfrm>
          <a:off x="4593722" y="1411203"/>
          <a:ext cx="1365316" cy="2538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Необходимость реализации коррекционных курсов обусловлена решением задач профессионального самоопределения и социально-бытовой адаптации, формирования жизненных, </a:t>
          </a:r>
          <a:r>
            <a:rPr lang="ru-RU" sz="1000" b="0" kern="1200" dirty="0" err="1">
              <a:latin typeface="Arial" pitchFamily="34" charset="0"/>
              <a:cs typeface="Arial" pitchFamily="34" charset="0"/>
            </a:rPr>
            <a:t>надпрофессиональных</a:t>
          </a:r>
          <a:r>
            <a:rPr lang="ru-RU" sz="1000" b="0" kern="1200" dirty="0">
              <a:latin typeface="Arial" pitchFamily="34" charset="0"/>
              <a:cs typeface="Arial" pitchFamily="34" charset="0"/>
            </a:rPr>
            <a:t> и </a:t>
          </a:r>
          <a:r>
            <a:rPr lang="ru-RU" sz="1000" b="0" kern="1200" dirty="0" err="1">
              <a:latin typeface="Arial" pitchFamily="34" charset="0"/>
              <a:cs typeface="Arial" pitchFamily="34" charset="0"/>
            </a:rPr>
            <a:t>межпрофессиональных</a:t>
          </a:r>
          <a:r>
            <a:rPr lang="ru-RU" sz="1000" b="0" kern="1200" dirty="0">
              <a:latin typeface="Arial" pitchFamily="34" charset="0"/>
              <a:cs typeface="Arial" pitchFamily="34" charset="0"/>
            </a:rPr>
            <a:t> компетенций</a:t>
          </a:r>
        </a:p>
      </dsp:txBody>
      <dsp:txXfrm>
        <a:off x="4633711" y="1451192"/>
        <a:ext cx="1285338" cy="2458193"/>
      </dsp:txXfrm>
    </dsp:sp>
    <dsp:sp modelId="{65025A65-04E5-4CBF-9DD5-7EF5504D2EEE}">
      <dsp:nvSpPr>
        <dsp:cNvPr id="0" name=""/>
        <dsp:cNvSpPr/>
      </dsp:nvSpPr>
      <dsp:spPr>
        <a:xfrm>
          <a:off x="6076623" y="705973"/>
          <a:ext cx="1370662" cy="62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Arial" pitchFamily="34" charset="0"/>
              <a:cs typeface="Arial" pitchFamily="34" charset="0"/>
            </a:rPr>
            <a:t>Вариант 3.2</a:t>
          </a:r>
          <a:endParaRPr lang="ru-RU" sz="1300" b="0" kern="1200" dirty="0">
            <a:latin typeface="Arial" pitchFamily="34" charset="0"/>
            <a:cs typeface="Arial" pitchFamily="34" charset="0"/>
          </a:endParaRPr>
        </a:p>
      </dsp:txBody>
      <dsp:txXfrm>
        <a:off x="6094958" y="724308"/>
        <a:ext cx="1333992" cy="589329"/>
      </dsp:txXfrm>
    </dsp:sp>
    <dsp:sp modelId="{81C46AAF-094F-4681-B199-A4A40E2D5AEA}">
      <dsp:nvSpPr>
        <dsp:cNvPr id="0" name=""/>
        <dsp:cNvSpPr/>
      </dsp:nvSpPr>
      <dsp:spPr>
        <a:xfrm>
          <a:off x="6079296" y="1411203"/>
          <a:ext cx="1365316" cy="25288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«</a:t>
          </a:r>
          <a:r>
            <a:rPr lang="ru-RU" sz="1000" b="0" kern="1200" dirty="0" err="1">
              <a:latin typeface="Arial" pitchFamily="34" charset="0"/>
              <a:cs typeface="Arial" pitchFamily="34" charset="0"/>
            </a:rPr>
            <a:t>Тифлотехника</a:t>
          </a:r>
          <a:r>
            <a:rPr lang="ru-RU" sz="1000" b="0" kern="1200" dirty="0">
              <a:latin typeface="Arial" pitchFamily="34" charset="0"/>
              <a:cs typeface="Arial" pitchFamily="34" charset="0"/>
            </a:rPr>
            <a:t>»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000" b="0" kern="1200" dirty="0">
              <a:solidFill>
                <a:srgbClr val="8B3C67"/>
              </a:solidFill>
              <a:latin typeface="Arial" pitchFamily="34" charset="0"/>
              <a:cs typeface="Arial" pitchFamily="34" charset="0"/>
            </a:rPr>
            <a:t>«Пространственное ориентирование и мобильность»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00" b="0" kern="1200" dirty="0">
            <a:latin typeface="Arial" pitchFamily="34" charset="0"/>
            <a:cs typeface="Arial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 «Социально-бытовая ориентировка»</a:t>
          </a:r>
        </a:p>
      </dsp:txBody>
      <dsp:txXfrm>
        <a:off x="6119285" y="1451192"/>
        <a:ext cx="1285338" cy="2448828"/>
      </dsp:txXfrm>
    </dsp:sp>
    <dsp:sp modelId="{060EFD09-EDB3-4660-BC7A-39F8ACF74E84}">
      <dsp:nvSpPr>
        <dsp:cNvPr id="0" name=""/>
        <dsp:cNvSpPr/>
      </dsp:nvSpPr>
      <dsp:spPr>
        <a:xfrm>
          <a:off x="7562197" y="705973"/>
          <a:ext cx="1370662" cy="62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b="0" kern="1200" dirty="0">
              <a:latin typeface="Arial" pitchFamily="34" charset="0"/>
              <a:cs typeface="Arial" pitchFamily="34" charset="0"/>
            </a:rPr>
            <a:t>Вариант 4.2.</a:t>
          </a:r>
        </a:p>
      </dsp:txBody>
      <dsp:txXfrm>
        <a:off x="7580532" y="724308"/>
        <a:ext cx="1333992" cy="589329"/>
      </dsp:txXfrm>
    </dsp:sp>
    <dsp:sp modelId="{5EF6514F-0E7C-42C2-AB09-23A41C65ABDD}">
      <dsp:nvSpPr>
        <dsp:cNvPr id="0" name=""/>
        <dsp:cNvSpPr/>
      </dsp:nvSpPr>
      <dsp:spPr>
        <a:xfrm>
          <a:off x="7564870" y="1411203"/>
          <a:ext cx="1365316" cy="25133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«</a:t>
          </a:r>
          <a:r>
            <a:rPr lang="ru-RU" sz="1000" b="0" kern="1200" dirty="0" err="1">
              <a:latin typeface="Arial" pitchFamily="34" charset="0"/>
              <a:cs typeface="Arial" pitchFamily="34" charset="0"/>
            </a:rPr>
            <a:t>Тифлотехника</a:t>
          </a:r>
          <a:r>
            <a:rPr lang="ru-RU" sz="1000" b="0" kern="1200" dirty="0">
              <a:latin typeface="Arial" pitchFamily="34" charset="0"/>
              <a:cs typeface="Arial" pitchFamily="34" charset="0"/>
            </a:rPr>
            <a:t>»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0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«Пространственное ориентирование»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00" b="0" kern="1200" dirty="0">
            <a:latin typeface="Arial" pitchFamily="34" charset="0"/>
            <a:cs typeface="Arial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00" b="0" kern="1200" dirty="0">
            <a:latin typeface="Arial" pitchFamily="34" charset="0"/>
            <a:cs typeface="Arial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 «Социально-бытовая ориентировка»</a:t>
          </a:r>
        </a:p>
      </dsp:txBody>
      <dsp:txXfrm>
        <a:off x="7604859" y="1451192"/>
        <a:ext cx="1285338" cy="24334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34B53-40CB-4CC3-827B-0F6D17ECECA8}">
      <dsp:nvSpPr>
        <dsp:cNvPr id="0" name=""/>
        <dsp:cNvSpPr/>
      </dsp:nvSpPr>
      <dsp:spPr>
        <a:xfrm>
          <a:off x="4460" y="743"/>
          <a:ext cx="5222287" cy="62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latin typeface="Arial" panose="020B0604020202020204" pitchFamily="34" charset="0"/>
              <a:cs typeface="Arial" panose="020B0604020202020204" pitchFamily="34" charset="0"/>
            </a:rPr>
            <a:t>НОО</a:t>
          </a:r>
        </a:p>
      </dsp:txBody>
      <dsp:txXfrm>
        <a:off x="22795" y="19078"/>
        <a:ext cx="5185617" cy="589329"/>
      </dsp:txXfrm>
    </dsp:sp>
    <dsp:sp modelId="{BF385DF3-57BB-4C11-AE57-3BED80238E3E}">
      <dsp:nvSpPr>
        <dsp:cNvPr id="0" name=""/>
        <dsp:cNvSpPr/>
      </dsp:nvSpPr>
      <dsp:spPr>
        <a:xfrm>
          <a:off x="9557" y="705973"/>
          <a:ext cx="1645231" cy="62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Вариант 3.3</a:t>
          </a:r>
        </a:p>
      </dsp:txBody>
      <dsp:txXfrm>
        <a:off x="27892" y="724308"/>
        <a:ext cx="1608561" cy="589329"/>
      </dsp:txXfrm>
    </dsp:sp>
    <dsp:sp modelId="{AAC7EB1A-5D63-4FA8-AA60-FA8D876384CA}">
      <dsp:nvSpPr>
        <dsp:cNvPr id="0" name=""/>
        <dsp:cNvSpPr/>
      </dsp:nvSpPr>
      <dsp:spPr>
        <a:xfrm>
          <a:off x="12766" y="1411203"/>
          <a:ext cx="1638813" cy="25399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«Ритмика»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«Сенсорное развитие»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«Социально-бытовая ориентировка»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«Пространственная ориентировка»</a:t>
          </a:r>
          <a:endParaRPr lang="ru-RU" sz="1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765" y="1459202"/>
        <a:ext cx="1542815" cy="2443957"/>
      </dsp:txXfrm>
    </dsp:sp>
    <dsp:sp modelId="{3B0CBED9-ED10-498B-943C-1F575EF5AC2F}">
      <dsp:nvSpPr>
        <dsp:cNvPr id="0" name=""/>
        <dsp:cNvSpPr/>
      </dsp:nvSpPr>
      <dsp:spPr>
        <a:xfrm>
          <a:off x="1792988" y="705973"/>
          <a:ext cx="1645231" cy="62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Вариант 3.4</a:t>
          </a:r>
        </a:p>
      </dsp:txBody>
      <dsp:txXfrm>
        <a:off x="1811323" y="724308"/>
        <a:ext cx="1608561" cy="589329"/>
      </dsp:txXfrm>
    </dsp:sp>
    <dsp:sp modelId="{3AD5A256-0E0B-4141-9092-606D3E89F610}">
      <dsp:nvSpPr>
        <dsp:cNvPr id="0" name=""/>
        <dsp:cNvSpPr/>
      </dsp:nvSpPr>
      <dsp:spPr>
        <a:xfrm>
          <a:off x="1796197" y="1411203"/>
          <a:ext cx="1638813" cy="25189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«Основы пространственной ориентировки» «Социально-бытовая ориентировка» «Ритмика» «Сенсорное развитие» «Предметно-практические действия» «Двигательное развитие» «Социально-коммуникативное развитие»</a:t>
          </a:r>
          <a:endParaRPr lang="ru-RU" sz="1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4196" y="1459202"/>
        <a:ext cx="1542815" cy="2422936"/>
      </dsp:txXfrm>
    </dsp:sp>
    <dsp:sp modelId="{799BAF4B-F1DB-4A3C-95DD-243E67CF405B}">
      <dsp:nvSpPr>
        <dsp:cNvPr id="0" name=""/>
        <dsp:cNvSpPr/>
      </dsp:nvSpPr>
      <dsp:spPr>
        <a:xfrm>
          <a:off x="3576419" y="705973"/>
          <a:ext cx="1645231" cy="62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Вариант 4.3</a:t>
          </a:r>
        </a:p>
      </dsp:txBody>
      <dsp:txXfrm>
        <a:off x="3594754" y="724308"/>
        <a:ext cx="1608561" cy="589329"/>
      </dsp:txXfrm>
    </dsp:sp>
    <dsp:sp modelId="{EF74E012-85F3-4DE1-B16F-25B085E7C3B6}">
      <dsp:nvSpPr>
        <dsp:cNvPr id="0" name=""/>
        <dsp:cNvSpPr/>
      </dsp:nvSpPr>
      <dsp:spPr>
        <a:xfrm>
          <a:off x="3579627" y="1411203"/>
          <a:ext cx="1638813" cy="2544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000" b="0" kern="1200" dirty="0">
              <a:latin typeface="Arial" panose="020B0604020202020204" pitchFamily="34" charset="0"/>
              <a:cs typeface="Arial" panose="020B0604020202020204" pitchFamily="34" charset="0"/>
            </a:rPr>
            <a:t>«Ритмика»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endParaRPr lang="ru-RU" sz="10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000" b="0" kern="1200" dirty="0">
              <a:latin typeface="Arial" panose="020B0604020202020204" pitchFamily="34" charset="0"/>
              <a:cs typeface="Arial" panose="020B0604020202020204" pitchFamily="34" charset="0"/>
            </a:rPr>
            <a:t>«Социально-бытовая и пространственная ориентировка»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endParaRPr lang="ru-RU" sz="10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000" b="0" kern="1200" dirty="0">
              <a:latin typeface="Arial" panose="020B0604020202020204" pitchFamily="34" charset="0"/>
              <a:cs typeface="Arial" panose="020B0604020202020204" pitchFamily="34" charset="0"/>
            </a:rPr>
            <a:t>«Социально-коммуникативное развитие»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7626" y="1459202"/>
        <a:ext cx="1542815" cy="2448990"/>
      </dsp:txXfrm>
    </dsp:sp>
    <dsp:sp modelId="{9BC74B19-C942-44A7-A53A-43478BD8618A}">
      <dsp:nvSpPr>
        <dsp:cNvPr id="0" name=""/>
        <dsp:cNvSpPr/>
      </dsp:nvSpPr>
      <dsp:spPr>
        <a:xfrm>
          <a:off x="5503416" y="743"/>
          <a:ext cx="3435232" cy="62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latin typeface="Arial" panose="020B0604020202020204" pitchFamily="34" charset="0"/>
              <a:cs typeface="Arial" panose="020B0604020202020204" pitchFamily="34" charset="0"/>
            </a:rPr>
            <a:t>ООО</a:t>
          </a:r>
        </a:p>
      </dsp:txBody>
      <dsp:txXfrm>
        <a:off x="5521751" y="19078"/>
        <a:ext cx="3398562" cy="589329"/>
      </dsp:txXfrm>
    </dsp:sp>
    <dsp:sp modelId="{D6A42BFD-EBEF-4028-A4AA-B31EFEA5F451}">
      <dsp:nvSpPr>
        <dsp:cNvPr id="0" name=""/>
        <dsp:cNvSpPr/>
      </dsp:nvSpPr>
      <dsp:spPr>
        <a:xfrm>
          <a:off x="5503484" y="705973"/>
          <a:ext cx="1648449" cy="62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Слепые обучающиеся (вариант 1,2)</a:t>
          </a:r>
        </a:p>
      </dsp:txBody>
      <dsp:txXfrm>
        <a:off x="5521819" y="724308"/>
        <a:ext cx="1611779" cy="589329"/>
      </dsp:txXfrm>
    </dsp:sp>
    <dsp:sp modelId="{65025A65-04E5-4CBF-9DD5-7EF5504D2EEE}">
      <dsp:nvSpPr>
        <dsp:cNvPr id="0" name=""/>
        <dsp:cNvSpPr/>
      </dsp:nvSpPr>
      <dsp:spPr>
        <a:xfrm>
          <a:off x="7290132" y="705973"/>
          <a:ext cx="1648449" cy="625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Слабовидящие обучающиеся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(вариант 1,2)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08467" y="724308"/>
        <a:ext cx="1611779" cy="5893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58A0F-2AE9-44DA-9F81-75ECA0A3607C}">
      <dsp:nvSpPr>
        <dsp:cNvPr id="0" name=""/>
        <dsp:cNvSpPr/>
      </dsp:nvSpPr>
      <dsp:spPr>
        <a:xfrm>
          <a:off x="0" y="12187"/>
          <a:ext cx="8908676" cy="15926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Разработаны ФУП начального общего и основного общего образования вариантов 3.1, 3.2, 4.1, 4.2 ФАОП НОО и ФАОП ООО для слепых и слабовидящих обучающихся</a:t>
          </a:r>
        </a:p>
      </dsp:txBody>
      <dsp:txXfrm>
        <a:off x="77747" y="89934"/>
        <a:ext cx="8753182" cy="1437168"/>
      </dsp:txXfrm>
    </dsp:sp>
    <dsp:sp modelId="{3595A11B-CA0E-48BC-8926-CD6A430C71D6}">
      <dsp:nvSpPr>
        <dsp:cNvPr id="0" name=""/>
        <dsp:cNvSpPr/>
      </dsp:nvSpPr>
      <dsp:spPr>
        <a:xfrm>
          <a:off x="0" y="1668210"/>
          <a:ext cx="8908676" cy="15926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ФУП вариантов 3.2, 4.2 ФАОП НОО и ФАОП ООО для слепых и слабовидящих обучающихся составлены с учетом пролонгации сроков получения образования </a:t>
          </a: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(5 лет обучения на уровне НОО, 6 лет обучения на уровне ООО) </a:t>
          </a:r>
        </a:p>
      </dsp:txBody>
      <dsp:txXfrm>
        <a:off x="77747" y="1745957"/>
        <a:ext cx="8753182" cy="14371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7EFBD-1922-412A-9CEB-845D2C894A27}">
      <dsp:nvSpPr>
        <dsp:cNvPr id="0" name=""/>
        <dsp:cNvSpPr/>
      </dsp:nvSpPr>
      <dsp:spPr>
        <a:xfrm>
          <a:off x="0" y="183573"/>
          <a:ext cx="8801922" cy="3610439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127" tIns="1208024" rIns="683127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введение на уровне </a:t>
          </a:r>
          <a:r>
            <a:rPr lang="ru-RU" sz="11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НОО</a:t>
          </a:r>
          <a:r>
            <a:rPr lang="ru-RU" sz="11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учебного предмета «Информатика» для слепых обучающихся;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увеличение времени, отводимого на освоение учебного предмета «Информатика» на уровне ООО для слепых и слабовидящих обучающихся;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замена в предметной области «Искусство» учебного предмета «Изобразительное искусство» учебным предметом «Изобразительное искусство (</a:t>
          </a:r>
          <a:r>
            <a:rPr lang="ru-RU" sz="11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тифлографика</a:t>
          </a:r>
          <a:r>
            <a:rPr lang="ru-RU" sz="11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)» для слепых обучающихся на уровнях </a:t>
          </a:r>
          <a:r>
            <a:rPr lang="ru-RU" sz="11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НОО</a:t>
          </a:r>
          <a:r>
            <a:rPr lang="ru-RU" sz="11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и ООО;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замена учебного предмета «Физическая культура» учебным предметом «Адаптивная физическая культура» для слепых и слабовидящих обучающихся на уровнях </a:t>
          </a:r>
          <a:r>
            <a:rPr lang="ru-RU" sz="11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НОО</a:t>
          </a:r>
          <a:r>
            <a:rPr lang="ru-RU" sz="11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и ООО;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заимствование 1 часа в неделю из часов учебного курса «Алгебра» для освоения учебного курса «Вероятность и статистика» в 8-10 классах. Образовательная организация может заимствовать время, отводимое на изучение учебного курса «Алгебра» из часов части, формируемой участниками образовательных отношений; 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смещение сроков освоения учебного курса «Вероятность и статистика». В учебных планах ФОП ООО курс изучается с 7 по 9 класс; согласно федеральным учебным планам вариантов 3.2, 4.2 ФАОП ООО, курс изучается с 8 по 10 класс;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сокращение количества часов, отводимых на освоение учебного предмета «Иностранный язык» в 8-10 классах с 3 до 2 ч./</a:t>
          </a:r>
          <a:r>
            <a:rPr lang="ru-RU" sz="11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нед</a:t>
          </a:r>
          <a:r>
            <a:rPr lang="ru-RU" sz="11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(варианты: 3.2, 4.2 ФАООП ООО). </a:t>
          </a:r>
        </a:p>
      </dsp:txBody>
      <dsp:txXfrm>
        <a:off x="0" y="183573"/>
        <a:ext cx="8801922" cy="3610439"/>
      </dsp:txXfrm>
    </dsp:sp>
    <dsp:sp modelId="{4A6C5F34-4966-4B4C-804B-E5BC97BF6751}">
      <dsp:nvSpPr>
        <dsp:cNvPr id="0" name=""/>
        <dsp:cNvSpPr/>
      </dsp:nvSpPr>
      <dsp:spPr>
        <a:xfrm>
          <a:off x="0" y="0"/>
          <a:ext cx="6161345" cy="1336967"/>
        </a:xfrm>
        <a:prstGeom prst="roundRect">
          <a:avLst/>
        </a:prstGeom>
        <a:solidFill>
          <a:srgbClr val="8B3C67"/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4" tIns="0" rIns="232884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ФУП вариантов 3.1, 3.2, 4.1, 4.2 ФАОП НОО и ФАОП ООО фиксируют особенности обязательной части, в т.ч. обусловленные необходимостью соблюдения требований </a:t>
          </a:r>
          <a:r>
            <a:rPr lang="ru-RU" sz="1400" b="1" i="0" kern="1200" baseline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СанПиН</a:t>
          </a:r>
          <a:r>
            <a:rPr lang="ru-RU" sz="1400" b="1" i="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к предельно допустимой максимальной недельной нагрузке (не более 30 ч./</a:t>
          </a:r>
          <a:r>
            <a:rPr lang="ru-RU" sz="1400" b="1" i="0" kern="1200" baseline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нед</a:t>
          </a:r>
          <a:r>
            <a:rPr lang="ru-RU" sz="1400" b="1" i="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.): </a:t>
          </a:r>
        </a:p>
      </dsp:txBody>
      <dsp:txXfrm>
        <a:off x="65265" y="65265"/>
        <a:ext cx="6030815" cy="12064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8BDEB-A9C2-4BB3-BB6F-2E9E79F960A5}">
      <dsp:nvSpPr>
        <dsp:cNvPr id="0" name=""/>
        <dsp:cNvSpPr/>
      </dsp:nvSpPr>
      <dsp:spPr>
        <a:xfrm>
          <a:off x="0" y="0"/>
          <a:ext cx="7269013" cy="1752282"/>
        </a:xfrm>
        <a:prstGeom prst="roundRect">
          <a:avLst>
            <a:gd name="adj" fmla="val 10000"/>
          </a:avLst>
        </a:prstGeom>
        <a:solidFill>
          <a:srgbClr val="8B3C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itchFamily="34" charset="0"/>
              <a:cs typeface="Arial" pitchFamily="34" charset="0"/>
            </a:rPr>
            <a:t>Разработаны ФУП образования обучающихся с нарушениями зрения и умственной отсталостью (интеллектуальными нарушениями):</a:t>
          </a:r>
          <a:endParaRPr lang="ru-RU" sz="2400" b="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7269013" cy="1168188"/>
      </dsp:txXfrm>
    </dsp:sp>
    <dsp:sp modelId="{42D2B13A-6566-4E83-9CE0-705C63217856}">
      <dsp:nvSpPr>
        <dsp:cNvPr id="0" name=""/>
        <dsp:cNvSpPr/>
      </dsp:nvSpPr>
      <dsp:spPr>
        <a:xfrm>
          <a:off x="1488833" y="1286165"/>
          <a:ext cx="7269013" cy="2430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Arial" pitchFamily="34" charset="0"/>
              <a:cs typeface="Arial" pitchFamily="34" charset="0"/>
            </a:rPr>
            <a:t>начального общего образования (варианты: 3.3, 3.4, 4.3);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Arial" pitchFamily="34" charset="0"/>
              <a:cs typeface="Arial" pitchFamily="34" charset="0"/>
            </a:rPr>
            <a:t>образования на этапе обучения в основной школе (варианты: 1, 2 для слепых обучающихся, 1, 2 для слабовидящих обучающихся).</a:t>
          </a:r>
        </a:p>
      </dsp:txBody>
      <dsp:txXfrm>
        <a:off x="1560033" y="1357365"/>
        <a:ext cx="7126613" cy="228855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05D7-7D7D-4390-B16D-CC380A07FEE9}">
      <dsp:nvSpPr>
        <dsp:cNvPr id="0" name=""/>
        <dsp:cNvSpPr/>
      </dsp:nvSpPr>
      <dsp:spPr>
        <a:xfrm>
          <a:off x="0" y="203825"/>
          <a:ext cx="8825346" cy="947699"/>
        </a:xfrm>
        <a:prstGeom prst="roundRect">
          <a:avLst/>
        </a:prstGeom>
        <a:solidFill>
          <a:srgbClr val="8B3C6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ФУП вариантов 3.3, 3.4, 4.3 ФАОП НОО и вариантов 1, 2 ФАООП УО для слепых и слабовидящих обучающихся фиксируют следующие особенности обязательной части: </a:t>
          </a:r>
        </a:p>
      </dsp:txBody>
      <dsp:txXfrm>
        <a:off x="46263" y="250088"/>
        <a:ext cx="8732820" cy="855173"/>
      </dsp:txXfrm>
    </dsp:sp>
    <dsp:sp modelId="{EB299005-5299-4174-81D1-1648BDBF34B8}">
      <dsp:nvSpPr>
        <dsp:cNvPr id="0" name=""/>
        <dsp:cNvSpPr/>
      </dsp:nvSpPr>
      <dsp:spPr>
        <a:xfrm>
          <a:off x="0" y="1151525"/>
          <a:ext cx="8825346" cy="219834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205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i="0" kern="1200" baseline="0" dirty="0">
              <a:latin typeface="Arial" pitchFamily="34" charset="0"/>
              <a:cs typeface="Arial" pitchFamily="34" charset="0"/>
            </a:rPr>
            <a:t>введение в предметную область «Язык и речевая практика» учебного предмета «Устная речь» для слепых обучающихся с умеренной, тяжелой и глубокой умственной отсталостью и </a:t>
          </a:r>
          <a:r>
            <a:rPr lang="ru-RU" sz="1400" b="0" i="0" kern="1200" baseline="0" dirty="0" err="1">
              <a:latin typeface="Arial" pitchFamily="34" charset="0"/>
              <a:cs typeface="Arial" pitchFamily="34" charset="0"/>
            </a:rPr>
            <a:t>ТМНР</a:t>
          </a:r>
          <a:r>
            <a:rPr lang="ru-RU" sz="1400" b="0" i="0" kern="1200" baseline="0" dirty="0">
              <a:latin typeface="Arial" pitchFamily="34" charset="0"/>
              <a:cs typeface="Arial" pitchFamily="34" charset="0"/>
            </a:rPr>
            <a:t>;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i="0" kern="1200" baseline="0" dirty="0">
              <a:latin typeface="Arial" pitchFamily="34" charset="0"/>
              <a:cs typeface="Arial" pitchFamily="34" charset="0"/>
            </a:rPr>
            <a:t>введение в предметную область «Окружающий мир» учебных предметов: «Окружающий природный мир», «Окружающий социальный мир», «Жизнедеятельность человека и самообслуживание» для слепых обучающихся с умеренной, тяжелой и глубокой умственной отсталостью и </a:t>
          </a:r>
          <a:r>
            <a:rPr lang="ru-RU" sz="1400" b="0" i="0" kern="1200" baseline="0" dirty="0" err="1">
              <a:latin typeface="Arial" pitchFamily="34" charset="0"/>
              <a:cs typeface="Arial" pitchFamily="34" charset="0"/>
            </a:rPr>
            <a:t>ТМНР</a:t>
          </a:r>
          <a:r>
            <a:rPr lang="ru-RU" sz="1400" b="0" i="0" kern="1200" baseline="0" dirty="0">
              <a:latin typeface="Arial" pitchFamily="34" charset="0"/>
              <a:cs typeface="Arial" pitchFamily="34" charset="0"/>
            </a:rPr>
            <a:t>;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i="0" kern="1200" baseline="0" dirty="0">
              <a:latin typeface="Arial" pitchFamily="34" charset="0"/>
              <a:cs typeface="Arial" pitchFamily="34" charset="0"/>
            </a:rPr>
            <a:t>замена в предметной области «Искусство» учебного предмета «Изобразительное искусство» учебным предметом «Изобразительное искусство (</a:t>
          </a:r>
          <a:r>
            <a:rPr lang="ru-RU" sz="1400" b="0" i="0" kern="1200" baseline="0" dirty="0" err="1">
              <a:latin typeface="Arial" pitchFamily="34" charset="0"/>
              <a:cs typeface="Arial" pitchFamily="34" charset="0"/>
            </a:rPr>
            <a:t>тифлографика</a:t>
          </a:r>
          <a:r>
            <a:rPr lang="ru-RU" sz="1400" b="0" i="0" kern="1200" baseline="0" dirty="0">
              <a:latin typeface="Arial" pitchFamily="34" charset="0"/>
              <a:cs typeface="Arial" pitchFamily="34" charset="0"/>
            </a:rPr>
            <a:t>)» для слепых обучающихся на этапе </a:t>
          </a:r>
          <a:r>
            <a:rPr lang="ru-RU" sz="1400" b="0" i="0" kern="1200" baseline="0" dirty="0" err="1">
              <a:latin typeface="Arial" pitchFamily="34" charset="0"/>
              <a:cs typeface="Arial" pitchFamily="34" charset="0"/>
            </a:rPr>
            <a:t>НОО</a:t>
          </a:r>
          <a:r>
            <a:rPr lang="ru-RU" sz="1400" b="0" i="0" kern="1200" baseline="0" dirty="0">
              <a:latin typeface="Arial" pitchFamily="34" charset="0"/>
              <a:cs typeface="Arial" pitchFamily="34" charset="0"/>
            </a:rPr>
            <a:t>, предметом «Рисование (</a:t>
          </a:r>
          <a:r>
            <a:rPr lang="ru-RU" sz="1400" b="0" i="0" kern="1200" baseline="0" dirty="0" err="1">
              <a:latin typeface="Arial" pitchFamily="34" charset="0"/>
              <a:cs typeface="Arial" pitchFamily="34" charset="0"/>
            </a:rPr>
            <a:t>тифлографика</a:t>
          </a:r>
          <a:r>
            <a:rPr lang="ru-RU" sz="1400" b="0" i="0" kern="1200" baseline="0" dirty="0">
              <a:latin typeface="Arial" pitchFamily="34" charset="0"/>
              <a:cs typeface="Arial" pitchFamily="34" charset="0"/>
            </a:rPr>
            <a:t>)» на этапе обучения в основной школе;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i="0" kern="1200" baseline="0" dirty="0">
              <a:latin typeface="Arial" pitchFamily="34" charset="0"/>
              <a:cs typeface="Arial" pitchFamily="34" charset="0"/>
            </a:rPr>
            <a:t>замена учебного предмета «Физическая культура» учебным предметом «Адаптивная физическая культура» для слепых и слабовидящих обучающихся на этапах </a:t>
          </a:r>
          <a:r>
            <a:rPr lang="ru-RU" sz="1400" b="0" i="0" kern="1200" baseline="0" dirty="0" err="1">
              <a:latin typeface="Arial" pitchFamily="34" charset="0"/>
              <a:cs typeface="Arial" pitchFamily="34" charset="0"/>
            </a:rPr>
            <a:t>НОО</a:t>
          </a:r>
          <a:r>
            <a:rPr lang="ru-RU" sz="1400" b="0" i="0" kern="1200" baseline="0" dirty="0">
              <a:latin typeface="Arial" pitchFamily="34" charset="0"/>
              <a:cs typeface="Arial" pitchFamily="34" charset="0"/>
            </a:rPr>
            <a:t> и обучения в основной школе.</a:t>
          </a:r>
        </a:p>
      </dsp:txBody>
      <dsp:txXfrm>
        <a:off x="0" y="1151525"/>
        <a:ext cx="8825346" cy="2198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7BA16-9165-4628-8A43-29ABBEC3BF44}">
      <dsp:nvSpPr>
        <dsp:cNvPr id="0" name=""/>
        <dsp:cNvSpPr/>
      </dsp:nvSpPr>
      <dsp:spPr>
        <a:xfrm>
          <a:off x="5461" y="3130"/>
          <a:ext cx="8932061" cy="1294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latin typeface="Arial" panose="020B0604020202020204" pitchFamily="34" charset="0"/>
              <a:cs typeface="Arial" panose="020B0604020202020204" pitchFamily="34" charset="0"/>
            </a:rPr>
            <a:t>Комплекс адаптивных компенсаторно-развивающих и коррекционно-развивающих программ тифлопедагога для младенческого и раннего возраста включает </a:t>
          </a:r>
        </a:p>
      </dsp:txBody>
      <dsp:txXfrm>
        <a:off x="43369" y="41038"/>
        <a:ext cx="8856245" cy="1218457"/>
      </dsp:txXfrm>
    </dsp:sp>
    <dsp:sp modelId="{029D6E3F-3D38-4984-B45F-1985574F1102}">
      <dsp:nvSpPr>
        <dsp:cNvPr id="0" name=""/>
        <dsp:cNvSpPr/>
      </dsp:nvSpPr>
      <dsp:spPr>
        <a:xfrm>
          <a:off x="65635" y="1469939"/>
          <a:ext cx="4912644" cy="816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Для слепых детей: </a:t>
          </a:r>
        </a:p>
      </dsp:txBody>
      <dsp:txXfrm>
        <a:off x="89558" y="1493862"/>
        <a:ext cx="4864798" cy="768930"/>
      </dsp:txXfrm>
    </dsp:sp>
    <dsp:sp modelId="{F00E5F6C-9CB2-44D5-A0B8-C6BBC6CD828B}">
      <dsp:nvSpPr>
        <dsp:cNvPr id="0" name=""/>
        <dsp:cNvSpPr/>
      </dsp:nvSpPr>
      <dsp:spPr>
        <a:xfrm>
          <a:off x="65632" y="2459257"/>
          <a:ext cx="950589" cy="1294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«Развитие слухового восприятия»</a:t>
          </a:r>
        </a:p>
      </dsp:txBody>
      <dsp:txXfrm>
        <a:off x="93474" y="2487099"/>
        <a:ext cx="894905" cy="1238589"/>
      </dsp:txXfrm>
    </dsp:sp>
    <dsp:sp modelId="{B0643A1F-44A2-42A6-A6A9-DAE5EF00A657}">
      <dsp:nvSpPr>
        <dsp:cNvPr id="0" name=""/>
        <dsp:cNvSpPr/>
      </dsp:nvSpPr>
      <dsp:spPr>
        <a:xfrm>
          <a:off x="1019273" y="2460218"/>
          <a:ext cx="950589" cy="1294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«Развитие тактильных ощущений </a:t>
          </a:r>
          <a:r>
            <a:rPr lang="ru-RU" sz="900" kern="1200" dirty="0" err="1">
              <a:latin typeface="Arial" panose="020B0604020202020204" pitchFamily="34" charset="0"/>
              <a:cs typeface="Arial" panose="020B0604020202020204" pitchFamily="34" charset="0"/>
            </a:rPr>
            <a:t>ребенка</a:t>
          </a: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»</a:t>
          </a:r>
        </a:p>
      </dsp:txBody>
      <dsp:txXfrm>
        <a:off x="1047115" y="2488060"/>
        <a:ext cx="894905" cy="1238589"/>
      </dsp:txXfrm>
    </dsp:sp>
    <dsp:sp modelId="{EF5E675C-5658-4706-99EC-D314671B8703}">
      <dsp:nvSpPr>
        <dsp:cNvPr id="0" name=""/>
        <dsp:cNvSpPr/>
      </dsp:nvSpPr>
      <dsp:spPr>
        <a:xfrm>
          <a:off x="1992476" y="2458170"/>
          <a:ext cx="950589" cy="1294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«Развитие чувственной основы и социальных движений рук»</a:t>
          </a:r>
        </a:p>
      </dsp:txBody>
      <dsp:txXfrm>
        <a:off x="2020318" y="2486012"/>
        <a:ext cx="894905" cy="1238589"/>
      </dsp:txXfrm>
    </dsp:sp>
    <dsp:sp modelId="{4ED2FF82-B34D-469F-9969-C853319FBCDB}">
      <dsp:nvSpPr>
        <dsp:cNvPr id="0" name=""/>
        <dsp:cNvSpPr/>
      </dsp:nvSpPr>
      <dsp:spPr>
        <a:xfrm>
          <a:off x="2982990" y="2458170"/>
          <a:ext cx="950589" cy="1294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«Развитие двигательной сферы»</a:t>
          </a:r>
        </a:p>
      </dsp:txBody>
      <dsp:txXfrm>
        <a:off x="3010832" y="2486012"/>
        <a:ext cx="894905" cy="1238589"/>
      </dsp:txXfrm>
    </dsp:sp>
    <dsp:sp modelId="{CFA623BA-3BAC-469C-A218-598FBAB4A5CC}">
      <dsp:nvSpPr>
        <dsp:cNvPr id="0" name=""/>
        <dsp:cNvSpPr/>
      </dsp:nvSpPr>
      <dsp:spPr>
        <a:xfrm>
          <a:off x="3973504" y="2458170"/>
          <a:ext cx="950589" cy="1294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«Развитие остаточного зрения» (для слепых с остаточным зрением). </a:t>
          </a:r>
        </a:p>
      </dsp:txBody>
      <dsp:txXfrm>
        <a:off x="4001346" y="2486012"/>
        <a:ext cx="894905" cy="1238589"/>
      </dsp:txXfrm>
    </dsp:sp>
    <dsp:sp modelId="{E213FA26-2C21-466E-9C34-A0A73AE030EA}">
      <dsp:nvSpPr>
        <dsp:cNvPr id="0" name=""/>
        <dsp:cNvSpPr/>
      </dsp:nvSpPr>
      <dsp:spPr>
        <a:xfrm>
          <a:off x="5015392" y="1469939"/>
          <a:ext cx="3922130" cy="7829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Для слабовидящих и с пониженным зрением  детей:</a:t>
          </a:r>
        </a:p>
      </dsp:txBody>
      <dsp:txXfrm>
        <a:off x="5038325" y="1492872"/>
        <a:ext cx="3876264" cy="737117"/>
      </dsp:txXfrm>
    </dsp:sp>
    <dsp:sp modelId="{B83695C0-4C6B-4866-9066-DC8121BAD2B0}">
      <dsp:nvSpPr>
        <dsp:cNvPr id="0" name=""/>
        <dsp:cNvSpPr/>
      </dsp:nvSpPr>
      <dsp:spPr>
        <a:xfrm>
          <a:off x="5003943" y="2424377"/>
          <a:ext cx="950589" cy="1294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«Развитие зрительного восприятия» </a:t>
          </a:r>
        </a:p>
      </dsp:txBody>
      <dsp:txXfrm>
        <a:off x="5031785" y="2452219"/>
        <a:ext cx="894905" cy="1238589"/>
      </dsp:txXfrm>
    </dsp:sp>
    <dsp:sp modelId="{B76FD382-2CC8-4B7F-9310-32426BDD5E2F}">
      <dsp:nvSpPr>
        <dsp:cNvPr id="0" name=""/>
        <dsp:cNvSpPr/>
      </dsp:nvSpPr>
      <dsp:spPr>
        <a:xfrm>
          <a:off x="5994456" y="2424377"/>
          <a:ext cx="950589" cy="1294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«Развитие слуха и слухового восприятия»</a:t>
          </a:r>
        </a:p>
      </dsp:txBody>
      <dsp:txXfrm>
        <a:off x="6022298" y="2452219"/>
        <a:ext cx="894905" cy="1238589"/>
      </dsp:txXfrm>
    </dsp:sp>
    <dsp:sp modelId="{325347AA-DA84-43C9-AD6E-85336A93D8E8}">
      <dsp:nvSpPr>
        <dsp:cNvPr id="0" name=""/>
        <dsp:cNvSpPr/>
      </dsp:nvSpPr>
      <dsp:spPr>
        <a:xfrm>
          <a:off x="6984970" y="2424377"/>
          <a:ext cx="950589" cy="1294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«Развитие мелкой моторики и осязания»</a:t>
          </a:r>
        </a:p>
      </dsp:txBody>
      <dsp:txXfrm>
        <a:off x="7012812" y="2452219"/>
        <a:ext cx="894905" cy="1238589"/>
      </dsp:txXfrm>
    </dsp:sp>
    <dsp:sp modelId="{608DB766-DBD7-4F62-B166-D963A065AA97}">
      <dsp:nvSpPr>
        <dsp:cNvPr id="0" name=""/>
        <dsp:cNvSpPr/>
      </dsp:nvSpPr>
      <dsp:spPr>
        <a:xfrm>
          <a:off x="7975484" y="2424377"/>
          <a:ext cx="950589" cy="1294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Arial" panose="020B0604020202020204" pitchFamily="34" charset="0"/>
              <a:cs typeface="Arial" panose="020B0604020202020204" pitchFamily="34" charset="0"/>
            </a:rPr>
            <a:t>«Развитие невербальных средств общения»</a:t>
          </a:r>
        </a:p>
      </dsp:txBody>
      <dsp:txXfrm>
        <a:off x="8003326" y="2452219"/>
        <a:ext cx="894905" cy="1238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7BA16-9165-4628-8A43-29ABBEC3BF44}">
      <dsp:nvSpPr>
        <dsp:cNvPr id="0" name=""/>
        <dsp:cNvSpPr/>
      </dsp:nvSpPr>
      <dsp:spPr>
        <a:xfrm>
          <a:off x="6497" y="1579"/>
          <a:ext cx="8931025" cy="824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Комплекс адаптивных компенсаторно-развивающих и коррекционно-развивающих программ тифлопедагога для дошкольного возраста включает </a:t>
          </a:r>
        </a:p>
      </dsp:txBody>
      <dsp:txXfrm>
        <a:off x="30645" y="25727"/>
        <a:ext cx="8882729" cy="776194"/>
      </dsp:txXfrm>
    </dsp:sp>
    <dsp:sp modelId="{029D6E3F-3D38-4984-B45F-1985574F1102}">
      <dsp:nvSpPr>
        <dsp:cNvPr id="0" name=""/>
        <dsp:cNvSpPr/>
      </dsp:nvSpPr>
      <dsp:spPr>
        <a:xfrm>
          <a:off x="67832" y="1025000"/>
          <a:ext cx="5064942" cy="5584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Arial" panose="020B0604020202020204" pitchFamily="34" charset="0"/>
              <a:cs typeface="Arial" panose="020B0604020202020204" pitchFamily="34" charset="0"/>
            </a:rPr>
            <a:t>Для слепых детей: </a:t>
          </a:r>
        </a:p>
      </dsp:txBody>
      <dsp:txXfrm>
        <a:off x="84188" y="1041356"/>
        <a:ext cx="5032230" cy="525737"/>
      </dsp:txXfrm>
    </dsp:sp>
    <dsp:sp modelId="{F00E5F6C-9CB2-44D5-A0B8-C6BBC6CD828B}">
      <dsp:nvSpPr>
        <dsp:cNvPr id="0" name=""/>
        <dsp:cNvSpPr/>
      </dsp:nvSpPr>
      <dsp:spPr>
        <a:xfrm>
          <a:off x="61105" y="1775939"/>
          <a:ext cx="5040259" cy="1965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коррекция и развитие ориентировочно-поисковых действий;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формирование умений и навыков предметно-пространственной ориентировки; 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развитие восприятия пространства; 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развитие слухового пространственного восприятия;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развитие и коррекция способов познавательной деятельности;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формирование сенсорно-перцептивных умений и навыков; 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развитие первичных умений создавать концепцию пространства общения; 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подготовка к освоению рельефно-точечного шрифта, письму и чтению по системе Л. Брайля;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развитие остаточного зрения (у слепых с остаточным зрением).</a:t>
          </a:r>
        </a:p>
      </dsp:txBody>
      <dsp:txXfrm>
        <a:off x="118660" y="1833494"/>
        <a:ext cx="4925149" cy="1849977"/>
      </dsp:txXfrm>
    </dsp:sp>
    <dsp:sp modelId="{E213FA26-2C21-466E-9C34-A0A73AE030EA}">
      <dsp:nvSpPr>
        <dsp:cNvPr id="0" name=""/>
        <dsp:cNvSpPr/>
      </dsp:nvSpPr>
      <dsp:spPr>
        <a:xfrm>
          <a:off x="5355953" y="1025000"/>
          <a:ext cx="3581569" cy="5663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Arial" panose="020B0604020202020204" pitchFamily="34" charset="0"/>
              <a:cs typeface="Arial" panose="020B0604020202020204" pitchFamily="34" charset="0"/>
            </a:rPr>
            <a:t>Для слабовидящих и с пониженным зрением  детей:</a:t>
          </a:r>
        </a:p>
      </dsp:txBody>
      <dsp:txXfrm>
        <a:off x="5372542" y="1041589"/>
        <a:ext cx="3548391" cy="533210"/>
      </dsp:txXfrm>
    </dsp:sp>
    <dsp:sp modelId="{B83695C0-4C6B-4866-9066-DC8121BAD2B0}">
      <dsp:nvSpPr>
        <dsp:cNvPr id="0" name=""/>
        <dsp:cNvSpPr/>
      </dsp:nvSpPr>
      <dsp:spPr>
        <a:xfrm>
          <a:off x="5350972" y="1789071"/>
          <a:ext cx="3567599" cy="1965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развитие зрительного восприятия; 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развитие слуха и слухового восприятия; 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развитие осязания и моторики рук;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развитие основ невербальных средств общения; 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развитие умений и навыков пространственной ориентировки.</a:t>
          </a:r>
        </a:p>
      </dsp:txBody>
      <dsp:txXfrm>
        <a:off x="5408527" y="1846626"/>
        <a:ext cx="3452489" cy="1849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86348-234A-4FFF-8183-1DA553167145}">
      <dsp:nvSpPr>
        <dsp:cNvPr id="0" name=""/>
        <dsp:cNvSpPr/>
      </dsp:nvSpPr>
      <dsp:spPr>
        <a:xfrm>
          <a:off x="0" y="0"/>
          <a:ext cx="8843116" cy="564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Arial" pitchFamily="34" charset="0"/>
              <a:cs typeface="Arial" pitchFamily="34" charset="0"/>
            </a:rPr>
            <a:t>Варианты ФАОП для обучающихся с нарушениями зрения</a:t>
          </a:r>
        </a:p>
      </dsp:txBody>
      <dsp:txXfrm>
        <a:off x="16542" y="16542"/>
        <a:ext cx="8810032" cy="531693"/>
      </dsp:txXfrm>
    </dsp:sp>
    <dsp:sp modelId="{D88B5CAA-F729-40D0-98E5-64CC881808E9}">
      <dsp:nvSpPr>
        <dsp:cNvPr id="0" name=""/>
        <dsp:cNvSpPr/>
      </dsp:nvSpPr>
      <dsp:spPr>
        <a:xfrm>
          <a:off x="4140" y="639563"/>
          <a:ext cx="8843116" cy="564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Arial" pitchFamily="34" charset="0"/>
              <a:cs typeface="Arial" pitchFamily="34" charset="0"/>
            </a:rPr>
            <a:t>Цензовое образование</a:t>
          </a:r>
        </a:p>
      </dsp:txBody>
      <dsp:txXfrm>
        <a:off x="20682" y="656105"/>
        <a:ext cx="8810032" cy="531693"/>
      </dsp:txXfrm>
    </dsp:sp>
    <dsp:sp modelId="{F71B2340-9E01-4595-84B0-3A8303194E92}">
      <dsp:nvSpPr>
        <dsp:cNvPr id="0" name=""/>
        <dsp:cNvSpPr/>
      </dsp:nvSpPr>
      <dsp:spPr>
        <a:xfrm>
          <a:off x="4140" y="1278765"/>
          <a:ext cx="4376086" cy="564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Arial" pitchFamily="34" charset="0"/>
              <a:cs typeface="Arial" pitchFamily="34" charset="0"/>
            </a:rPr>
            <a:t>НОО</a:t>
          </a:r>
        </a:p>
      </dsp:txBody>
      <dsp:txXfrm>
        <a:off x="20682" y="1295307"/>
        <a:ext cx="4343002" cy="531693"/>
      </dsp:txXfrm>
    </dsp:sp>
    <dsp:sp modelId="{94FBE962-B88F-4E91-AF9E-298510E8F0FE}">
      <dsp:nvSpPr>
        <dsp:cNvPr id="0" name=""/>
        <dsp:cNvSpPr/>
      </dsp:nvSpPr>
      <dsp:spPr>
        <a:xfrm>
          <a:off x="4140" y="1917967"/>
          <a:ext cx="2165307" cy="564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Слепые обучающиеся (варианты: 3.1, 3.2)</a:t>
          </a:r>
        </a:p>
      </dsp:txBody>
      <dsp:txXfrm>
        <a:off x="20682" y="1934509"/>
        <a:ext cx="2132223" cy="531693"/>
      </dsp:txXfrm>
    </dsp:sp>
    <dsp:sp modelId="{F32907A4-801D-4A63-82AB-B24EAB252DFB}">
      <dsp:nvSpPr>
        <dsp:cNvPr id="0" name=""/>
        <dsp:cNvSpPr/>
      </dsp:nvSpPr>
      <dsp:spPr>
        <a:xfrm>
          <a:off x="4140" y="2557169"/>
          <a:ext cx="2165307" cy="564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Без пролонгации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Варианты 3.1, 4.1</a:t>
          </a:r>
        </a:p>
      </dsp:txBody>
      <dsp:txXfrm>
        <a:off x="20682" y="2573711"/>
        <a:ext cx="2132223" cy="531693"/>
      </dsp:txXfrm>
    </dsp:sp>
    <dsp:sp modelId="{C08DCF6E-D000-4D8C-930F-978F58A3AD61}">
      <dsp:nvSpPr>
        <dsp:cNvPr id="0" name=""/>
        <dsp:cNvSpPr/>
      </dsp:nvSpPr>
      <dsp:spPr>
        <a:xfrm>
          <a:off x="4140" y="3196370"/>
          <a:ext cx="2165307" cy="564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 Классы: 1, 2, 3, 4</a:t>
          </a:r>
        </a:p>
      </dsp:txBody>
      <dsp:txXfrm>
        <a:off x="20682" y="3212912"/>
        <a:ext cx="2132223" cy="531693"/>
      </dsp:txXfrm>
    </dsp:sp>
    <dsp:sp modelId="{3AD07424-74B4-45BF-A850-D8E49A79C4AC}">
      <dsp:nvSpPr>
        <dsp:cNvPr id="0" name=""/>
        <dsp:cNvSpPr/>
      </dsp:nvSpPr>
      <dsp:spPr>
        <a:xfrm>
          <a:off x="2214919" y="1917967"/>
          <a:ext cx="2165307" cy="564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Слабовидящие обучающиеся (варианты: 4.1, 4.2)</a:t>
          </a:r>
        </a:p>
      </dsp:txBody>
      <dsp:txXfrm>
        <a:off x="2231461" y="1934509"/>
        <a:ext cx="2132223" cy="531693"/>
      </dsp:txXfrm>
    </dsp:sp>
    <dsp:sp modelId="{DF2BBF0D-7AD9-4440-B616-7C9F304CD36F}">
      <dsp:nvSpPr>
        <dsp:cNvPr id="0" name=""/>
        <dsp:cNvSpPr/>
      </dsp:nvSpPr>
      <dsp:spPr>
        <a:xfrm>
          <a:off x="2214919" y="2557169"/>
          <a:ext cx="2165307" cy="564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С пролонгацией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Варианты 3.2, 4.2</a:t>
          </a:r>
        </a:p>
      </dsp:txBody>
      <dsp:txXfrm>
        <a:off x="2231461" y="2573711"/>
        <a:ext cx="2132223" cy="531693"/>
      </dsp:txXfrm>
    </dsp:sp>
    <dsp:sp modelId="{19D22216-24B0-443F-87C9-5731375676F7}">
      <dsp:nvSpPr>
        <dsp:cNvPr id="0" name=""/>
        <dsp:cNvSpPr/>
      </dsp:nvSpPr>
      <dsp:spPr>
        <a:xfrm>
          <a:off x="2214919" y="3196370"/>
          <a:ext cx="2165307" cy="564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Классы: 1 (доп.), 1, 2, 3, 4</a:t>
          </a:r>
        </a:p>
      </dsp:txBody>
      <dsp:txXfrm>
        <a:off x="2231461" y="3212912"/>
        <a:ext cx="2132223" cy="531693"/>
      </dsp:txXfrm>
    </dsp:sp>
    <dsp:sp modelId="{813AD22F-EFEA-41EB-878D-D8222FFB3737}">
      <dsp:nvSpPr>
        <dsp:cNvPr id="0" name=""/>
        <dsp:cNvSpPr/>
      </dsp:nvSpPr>
      <dsp:spPr>
        <a:xfrm>
          <a:off x="4471169" y="1278765"/>
          <a:ext cx="4376086" cy="564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Arial" pitchFamily="34" charset="0"/>
              <a:cs typeface="Arial" pitchFamily="34" charset="0"/>
            </a:rPr>
            <a:t>ООО</a:t>
          </a:r>
        </a:p>
      </dsp:txBody>
      <dsp:txXfrm>
        <a:off x="4487711" y="1295307"/>
        <a:ext cx="4343002" cy="531693"/>
      </dsp:txXfrm>
    </dsp:sp>
    <dsp:sp modelId="{9AD6BCDC-2147-4808-8CA5-33581FC6B985}">
      <dsp:nvSpPr>
        <dsp:cNvPr id="0" name=""/>
        <dsp:cNvSpPr/>
      </dsp:nvSpPr>
      <dsp:spPr>
        <a:xfrm>
          <a:off x="4471169" y="1917967"/>
          <a:ext cx="2165307" cy="564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Слепые обучающиеся (варианты: 3.1, 3.2)</a:t>
          </a:r>
        </a:p>
      </dsp:txBody>
      <dsp:txXfrm>
        <a:off x="4487711" y="1934509"/>
        <a:ext cx="2132223" cy="531693"/>
      </dsp:txXfrm>
    </dsp:sp>
    <dsp:sp modelId="{6A2BC537-FC9B-4527-8BF2-D974199E4C3A}">
      <dsp:nvSpPr>
        <dsp:cNvPr id="0" name=""/>
        <dsp:cNvSpPr/>
      </dsp:nvSpPr>
      <dsp:spPr>
        <a:xfrm>
          <a:off x="4471169" y="2557169"/>
          <a:ext cx="2165307" cy="564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Без пролонгации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Варианты 3.1, 4.1 </a:t>
          </a:r>
        </a:p>
      </dsp:txBody>
      <dsp:txXfrm>
        <a:off x="4487711" y="2573711"/>
        <a:ext cx="2132223" cy="531693"/>
      </dsp:txXfrm>
    </dsp:sp>
    <dsp:sp modelId="{CB4AE2E7-C7EE-4600-8A37-B47484CD310E}">
      <dsp:nvSpPr>
        <dsp:cNvPr id="0" name=""/>
        <dsp:cNvSpPr/>
      </dsp:nvSpPr>
      <dsp:spPr>
        <a:xfrm>
          <a:off x="4471169" y="3196370"/>
          <a:ext cx="2165307" cy="564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Классы: 5, 6, 7, 8, 9</a:t>
          </a:r>
        </a:p>
      </dsp:txBody>
      <dsp:txXfrm>
        <a:off x="4487711" y="3212912"/>
        <a:ext cx="2132223" cy="531693"/>
      </dsp:txXfrm>
    </dsp:sp>
    <dsp:sp modelId="{62666341-1021-4BE6-833D-13AECA7BE3DA}">
      <dsp:nvSpPr>
        <dsp:cNvPr id="0" name=""/>
        <dsp:cNvSpPr/>
      </dsp:nvSpPr>
      <dsp:spPr>
        <a:xfrm>
          <a:off x="6681948" y="1917967"/>
          <a:ext cx="2165307" cy="564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Слабовидящие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обучающиеся (варианты: 4.1, 4.2)</a:t>
          </a:r>
        </a:p>
      </dsp:txBody>
      <dsp:txXfrm>
        <a:off x="6698490" y="1934509"/>
        <a:ext cx="2132223" cy="531693"/>
      </dsp:txXfrm>
    </dsp:sp>
    <dsp:sp modelId="{C04E0D96-A997-4329-B41D-33AF220378D0}">
      <dsp:nvSpPr>
        <dsp:cNvPr id="0" name=""/>
        <dsp:cNvSpPr/>
      </dsp:nvSpPr>
      <dsp:spPr>
        <a:xfrm>
          <a:off x="6681948" y="2557169"/>
          <a:ext cx="2165307" cy="564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С пролонгацией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Варианты 3.2, 4.2</a:t>
          </a:r>
        </a:p>
      </dsp:txBody>
      <dsp:txXfrm>
        <a:off x="6698490" y="2573711"/>
        <a:ext cx="2132223" cy="531693"/>
      </dsp:txXfrm>
    </dsp:sp>
    <dsp:sp modelId="{3D902978-441A-496B-A763-FE8B67680EA8}">
      <dsp:nvSpPr>
        <dsp:cNvPr id="0" name=""/>
        <dsp:cNvSpPr/>
      </dsp:nvSpPr>
      <dsp:spPr>
        <a:xfrm>
          <a:off x="6681948" y="3196370"/>
          <a:ext cx="2165307" cy="564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Классы: 5, 6, 7, 8, 9, 10 </a:t>
          </a:r>
        </a:p>
      </dsp:txBody>
      <dsp:txXfrm>
        <a:off x="6698490" y="3212912"/>
        <a:ext cx="2132223" cy="5316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86348-234A-4FFF-8183-1DA553167145}">
      <dsp:nvSpPr>
        <dsp:cNvPr id="0" name=""/>
        <dsp:cNvSpPr/>
      </dsp:nvSpPr>
      <dsp:spPr>
        <a:xfrm>
          <a:off x="0" y="0"/>
          <a:ext cx="8843116" cy="68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" pitchFamily="34" charset="0"/>
              <a:cs typeface="Arial" pitchFamily="34" charset="0"/>
            </a:rPr>
            <a:t>Варианты ФАООП для обучающихся с нарушениями зрения и умственной отсталостью (интеллектуальными нарушениями)</a:t>
          </a:r>
        </a:p>
      </dsp:txBody>
      <dsp:txXfrm>
        <a:off x="19931" y="19931"/>
        <a:ext cx="8803254" cy="640626"/>
      </dsp:txXfrm>
    </dsp:sp>
    <dsp:sp modelId="{D88B5CAA-F729-40D0-98E5-64CC881808E9}">
      <dsp:nvSpPr>
        <dsp:cNvPr id="0" name=""/>
        <dsp:cNvSpPr/>
      </dsp:nvSpPr>
      <dsp:spPr>
        <a:xfrm>
          <a:off x="4140" y="770350"/>
          <a:ext cx="8843116" cy="68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itchFamily="34" charset="0"/>
              <a:cs typeface="Arial" pitchFamily="34" charset="0"/>
            </a:rPr>
            <a:t>Нецензовое образование</a:t>
          </a:r>
        </a:p>
      </dsp:txBody>
      <dsp:txXfrm>
        <a:off x="24071" y="790281"/>
        <a:ext cx="8803254" cy="640626"/>
      </dsp:txXfrm>
    </dsp:sp>
    <dsp:sp modelId="{F71B2340-9E01-4595-84B0-3A8303194E92}">
      <dsp:nvSpPr>
        <dsp:cNvPr id="0" name=""/>
        <dsp:cNvSpPr/>
      </dsp:nvSpPr>
      <dsp:spPr>
        <a:xfrm>
          <a:off x="4140" y="1540510"/>
          <a:ext cx="5834782" cy="68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itchFamily="34" charset="0"/>
              <a:cs typeface="Arial" pitchFamily="34" charset="0"/>
            </a:rPr>
            <a:t>НОО</a:t>
          </a:r>
        </a:p>
      </dsp:txBody>
      <dsp:txXfrm>
        <a:off x="24071" y="1560441"/>
        <a:ext cx="5794920" cy="640626"/>
      </dsp:txXfrm>
    </dsp:sp>
    <dsp:sp modelId="{94FBE962-B88F-4E91-AF9E-298510E8F0FE}">
      <dsp:nvSpPr>
        <dsp:cNvPr id="0" name=""/>
        <dsp:cNvSpPr/>
      </dsp:nvSpPr>
      <dsp:spPr>
        <a:xfrm>
          <a:off x="4140" y="2310671"/>
          <a:ext cx="2887076" cy="68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Слепые обучающиеся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(варианты: 3.3, 3.4)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4071" y="2330602"/>
        <a:ext cx="2847214" cy="640626"/>
      </dsp:txXfrm>
    </dsp:sp>
    <dsp:sp modelId="{3AD07424-74B4-45BF-A850-D8E49A79C4AC}">
      <dsp:nvSpPr>
        <dsp:cNvPr id="0" name=""/>
        <dsp:cNvSpPr/>
      </dsp:nvSpPr>
      <dsp:spPr>
        <a:xfrm>
          <a:off x="2951845" y="2310671"/>
          <a:ext cx="2887076" cy="68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Слабовидящие обучающиеся (вариант: 4.3)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971776" y="2330602"/>
        <a:ext cx="2847214" cy="640626"/>
      </dsp:txXfrm>
    </dsp:sp>
    <dsp:sp modelId="{DF2BBF0D-7AD9-4440-B616-7C9F304CD36F}">
      <dsp:nvSpPr>
        <dsp:cNvPr id="0" name=""/>
        <dsp:cNvSpPr/>
      </dsp:nvSpPr>
      <dsp:spPr>
        <a:xfrm>
          <a:off x="1339557" y="3074094"/>
          <a:ext cx="2887076" cy="68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С пролонгацией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Варианты 3.3, 3.4, 4.3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359488" y="3094025"/>
        <a:ext cx="2847214" cy="640626"/>
      </dsp:txXfrm>
    </dsp:sp>
    <dsp:sp modelId="{813AD22F-EFEA-41EB-878D-D8222FFB3737}">
      <dsp:nvSpPr>
        <dsp:cNvPr id="0" name=""/>
        <dsp:cNvSpPr/>
      </dsp:nvSpPr>
      <dsp:spPr>
        <a:xfrm>
          <a:off x="5960179" y="1540510"/>
          <a:ext cx="2887076" cy="68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itchFamily="34" charset="0"/>
              <a:cs typeface="Arial" pitchFamily="34" charset="0"/>
            </a:rPr>
            <a:t>ООО</a:t>
          </a:r>
        </a:p>
      </dsp:txBody>
      <dsp:txXfrm>
        <a:off x="5980110" y="1560441"/>
        <a:ext cx="2847214" cy="640626"/>
      </dsp:txXfrm>
    </dsp:sp>
    <dsp:sp modelId="{9AD6BCDC-2147-4808-8CA5-33581FC6B985}">
      <dsp:nvSpPr>
        <dsp:cNvPr id="0" name=""/>
        <dsp:cNvSpPr/>
      </dsp:nvSpPr>
      <dsp:spPr>
        <a:xfrm>
          <a:off x="5960179" y="2310671"/>
          <a:ext cx="2887076" cy="68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Слепые и слабовидящие (варианты: 1, 2 ФАООП УО)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5980110" y="2330602"/>
        <a:ext cx="2847214" cy="640626"/>
      </dsp:txXfrm>
    </dsp:sp>
    <dsp:sp modelId="{FB9F09F0-C006-417A-84A7-04E1BB79DB3F}">
      <dsp:nvSpPr>
        <dsp:cNvPr id="0" name=""/>
        <dsp:cNvSpPr/>
      </dsp:nvSpPr>
      <dsp:spPr>
        <a:xfrm>
          <a:off x="5960179" y="3080831"/>
          <a:ext cx="2887076" cy="680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Arial" pitchFamily="34" charset="0"/>
              <a:cs typeface="Arial" pitchFamily="34" charset="0"/>
            </a:rPr>
            <a:t>Дополнены особые образовательные потребности обучающихся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5980110" y="3100762"/>
        <a:ext cx="2847214" cy="640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863A0-E221-46DC-8E2D-F5B0C6323502}">
      <dsp:nvSpPr>
        <dsp:cNvPr id="0" name=""/>
        <dsp:cNvSpPr/>
      </dsp:nvSpPr>
      <dsp:spPr>
        <a:xfrm>
          <a:off x="4140" y="2750"/>
          <a:ext cx="8843116" cy="757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latin typeface="Arial" pitchFamily="34" charset="0"/>
              <a:cs typeface="Arial" pitchFamily="34" charset="0"/>
            </a:rPr>
            <a:t>Планируемые результаты освоения ФАОП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>
        <a:off x="26325" y="24935"/>
        <a:ext cx="8798746" cy="713086"/>
      </dsp:txXfrm>
    </dsp:sp>
    <dsp:sp modelId="{08473362-2FA7-4BEB-8EAA-6FB1CABB6E17}">
      <dsp:nvSpPr>
        <dsp:cNvPr id="0" name=""/>
        <dsp:cNvSpPr/>
      </dsp:nvSpPr>
      <dsp:spPr>
        <a:xfrm>
          <a:off x="12772" y="887757"/>
          <a:ext cx="8825852" cy="723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latin typeface="Arial" pitchFamily="34" charset="0"/>
              <a:cs typeface="Arial" pitchFamily="34" charset="0"/>
            </a:rPr>
            <a:t>НОО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>
        <a:off x="33964" y="908949"/>
        <a:ext cx="8783468" cy="681168"/>
      </dsp:txXfrm>
    </dsp:sp>
    <dsp:sp modelId="{388CFDF1-1082-4E3F-8126-727477DBF509}">
      <dsp:nvSpPr>
        <dsp:cNvPr id="0" name=""/>
        <dsp:cNvSpPr/>
      </dsp:nvSpPr>
      <dsp:spPr>
        <a:xfrm>
          <a:off x="29984" y="1738859"/>
          <a:ext cx="4305302" cy="5205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Arial" pitchFamily="34" charset="0"/>
              <a:cs typeface="Arial" pitchFamily="34" charset="0"/>
            </a:rPr>
            <a:t>Варианты 3.1, 4.1 </a:t>
          </a:r>
        </a:p>
      </dsp:txBody>
      <dsp:txXfrm>
        <a:off x="45230" y="1754105"/>
        <a:ext cx="4274810" cy="490045"/>
      </dsp:txXfrm>
    </dsp:sp>
    <dsp:sp modelId="{EDADB5B7-D15C-4FE1-A1E6-9A2EE4CCE132}">
      <dsp:nvSpPr>
        <dsp:cNvPr id="0" name=""/>
        <dsp:cNvSpPr/>
      </dsp:nvSpPr>
      <dsp:spPr>
        <a:xfrm>
          <a:off x="48830" y="2386947"/>
          <a:ext cx="4267610" cy="12050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Общие личностные, метапредметные, предметные результаты (соответствуют ФГОС НОО) и дополняются результатами освоения программы коррекционной работы</a:t>
          </a:r>
        </a:p>
      </dsp:txBody>
      <dsp:txXfrm>
        <a:off x="84125" y="2422242"/>
        <a:ext cx="4197020" cy="1134470"/>
      </dsp:txXfrm>
    </dsp:sp>
    <dsp:sp modelId="{BDE78474-9A6D-49A1-8749-96AB9EA9F59C}">
      <dsp:nvSpPr>
        <dsp:cNvPr id="0" name=""/>
        <dsp:cNvSpPr/>
      </dsp:nvSpPr>
      <dsp:spPr>
        <a:xfrm>
          <a:off x="4516109" y="1738859"/>
          <a:ext cx="4305302" cy="5164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Arial" pitchFamily="34" charset="0"/>
              <a:cs typeface="Arial" pitchFamily="34" charset="0"/>
            </a:rPr>
            <a:t>Варианты 3.2, 4.2 </a:t>
          </a:r>
        </a:p>
      </dsp:txBody>
      <dsp:txXfrm>
        <a:off x="4531236" y="1753986"/>
        <a:ext cx="4275048" cy="486216"/>
      </dsp:txXfrm>
    </dsp:sp>
    <dsp:sp modelId="{429F3328-982F-4702-A7AE-D3AC5E934FD6}">
      <dsp:nvSpPr>
        <dsp:cNvPr id="0" name=""/>
        <dsp:cNvSpPr/>
      </dsp:nvSpPr>
      <dsp:spPr>
        <a:xfrm>
          <a:off x="4532870" y="2382880"/>
          <a:ext cx="4271781" cy="1223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Arial" pitchFamily="34" charset="0"/>
              <a:cs typeface="Arial" pitchFamily="34" charset="0"/>
            </a:rPr>
            <a:t>Общие (соответствуют ФГОС НОО) и специальные личностные, метапредметные, предметные результаты</a:t>
          </a:r>
        </a:p>
      </dsp:txBody>
      <dsp:txXfrm>
        <a:off x="4568694" y="2418704"/>
        <a:ext cx="4200133" cy="11514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FF729-8503-4291-ADE4-96A9DEAC3327}">
      <dsp:nvSpPr>
        <dsp:cNvPr id="0" name=""/>
        <dsp:cNvSpPr/>
      </dsp:nvSpPr>
      <dsp:spPr>
        <a:xfrm>
          <a:off x="1937" y="322"/>
          <a:ext cx="8814361" cy="514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Arial" pitchFamily="34" charset="0"/>
              <a:cs typeface="Arial" pitchFamily="34" charset="0"/>
            </a:rPr>
            <a:t>Планируемые результаты освоения ФАОП</a:t>
          </a:r>
        </a:p>
      </dsp:txBody>
      <dsp:txXfrm>
        <a:off x="17006" y="15391"/>
        <a:ext cx="8784223" cy="484349"/>
      </dsp:txXfrm>
    </dsp:sp>
    <dsp:sp modelId="{267BBB51-0C08-4083-BAEA-24A32D6F876D}">
      <dsp:nvSpPr>
        <dsp:cNvPr id="0" name=""/>
        <dsp:cNvSpPr/>
      </dsp:nvSpPr>
      <dsp:spPr>
        <a:xfrm>
          <a:off x="10540" y="653938"/>
          <a:ext cx="8797154" cy="398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ООО</a:t>
          </a:r>
        </a:p>
      </dsp:txBody>
      <dsp:txXfrm>
        <a:off x="22205" y="665603"/>
        <a:ext cx="8773824" cy="374958"/>
      </dsp:txXfrm>
    </dsp:sp>
    <dsp:sp modelId="{A690873A-3A71-4610-89F3-D8A36A5E1191}">
      <dsp:nvSpPr>
        <dsp:cNvPr id="0" name=""/>
        <dsp:cNvSpPr/>
      </dsp:nvSpPr>
      <dsp:spPr>
        <a:xfrm>
          <a:off x="27697" y="1191355"/>
          <a:ext cx="6332210" cy="4616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Слепые обучающиеся (варианты: 3.1, 3.2)</a:t>
          </a:r>
        </a:p>
      </dsp:txBody>
      <dsp:txXfrm>
        <a:off x="41218" y="1204876"/>
        <a:ext cx="6305168" cy="434604"/>
      </dsp:txXfrm>
    </dsp:sp>
    <dsp:sp modelId="{74495043-7EBC-4DD6-A38A-4701E735E8F8}">
      <dsp:nvSpPr>
        <dsp:cNvPr id="0" name=""/>
        <dsp:cNvSpPr/>
      </dsp:nvSpPr>
      <dsp:spPr>
        <a:xfrm>
          <a:off x="52348" y="1792130"/>
          <a:ext cx="6282909" cy="3842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Результаты освоения программы коррекционной работы:</a:t>
          </a:r>
        </a:p>
      </dsp:txBody>
      <dsp:txXfrm>
        <a:off x="63603" y="1803385"/>
        <a:ext cx="6260399" cy="361781"/>
      </dsp:txXfrm>
    </dsp:sp>
    <dsp:sp modelId="{F2FA20C3-1DDC-4789-B25E-4EB2DA28FDFA}">
      <dsp:nvSpPr>
        <dsp:cNvPr id="0" name=""/>
        <dsp:cNvSpPr/>
      </dsp:nvSpPr>
      <dsp:spPr>
        <a:xfrm>
          <a:off x="101075" y="2315550"/>
          <a:ext cx="2278864" cy="14747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Результаты достижения сформированности конкретных качеств личности с учетом социокультурных норм и правил, жизненных компетенций, способности к социальной адаптации в обществе</a:t>
          </a:r>
        </a:p>
      </dsp:txBody>
      <dsp:txXfrm>
        <a:off x="144269" y="2358744"/>
        <a:ext cx="2192476" cy="1388351"/>
      </dsp:txXfrm>
    </dsp:sp>
    <dsp:sp modelId="{91B42784-F510-43B3-A683-D7BF76DE65B7}">
      <dsp:nvSpPr>
        <dsp:cNvPr id="0" name=""/>
        <dsp:cNvSpPr/>
      </dsp:nvSpPr>
      <dsp:spPr>
        <a:xfrm>
          <a:off x="2427796" y="2315550"/>
          <a:ext cx="1532012" cy="14523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Результаты овладения УУД</a:t>
          </a:r>
        </a:p>
      </dsp:txBody>
      <dsp:txXfrm>
        <a:off x="2470334" y="2358088"/>
        <a:ext cx="1446936" cy="1367280"/>
      </dsp:txXfrm>
    </dsp:sp>
    <dsp:sp modelId="{BE075796-937E-43E6-83C8-24A19509ECF5}">
      <dsp:nvSpPr>
        <dsp:cNvPr id="0" name=""/>
        <dsp:cNvSpPr/>
      </dsp:nvSpPr>
      <dsp:spPr>
        <a:xfrm>
          <a:off x="4007665" y="2315550"/>
          <a:ext cx="2278864" cy="1484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Достижения планируемых предметных результатов образования и результатов коррекционно-развивающих курсов по программе коррекционной работы</a:t>
          </a:r>
        </a:p>
      </dsp:txBody>
      <dsp:txXfrm>
        <a:off x="4051157" y="2359042"/>
        <a:ext cx="2191880" cy="1397951"/>
      </dsp:txXfrm>
    </dsp:sp>
    <dsp:sp modelId="{D68F4459-91A8-4809-AA98-551E9C6681F4}">
      <dsp:nvSpPr>
        <dsp:cNvPr id="0" name=""/>
        <dsp:cNvSpPr/>
      </dsp:nvSpPr>
      <dsp:spPr>
        <a:xfrm>
          <a:off x="6457605" y="1191355"/>
          <a:ext cx="2332933" cy="556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Слабовидящие обучающиеся (варианты: 4.1, 4.2)</a:t>
          </a:r>
        </a:p>
      </dsp:txBody>
      <dsp:txXfrm>
        <a:off x="6473907" y="1207657"/>
        <a:ext cx="2300329" cy="524004"/>
      </dsp:txXfrm>
    </dsp:sp>
    <dsp:sp modelId="{8FB5A0F4-0B16-452C-9710-A78A2B6EF238}">
      <dsp:nvSpPr>
        <dsp:cNvPr id="0" name=""/>
        <dsp:cNvSpPr/>
      </dsp:nvSpPr>
      <dsp:spPr>
        <a:xfrm>
          <a:off x="6466686" y="1887092"/>
          <a:ext cx="2314769" cy="19138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Общие личностные, метапредметные, предметные результаты соответствуют ФГОС ООО с учетом особых образовательных потребностей обучающихся с нарушениями зрения</a:t>
          </a:r>
        </a:p>
      </dsp:txBody>
      <dsp:txXfrm>
        <a:off x="6522740" y="1943146"/>
        <a:ext cx="2202661" cy="18017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A305B-C410-4058-96CE-3AA5A3B63520}">
      <dsp:nvSpPr>
        <dsp:cNvPr id="0" name=""/>
        <dsp:cNvSpPr/>
      </dsp:nvSpPr>
      <dsp:spPr>
        <a:xfrm>
          <a:off x="0" y="3262141"/>
          <a:ext cx="4624236" cy="535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Arial" pitchFamily="34" charset="0"/>
              <a:cs typeface="Arial" pitchFamily="34" charset="0"/>
            </a:rPr>
            <a:t>Наименования предметных областей и учебных предметов соответствуют ФГОС НОО и ФГОС ООО</a:t>
          </a:r>
        </a:p>
      </dsp:txBody>
      <dsp:txXfrm>
        <a:off x="0" y="3262141"/>
        <a:ext cx="4624236" cy="535181"/>
      </dsp:txXfrm>
    </dsp:sp>
    <dsp:sp modelId="{4C88517A-55B1-45ED-A0FC-919432C91C08}">
      <dsp:nvSpPr>
        <dsp:cNvPr id="0" name=""/>
        <dsp:cNvSpPr/>
      </dsp:nvSpPr>
      <dsp:spPr>
        <a:xfrm rot="10800000">
          <a:off x="0" y="2447060"/>
          <a:ext cx="4624236" cy="82310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Arial" pitchFamily="34" charset="0"/>
              <a:cs typeface="Arial" pitchFamily="34" charset="0"/>
            </a:rPr>
            <a:t>«Адаптивная физическая культура»</a:t>
          </a:r>
        </a:p>
      </dsp:txBody>
      <dsp:txXfrm rot="-10800000">
        <a:off x="0" y="2447060"/>
        <a:ext cx="4624236" cy="288911"/>
      </dsp:txXfrm>
    </dsp:sp>
    <dsp:sp modelId="{9E1D3A34-CA15-47D5-B7A0-8BEC4F217909}">
      <dsp:nvSpPr>
        <dsp:cNvPr id="0" name=""/>
        <dsp:cNvSpPr/>
      </dsp:nvSpPr>
      <dsp:spPr>
        <a:xfrm>
          <a:off x="0" y="2735971"/>
          <a:ext cx="4624236" cy="2461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latin typeface="Arial" pitchFamily="34" charset="0"/>
              <a:cs typeface="Arial" pitchFamily="34" charset="0"/>
            </a:rPr>
            <a:t>На уровнях НОО и ООО для вариантов 3.1, 3.2, 4.1, 4.2</a:t>
          </a:r>
        </a:p>
      </dsp:txBody>
      <dsp:txXfrm>
        <a:off x="0" y="2735971"/>
        <a:ext cx="4624236" cy="246109"/>
      </dsp:txXfrm>
    </dsp:sp>
    <dsp:sp modelId="{FF12D177-C1E2-45F3-9AD7-E665B5429C51}">
      <dsp:nvSpPr>
        <dsp:cNvPr id="0" name=""/>
        <dsp:cNvSpPr/>
      </dsp:nvSpPr>
      <dsp:spPr>
        <a:xfrm rot="10800000">
          <a:off x="0" y="1631978"/>
          <a:ext cx="4624236" cy="82310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Arial" pitchFamily="34" charset="0"/>
              <a:cs typeface="Arial" pitchFamily="34" charset="0"/>
            </a:rPr>
            <a:t>«Изобразительное искусство (</a:t>
          </a:r>
          <a:r>
            <a:rPr lang="ru-RU" sz="1000" b="1" kern="1200" dirty="0" err="1">
              <a:latin typeface="Arial" pitchFamily="34" charset="0"/>
              <a:cs typeface="Arial" pitchFamily="34" charset="0"/>
            </a:rPr>
            <a:t>тифлографика</a:t>
          </a:r>
          <a:r>
            <a:rPr lang="ru-RU" sz="1000" b="1" kern="1200" dirty="0">
              <a:latin typeface="Arial" pitchFamily="34" charset="0"/>
              <a:cs typeface="Arial" pitchFamily="34" charset="0"/>
            </a:rPr>
            <a:t>)»</a:t>
          </a:r>
        </a:p>
      </dsp:txBody>
      <dsp:txXfrm rot="-10800000">
        <a:off x="0" y="1631978"/>
        <a:ext cx="4624236" cy="288911"/>
      </dsp:txXfrm>
    </dsp:sp>
    <dsp:sp modelId="{09389496-F2C3-46D6-B2F6-54E9F33A3E66}">
      <dsp:nvSpPr>
        <dsp:cNvPr id="0" name=""/>
        <dsp:cNvSpPr/>
      </dsp:nvSpPr>
      <dsp:spPr>
        <a:xfrm>
          <a:off x="0" y="1920890"/>
          <a:ext cx="4624236" cy="2461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>
              <a:latin typeface="Arial" pitchFamily="34" charset="0"/>
              <a:cs typeface="Arial" pitchFamily="34" charset="0"/>
            </a:rPr>
            <a:t>На уровнях НОО и ООО для вариантов 3.1, 3.2</a:t>
          </a:r>
        </a:p>
      </dsp:txBody>
      <dsp:txXfrm>
        <a:off x="0" y="1920890"/>
        <a:ext cx="4624236" cy="246109"/>
      </dsp:txXfrm>
    </dsp:sp>
    <dsp:sp modelId="{127AB6FF-6429-479F-A03C-0508820D0336}">
      <dsp:nvSpPr>
        <dsp:cNvPr id="0" name=""/>
        <dsp:cNvSpPr/>
      </dsp:nvSpPr>
      <dsp:spPr>
        <a:xfrm rot="10800000">
          <a:off x="0" y="816897"/>
          <a:ext cx="4624236" cy="82310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Arial" pitchFamily="34" charset="0"/>
              <a:cs typeface="Arial" pitchFamily="34" charset="0"/>
            </a:rPr>
            <a:t>«Информатика»</a:t>
          </a:r>
        </a:p>
      </dsp:txBody>
      <dsp:txXfrm rot="-10800000">
        <a:off x="0" y="816897"/>
        <a:ext cx="4624236" cy="288911"/>
      </dsp:txXfrm>
    </dsp:sp>
    <dsp:sp modelId="{7B695AC1-39D8-4589-9F09-D56823FD74B8}">
      <dsp:nvSpPr>
        <dsp:cNvPr id="0" name=""/>
        <dsp:cNvSpPr/>
      </dsp:nvSpPr>
      <dsp:spPr>
        <a:xfrm>
          <a:off x="0" y="1105808"/>
          <a:ext cx="2312118" cy="2461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latin typeface="Arial" pitchFamily="34" charset="0"/>
              <a:cs typeface="Arial" pitchFamily="34" charset="0"/>
            </a:rPr>
            <a:t>на  уровне НОО для вариантов 3.1, 3.2 со второго года обучения</a:t>
          </a:r>
        </a:p>
      </dsp:txBody>
      <dsp:txXfrm>
        <a:off x="0" y="1105808"/>
        <a:ext cx="2312118" cy="246109"/>
      </dsp:txXfrm>
    </dsp:sp>
    <dsp:sp modelId="{24407E3E-08B7-4189-BB17-D7E8A33921B7}">
      <dsp:nvSpPr>
        <dsp:cNvPr id="0" name=""/>
        <dsp:cNvSpPr/>
      </dsp:nvSpPr>
      <dsp:spPr>
        <a:xfrm>
          <a:off x="2312118" y="1105808"/>
          <a:ext cx="2312118" cy="2461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latin typeface="Arial" pitchFamily="34" charset="0"/>
              <a:cs typeface="Arial" pitchFamily="34" charset="0"/>
            </a:rPr>
            <a:t>на уровне ООО для вариантов 3.1, 3.2, 4.1, 4.2 с пятого класса</a:t>
          </a:r>
        </a:p>
      </dsp:txBody>
      <dsp:txXfrm>
        <a:off x="2312118" y="1105808"/>
        <a:ext cx="2312118" cy="246109"/>
      </dsp:txXfrm>
    </dsp:sp>
    <dsp:sp modelId="{55096654-C091-4584-86DB-5C944E0278C2}">
      <dsp:nvSpPr>
        <dsp:cNvPr id="0" name=""/>
        <dsp:cNvSpPr/>
      </dsp:nvSpPr>
      <dsp:spPr>
        <a:xfrm rot="10800000">
          <a:off x="0" y="1816"/>
          <a:ext cx="4624236" cy="82310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Arial" pitchFamily="34" charset="0"/>
              <a:cs typeface="Arial" pitchFamily="34" charset="0"/>
            </a:rPr>
            <a:t>ОБНОВЛЕНИЕ УЧЕБНЫХ ПРЕДМЕТОВ</a:t>
          </a:r>
        </a:p>
      </dsp:txBody>
      <dsp:txXfrm rot="10800000">
        <a:off x="0" y="1816"/>
        <a:ext cx="4624236" cy="5348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D7F48-3A2F-409A-9139-E20610AA01A6}">
      <dsp:nvSpPr>
        <dsp:cNvPr id="0" name=""/>
        <dsp:cNvSpPr/>
      </dsp:nvSpPr>
      <dsp:spPr>
        <a:xfrm>
          <a:off x="4241" y="808500"/>
          <a:ext cx="1234529" cy="493811"/>
        </a:xfrm>
        <a:prstGeom prst="homePlate">
          <a:avLst/>
        </a:prstGeom>
        <a:solidFill>
          <a:srgbClr val="EFE4E9"/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Arial" pitchFamily="34" charset="0"/>
              <a:cs typeface="Arial" pitchFamily="34" charset="0"/>
            </a:rPr>
            <a:t>НОО</a:t>
          </a:r>
        </a:p>
      </dsp:txBody>
      <dsp:txXfrm>
        <a:off x="4241" y="808500"/>
        <a:ext cx="1111076" cy="493811"/>
      </dsp:txXfrm>
    </dsp:sp>
    <dsp:sp modelId="{655AAA1B-9925-491B-9356-EEFE41CEEF58}">
      <dsp:nvSpPr>
        <dsp:cNvPr id="0" name=""/>
        <dsp:cNvSpPr/>
      </dsp:nvSpPr>
      <dsp:spPr>
        <a:xfrm>
          <a:off x="991865" y="808500"/>
          <a:ext cx="1234529" cy="493811"/>
        </a:xfrm>
        <a:prstGeom prst="chevron">
          <a:avLst/>
        </a:prstGeom>
        <a:solidFill>
          <a:srgbClr val="EFE4E9"/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3.3.</a:t>
          </a:r>
        </a:p>
      </dsp:txBody>
      <dsp:txXfrm>
        <a:off x="1238771" y="808500"/>
        <a:ext cx="740718" cy="493811"/>
      </dsp:txXfrm>
    </dsp:sp>
    <dsp:sp modelId="{23C2FE20-5755-46A0-B588-0A19761DCAFC}">
      <dsp:nvSpPr>
        <dsp:cNvPr id="0" name=""/>
        <dsp:cNvSpPr/>
      </dsp:nvSpPr>
      <dsp:spPr>
        <a:xfrm>
          <a:off x="1979488" y="808500"/>
          <a:ext cx="1234529" cy="493811"/>
        </a:xfrm>
        <a:prstGeom prst="chevron">
          <a:avLst/>
        </a:prstGeom>
        <a:solidFill>
          <a:srgbClr val="EFE4E9"/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3.4.</a:t>
          </a:r>
        </a:p>
      </dsp:txBody>
      <dsp:txXfrm>
        <a:off x="2226394" y="808500"/>
        <a:ext cx="740718" cy="493811"/>
      </dsp:txXfrm>
    </dsp:sp>
    <dsp:sp modelId="{D9833722-408F-4BCB-9DB5-C0B8D7D73702}">
      <dsp:nvSpPr>
        <dsp:cNvPr id="0" name=""/>
        <dsp:cNvSpPr/>
      </dsp:nvSpPr>
      <dsp:spPr>
        <a:xfrm>
          <a:off x="2967111" y="808500"/>
          <a:ext cx="1234529" cy="493811"/>
        </a:xfrm>
        <a:prstGeom prst="chevron">
          <a:avLst/>
        </a:prstGeom>
        <a:solidFill>
          <a:srgbClr val="EFE4E9"/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4.3</a:t>
          </a:r>
        </a:p>
      </dsp:txBody>
      <dsp:txXfrm>
        <a:off x="3214017" y="808500"/>
        <a:ext cx="740718" cy="493811"/>
      </dsp:txXfrm>
    </dsp:sp>
    <dsp:sp modelId="{1B687351-D54D-43DB-A0BA-116B52A5A196}">
      <dsp:nvSpPr>
        <dsp:cNvPr id="0" name=""/>
        <dsp:cNvSpPr/>
      </dsp:nvSpPr>
      <dsp:spPr>
        <a:xfrm>
          <a:off x="3954735" y="808500"/>
          <a:ext cx="1234529" cy="49381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Arial" pitchFamily="34" charset="0"/>
              <a:cs typeface="Arial" pitchFamily="34" charset="0"/>
            </a:rPr>
            <a:t>ООО</a:t>
          </a:r>
        </a:p>
      </dsp:txBody>
      <dsp:txXfrm>
        <a:off x="4201641" y="808500"/>
        <a:ext cx="740718" cy="493811"/>
      </dsp:txXfrm>
    </dsp:sp>
    <dsp:sp modelId="{48F8FF2B-7C08-4358-95D5-74BBFCEBC225}">
      <dsp:nvSpPr>
        <dsp:cNvPr id="0" name=""/>
        <dsp:cNvSpPr/>
      </dsp:nvSpPr>
      <dsp:spPr>
        <a:xfrm>
          <a:off x="4942358" y="808500"/>
          <a:ext cx="1234529" cy="49381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latin typeface="Arial" pitchFamily="34" charset="0"/>
              <a:cs typeface="Arial" pitchFamily="34" charset="0"/>
            </a:rPr>
            <a:t>Слепые обучающие, вариант</a:t>
          </a:r>
          <a:r>
            <a:rPr lang="ru-RU" sz="1100" b="1" kern="1200" dirty="0">
              <a:latin typeface="Arial" pitchFamily="34" charset="0"/>
              <a:cs typeface="Arial" pitchFamily="34" charset="0"/>
            </a:rPr>
            <a:t> 1 </a:t>
          </a:r>
          <a:endParaRPr lang="ru-RU" sz="800" b="1" kern="1200" dirty="0">
            <a:latin typeface="Arial" pitchFamily="34" charset="0"/>
            <a:cs typeface="Arial" pitchFamily="34" charset="0"/>
          </a:endParaRPr>
        </a:p>
      </dsp:txBody>
      <dsp:txXfrm>
        <a:off x="5189264" y="808500"/>
        <a:ext cx="740718" cy="493811"/>
      </dsp:txXfrm>
    </dsp:sp>
    <dsp:sp modelId="{1C991879-4D2A-4F6F-A5D2-A8065CB9D7BE}">
      <dsp:nvSpPr>
        <dsp:cNvPr id="0" name=""/>
        <dsp:cNvSpPr/>
      </dsp:nvSpPr>
      <dsp:spPr>
        <a:xfrm>
          <a:off x="5929982" y="808500"/>
          <a:ext cx="1234529" cy="49381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latin typeface="Arial" pitchFamily="34" charset="0"/>
              <a:cs typeface="Arial" pitchFamily="34" charset="0"/>
            </a:rPr>
            <a:t>Слепые обучающие, вариант </a:t>
          </a:r>
          <a:r>
            <a:rPr lang="ru-RU" sz="1100" b="1" kern="1200" dirty="0">
              <a:latin typeface="Arial" pitchFamily="34" charset="0"/>
              <a:cs typeface="Arial" pitchFamily="34" charset="0"/>
            </a:rPr>
            <a:t>2</a:t>
          </a:r>
          <a:endParaRPr lang="ru-RU" sz="800" b="1" kern="1200" dirty="0">
            <a:latin typeface="Arial" pitchFamily="34" charset="0"/>
            <a:cs typeface="Arial" pitchFamily="34" charset="0"/>
          </a:endParaRPr>
        </a:p>
      </dsp:txBody>
      <dsp:txXfrm>
        <a:off x="6176888" y="808500"/>
        <a:ext cx="740718" cy="493811"/>
      </dsp:txXfrm>
    </dsp:sp>
    <dsp:sp modelId="{FA56BA68-15ED-4497-B34D-1CDBD16F4F55}">
      <dsp:nvSpPr>
        <dsp:cNvPr id="0" name=""/>
        <dsp:cNvSpPr/>
      </dsp:nvSpPr>
      <dsp:spPr>
        <a:xfrm>
          <a:off x="6917605" y="808500"/>
          <a:ext cx="1234529" cy="49381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>
              <a:latin typeface="Arial" pitchFamily="34" charset="0"/>
              <a:cs typeface="Arial" pitchFamily="34" charset="0"/>
            </a:rPr>
            <a:t>Слабовидящие обучающиеся вариант</a:t>
          </a:r>
          <a:r>
            <a:rPr lang="ru-RU" sz="1100" b="1" kern="1200" dirty="0">
              <a:latin typeface="Arial" pitchFamily="34" charset="0"/>
              <a:cs typeface="Arial" pitchFamily="34" charset="0"/>
            </a:rPr>
            <a:t> 1</a:t>
          </a:r>
          <a:endParaRPr lang="ru-RU" sz="700" b="1" kern="1200" dirty="0">
            <a:latin typeface="Arial" pitchFamily="34" charset="0"/>
            <a:cs typeface="Arial" pitchFamily="34" charset="0"/>
          </a:endParaRPr>
        </a:p>
      </dsp:txBody>
      <dsp:txXfrm>
        <a:off x="7164511" y="808500"/>
        <a:ext cx="740718" cy="493811"/>
      </dsp:txXfrm>
    </dsp:sp>
    <dsp:sp modelId="{39874C7C-105C-4DBC-A2A7-E1A585BA93EF}">
      <dsp:nvSpPr>
        <dsp:cNvPr id="0" name=""/>
        <dsp:cNvSpPr/>
      </dsp:nvSpPr>
      <dsp:spPr>
        <a:xfrm>
          <a:off x="7905229" y="808500"/>
          <a:ext cx="1234529" cy="49381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>
              <a:latin typeface="Arial" pitchFamily="34" charset="0"/>
              <a:cs typeface="Arial" pitchFamily="34" charset="0"/>
            </a:rPr>
            <a:t> Слабовидящие обучающиеся вариант </a:t>
          </a:r>
          <a:r>
            <a:rPr lang="ru-RU" sz="1100" b="1" kern="1200" dirty="0">
              <a:latin typeface="Arial" pitchFamily="34" charset="0"/>
              <a:cs typeface="Arial" pitchFamily="34" charset="0"/>
            </a:rPr>
            <a:t>2</a:t>
          </a:r>
          <a:endParaRPr lang="ru-RU" sz="700" b="1" kern="1200" dirty="0">
            <a:latin typeface="Arial" pitchFamily="34" charset="0"/>
            <a:cs typeface="Arial" pitchFamily="34" charset="0"/>
          </a:endParaRPr>
        </a:p>
      </dsp:txBody>
      <dsp:txXfrm>
        <a:off x="8152135" y="808500"/>
        <a:ext cx="740718" cy="493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A4D9-B23A-43F4-9C77-0CCABDC31D13}" type="datetime1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5D464-3CAE-47CA-915E-083F452AE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00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19ED2-1C3A-497C-960B-51ED638BC40E}" type="datetime1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D0FB2-0273-42E4-BA79-265DE185A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45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1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4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3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1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8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7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2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7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3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9782-F2E0-43DA-A45F-3C5AE27C138D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8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712" y="1540698"/>
            <a:ext cx="56462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8B3C67"/>
                </a:solidFill>
                <a:latin typeface="Arial" pitchFamily="34" charset="0"/>
                <a:cs typeface="Arial" pitchFamily="34" charset="0"/>
              </a:rPr>
              <a:t>ПРОЕКТ РАЗРАБОТКИ И ВНЕДРЕНИЯ ФАОП ДО, НОО, ООО ДЛЯ ОБУЧАЮЩИХСЯ С НАРУШЕНИЯМИ ЗРЕНИЯ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B9DD83-A03B-C765-81C2-430423FDB8BC}"/>
              </a:ext>
            </a:extLst>
          </p:cNvPr>
          <p:cNvSpPr txBox="1"/>
          <p:nvPr/>
        </p:nvSpPr>
        <p:spPr>
          <a:xfrm>
            <a:off x="5721926" y="1722025"/>
            <a:ext cx="32694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Болдинова Ольга Геннадьевна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и.о. заведующего лабораторией образования и комплексной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абилитации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детей с нарушениями зрения ФГБНУ «Институт коррекционной педагогики»</a:t>
            </a:r>
          </a:p>
        </p:txBody>
      </p:sp>
    </p:spTree>
    <p:extLst>
      <p:ext uri="{BB962C8B-B14F-4D97-AF65-F5344CB8AC3E}">
        <p14:creationId xmlns:p14="http://schemas.microsoft.com/office/powerpoint/2010/main" val="19759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16399"/>
            <a:ext cx="6780727" cy="59877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365" y="60255"/>
            <a:ext cx="696747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8B3C67"/>
                </a:solidFill>
                <a:latin typeface="Arial" pitchFamily="34" charset="0"/>
                <a:cs typeface="Arial" pitchFamily="34" charset="0"/>
              </a:rPr>
              <a:t>СОДЕРЖАТЕЛЬНЫЙ РАЗДЕЛ ФАООП</a:t>
            </a:r>
          </a:p>
          <a:p>
            <a:endParaRPr lang="ru-RU" sz="1800" b="1" dirty="0">
              <a:solidFill>
                <a:srgbClr val="8B3C6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Планируемые результаты освоения ФАООП обучающимися с нарушениями зрения и умственной отсталостью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(интеллектуальными нарушениями)</a:t>
            </a:r>
          </a:p>
          <a:p>
            <a:endParaRPr lang="ru-RU" dirty="0">
              <a:solidFill>
                <a:srgbClr val="8B3C6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F4F0F579-6ED7-FFA7-FED6-5645DDD6432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28951103"/>
              </p:ext>
            </p:extLst>
          </p:nvPr>
        </p:nvGraphicFramePr>
        <p:xfrm>
          <a:off x="0" y="2712696"/>
          <a:ext cx="9144000" cy="211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8F5D21-9DB7-E6FE-0C0C-9819B68A3C83}"/>
              </a:ext>
            </a:extLst>
          </p:cNvPr>
          <p:cNvSpPr txBox="1"/>
          <p:nvPr/>
        </p:nvSpPr>
        <p:spPr>
          <a:xfrm>
            <a:off x="21365" y="1282584"/>
            <a:ext cx="8853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УЧЕБНЫЕ ПРЕДМЕТЫ СООТВЕТСТВУЮТ ФГОС НОО И ФГОС УО</a:t>
            </a:r>
            <a:endParaRPr lang="ru-RU" b="1" dirty="0"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" name="Выноска: стрелка вверх 6">
            <a:extLst>
              <a:ext uri="{FF2B5EF4-FFF2-40B4-BE49-F238E27FC236}">
                <a16:creationId xmlns:a16="http://schemas.microsoft.com/office/drawing/2014/main" id="{C5D0E584-5102-7825-D8D2-4F9E8F150261}"/>
              </a:ext>
            </a:extLst>
          </p:cNvPr>
          <p:cNvSpPr/>
          <p:nvPr/>
        </p:nvSpPr>
        <p:spPr>
          <a:xfrm>
            <a:off x="1478421" y="4044163"/>
            <a:ext cx="1845892" cy="433558"/>
          </a:xfrm>
          <a:prstGeom prst="upArrowCallout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Устная речь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6902B54-30EE-FB7A-C4EA-0C46225BD265}"/>
              </a:ext>
            </a:extLst>
          </p:cNvPr>
          <p:cNvSpPr/>
          <p:nvPr/>
        </p:nvSpPr>
        <p:spPr>
          <a:xfrm>
            <a:off x="4225126" y="2301833"/>
            <a:ext cx="1786705" cy="592814"/>
          </a:xfrm>
          <a:prstGeom prst="rect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ru-RU" sz="1600" dirty="0">
                <a:latin typeface="Arial" pitchFamily="34" charset="0"/>
                <a:cs typeface="Arial" pitchFamily="34" charset="0"/>
              </a:rPr>
              <a:t>Окружающий социальный мир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DABA7DA-1314-9B90-AFDB-3E708C85136E}"/>
              </a:ext>
            </a:extLst>
          </p:cNvPr>
          <p:cNvSpPr/>
          <p:nvPr/>
        </p:nvSpPr>
        <p:spPr>
          <a:xfrm>
            <a:off x="4753459" y="1730654"/>
            <a:ext cx="1786704" cy="592814"/>
          </a:xfrm>
          <a:prstGeom prst="rect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ru-RU" sz="1600" dirty="0">
                <a:latin typeface="Arial" pitchFamily="34" charset="0"/>
                <a:cs typeface="Arial" pitchFamily="34" charset="0"/>
              </a:rPr>
              <a:t>Окружающий природный мир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A96DCF8-642C-D86F-B25E-22EBE0571506}"/>
              </a:ext>
            </a:extLst>
          </p:cNvPr>
          <p:cNvCxnSpPr>
            <a:cxnSpLocks/>
          </p:cNvCxnSpPr>
          <p:nvPr/>
        </p:nvCxnSpPr>
        <p:spPr>
          <a:xfrm flipH="1">
            <a:off x="2709874" y="2894647"/>
            <a:ext cx="1512897" cy="605837"/>
          </a:xfrm>
          <a:prstGeom prst="straightConnector1">
            <a:avLst/>
          </a:prstGeom>
          <a:ln>
            <a:solidFill>
              <a:srgbClr val="8B3C6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82DDFB13-C7DB-8277-32C7-74E502A78CEE}"/>
              </a:ext>
            </a:extLst>
          </p:cNvPr>
          <p:cNvCxnSpPr>
            <a:cxnSpLocks/>
          </p:cNvCxnSpPr>
          <p:nvPr/>
        </p:nvCxnSpPr>
        <p:spPr>
          <a:xfrm>
            <a:off x="5378610" y="2923866"/>
            <a:ext cx="979461" cy="597001"/>
          </a:xfrm>
          <a:prstGeom prst="straightConnector1">
            <a:avLst/>
          </a:prstGeom>
          <a:ln>
            <a:solidFill>
              <a:srgbClr val="8B3C6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BC43C4CD-D189-DAAD-B5E1-86CB02FB4393}"/>
              </a:ext>
            </a:extLst>
          </p:cNvPr>
          <p:cNvCxnSpPr>
            <a:cxnSpLocks/>
          </p:cNvCxnSpPr>
          <p:nvPr/>
        </p:nvCxnSpPr>
        <p:spPr>
          <a:xfrm>
            <a:off x="6010973" y="2323468"/>
            <a:ext cx="2371027" cy="1200797"/>
          </a:xfrm>
          <a:prstGeom prst="straightConnector1">
            <a:avLst/>
          </a:prstGeom>
          <a:ln>
            <a:solidFill>
              <a:srgbClr val="8B3C6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Выноска: стрелка вверх 32">
            <a:extLst>
              <a:ext uri="{FF2B5EF4-FFF2-40B4-BE49-F238E27FC236}">
                <a16:creationId xmlns:a16="http://schemas.microsoft.com/office/drawing/2014/main" id="{AECE9444-F7BA-D973-350C-8B3867BFD4AC}"/>
              </a:ext>
            </a:extLst>
          </p:cNvPr>
          <p:cNvSpPr/>
          <p:nvPr/>
        </p:nvSpPr>
        <p:spPr>
          <a:xfrm>
            <a:off x="217917" y="4478594"/>
            <a:ext cx="4366900" cy="613341"/>
          </a:xfrm>
          <a:prstGeom prst="upArrowCallout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Жизнедеятельность человека и самообслуживание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A899652-78AC-B4FC-6ECA-8D968289D587}"/>
              </a:ext>
            </a:extLst>
          </p:cNvPr>
          <p:cNvSpPr/>
          <p:nvPr/>
        </p:nvSpPr>
        <p:spPr>
          <a:xfrm>
            <a:off x="5885135" y="4724638"/>
            <a:ext cx="1786705" cy="383478"/>
          </a:xfrm>
          <a:prstGeom prst="rect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ru-RU" sz="1600" dirty="0">
                <a:latin typeface="Arial" pitchFamily="34" charset="0"/>
                <a:cs typeface="Arial" pitchFamily="34" charset="0"/>
              </a:rPr>
              <a:t>Человек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33D81D4-7BDD-6C37-BD02-C362CFA86A51}"/>
              </a:ext>
            </a:extLst>
          </p:cNvPr>
          <p:cNvSpPr/>
          <p:nvPr/>
        </p:nvSpPr>
        <p:spPr>
          <a:xfrm>
            <a:off x="6374572" y="4327468"/>
            <a:ext cx="1786705" cy="383478"/>
          </a:xfrm>
          <a:prstGeom prst="rect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ru-RU" sz="1600" dirty="0">
                <a:latin typeface="Arial" pitchFamily="34" charset="0"/>
                <a:cs typeface="Arial" pitchFamily="34" charset="0"/>
              </a:rPr>
              <a:t>Домоводство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F9B75450-BDDC-E959-A1A0-1C943D106BCC}"/>
              </a:ext>
            </a:extLst>
          </p:cNvPr>
          <p:cNvCxnSpPr>
            <a:cxnSpLocks/>
          </p:cNvCxnSpPr>
          <p:nvPr/>
        </p:nvCxnSpPr>
        <p:spPr>
          <a:xfrm flipV="1">
            <a:off x="7929950" y="4059041"/>
            <a:ext cx="231327" cy="254295"/>
          </a:xfrm>
          <a:prstGeom prst="straightConnector1">
            <a:avLst/>
          </a:prstGeom>
          <a:ln>
            <a:solidFill>
              <a:srgbClr val="8B3C6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CEC4735A-9C31-BBB7-E7E4-968C10548D03}"/>
              </a:ext>
            </a:extLst>
          </p:cNvPr>
          <p:cNvCxnSpPr>
            <a:cxnSpLocks/>
          </p:cNvCxnSpPr>
          <p:nvPr/>
        </p:nvCxnSpPr>
        <p:spPr>
          <a:xfrm flipH="1" flipV="1">
            <a:off x="6503350" y="4042860"/>
            <a:ext cx="159473" cy="270475"/>
          </a:xfrm>
          <a:prstGeom prst="straightConnector1">
            <a:avLst/>
          </a:prstGeom>
          <a:ln>
            <a:solidFill>
              <a:srgbClr val="8B3C6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F951F2-FC1E-3D13-6DE5-AB5D55CC7165}"/>
              </a:ext>
            </a:extLst>
          </p:cNvPr>
          <p:cNvSpPr/>
          <p:nvPr/>
        </p:nvSpPr>
        <p:spPr>
          <a:xfrm>
            <a:off x="1212710" y="2659376"/>
            <a:ext cx="1786705" cy="592814"/>
          </a:xfrm>
          <a:prstGeom prst="rect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latin typeface="Arial" pitchFamily="34" charset="0"/>
                <a:cs typeface="Arial" pitchFamily="34" charset="0"/>
              </a:rPr>
              <a:t>Изобразительное искусство (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тифлографика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6E9E49-BDAF-BD59-CC79-A198A1BD4496}"/>
              </a:ext>
            </a:extLst>
          </p:cNvPr>
          <p:cNvSpPr/>
          <p:nvPr/>
        </p:nvSpPr>
        <p:spPr>
          <a:xfrm>
            <a:off x="7152260" y="1881513"/>
            <a:ext cx="1786705" cy="592814"/>
          </a:xfrm>
          <a:prstGeom prst="rect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ru-RU" sz="1600" dirty="0">
                <a:latin typeface="Arial" pitchFamily="34" charset="0"/>
                <a:cs typeface="Arial" pitchFamily="34" charset="0"/>
              </a:rPr>
              <a:t>Рисование 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тифлографика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6283080-3125-41AD-1D53-7381BDD228BB}"/>
              </a:ext>
            </a:extLst>
          </p:cNvPr>
          <p:cNvCxnSpPr>
            <a:cxnSpLocks/>
          </p:cNvCxnSpPr>
          <p:nvPr/>
        </p:nvCxnSpPr>
        <p:spPr>
          <a:xfrm>
            <a:off x="2436924" y="3282343"/>
            <a:ext cx="0" cy="231430"/>
          </a:xfrm>
          <a:prstGeom prst="straightConnector1">
            <a:avLst/>
          </a:prstGeom>
          <a:ln>
            <a:solidFill>
              <a:srgbClr val="8B3C6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C5020DB-9846-C079-0459-941F55164E4A}"/>
              </a:ext>
            </a:extLst>
          </p:cNvPr>
          <p:cNvCxnSpPr>
            <a:cxnSpLocks/>
          </p:cNvCxnSpPr>
          <p:nvPr/>
        </p:nvCxnSpPr>
        <p:spPr>
          <a:xfrm>
            <a:off x="1609977" y="3252190"/>
            <a:ext cx="0" cy="276529"/>
          </a:xfrm>
          <a:prstGeom prst="straightConnector1">
            <a:avLst/>
          </a:prstGeom>
          <a:ln>
            <a:solidFill>
              <a:srgbClr val="8B3C6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31629A5-4754-9714-1AC5-AEAD1DE58DFB}"/>
              </a:ext>
            </a:extLst>
          </p:cNvPr>
          <p:cNvCxnSpPr>
            <a:cxnSpLocks/>
          </p:cNvCxnSpPr>
          <p:nvPr/>
        </p:nvCxnSpPr>
        <p:spPr>
          <a:xfrm flipH="1">
            <a:off x="5506984" y="2507861"/>
            <a:ext cx="2313271" cy="1016404"/>
          </a:xfrm>
          <a:prstGeom prst="straightConnector1">
            <a:avLst/>
          </a:prstGeom>
          <a:ln>
            <a:solidFill>
              <a:srgbClr val="8B3C6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67F9E8D-FF25-EED9-490B-28136D4F5F8E}"/>
              </a:ext>
            </a:extLst>
          </p:cNvPr>
          <p:cNvCxnSpPr>
            <a:cxnSpLocks/>
          </p:cNvCxnSpPr>
          <p:nvPr/>
        </p:nvCxnSpPr>
        <p:spPr>
          <a:xfrm flipH="1">
            <a:off x="6662823" y="2507861"/>
            <a:ext cx="2024260" cy="1027246"/>
          </a:xfrm>
          <a:prstGeom prst="straightConnector1">
            <a:avLst/>
          </a:prstGeom>
          <a:ln>
            <a:solidFill>
              <a:srgbClr val="8B3C6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4EF46D17-B7FC-FFDC-6E0D-925CABFD3718}"/>
              </a:ext>
            </a:extLst>
          </p:cNvPr>
          <p:cNvSpPr/>
          <p:nvPr/>
        </p:nvSpPr>
        <p:spPr>
          <a:xfrm>
            <a:off x="120482" y="1749767"/>
            <a:ext cx="1786704" cy="592814"/>
          </a:xfrm>
          <a:prstGeom prst="ellipse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ru-RU" sz="1600" dirty="0">
                <a:latin typeface="Arial" pitchFamily="34" charset="0"/>
                <a:cs typeface="Arial" pitchFamily="34" charset="0"/>
              </a:rPr>
              <a:t>АФК</a:t>
            </a:r>
          </a:p>
        </p:txBody>
      </p:sp>
    </p:spTree>
    <p:extLst>
      <p:ext uri="{BB962C8B-B14F-4D97-AF65-F5344CB8AC3E}">
        <p14:creationId xmlns:p14="http://schemas.microsoft.com/office/powerpoint/2010/main" val="365933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59086"/>
            <a:ext cx="6780727" cy="59877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0868" y="197421"/>
            <a:ext cx="6967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8B3C67"/>
                </a:solidFill>
                <a:latin typeface="Arial" pitchFamily="34" charset="0"/>
                <a:cs typeface="Arial" pitchFamily="34" charset="0"/>
              </a:rPr>
              <a:t>СОДЕРЖАТЕЛЬНЫЙ РАЗДЕЛ ФАОП</a:t>
            </a:r>
          </a:p>
          <a:p>
            <a:endParaRPr lang="ru-RU" sz="1800" b="1" dirty="0">
              <a:solidFill>
                <a:srgbClr val="8B3C6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Рабочие программы учебных предметов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37CD6E9-A140-2626-7012-9CCDB3AC1C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219885"/>
              </p:ext>
            </p:extLst>
          </p:nvPr>
        </p:nvGraphicFramePr>
        <p:xfrm>
          <a:off x="182924" y="1562912"/>
          <a:ext cx="8778151" cy="3158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6155B85-A92F-DA03-4B09-17008F488949}"/>
              </a:ext>
            </a:extLst>
          </p:cNvPr>
          <p:cNvSpPr txBox="1"/>
          <p:nvPr/>
        </p:nvSpPr>
        <p:spPr>
          <a:xfrm>
            <a:off x="1323109" y="1271893"/>
            <a:ext cx="1884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8B3C67"/>
                </a:solidFill>
                <a:latin typeface="Arial" pitchFamily="34" charset="0"/>
                <a:cs typeface="Arial" pitchFamily="34" charset="0"/>
              </a:rPr>
              <a:t>НОО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CCFF47-02C7-CED2-7D69-AA0EDB6BDC96}"/>
              </a:ext>
            </a:extLst>
          </p:cNvPr>
          <p:cNvSpPr txBox="1"/>
          <p:nvPr/>
        </p:nvSpPr>
        <p:spPr>
          <a:xfrm>
            <a:off x="5838618" y="1285924"/>
            <a:ext cx="1884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8B3C67"/>
                </a:solidFill>
                <a:latin typeface="Arial" pitchFamily="34" charset="0"/>
                <a:cs typeface="Arial" pitchFamily="34" charset="0"/>
              </a:rPr>
              <a:t>ООО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B37EC63-0391-723C-C0F0-7B4150FC4750}"/>
              </a:ext>
            </a:extLst>
          </p:cNvPr>
          <p:cNvGrpSpPr/>
          <p:nvPr/>
        </p:nvGrpSpPr>
        <p:grpSpPr>
          <a:xfrm>
            <a:off x="182924" y="4758879"/>
            <a:ext cx="8778151" cy="384621"/>
            <a:chOff x="0" y="3574"/>
            <a:chExt cx="7032327" cy="384621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BADA032-D7E4-1403-3699-634FFA70286F}"/>
                </a:ext>
              </a:extLst>
            </p:cNvPr>
            <p:cNvSpPr/>
            <p:nvPr/>
          </p:nvSpPr>
          <p:spPr>
            <a:xfrm>
              <a:off x="0" y="3574"/>
              <a:ext cx="7032327" cy="374400"/>
            </a:xfrm>
            <a:prstGeom prst="roundRect">
              <a:avLst/>
            </a:prstGeom>
            <a:ln>
              <a:solidFill>
                <a:srgbClr val="8B3C67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id="{D8EE10A2-697D-833F-E67F-2D7DFE8ADA26}"/>
                </a:ext>
              </a:extLst>
            </p:cNvPr>
            <p:cNvSpPr txBox="1"/>
            <p:nvPr/>
          </p:nvSpPr>
          <p:spPr>
            <a:xfrm>
              <a:off x="18277" y="21851"/>
              <a:ext cx="6995773" cy="3663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latin typeface="Arial" pitchFamily="34" charset="0"/>
                  <a:cs typeface="Arial" pitchFamily="34" charset="0"/>
                </a:rPr>
                <a:t>Слепые обучающиеся (варианты: 3.1, 3.2)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13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59086"/>
            <a:ext cx="6780727" cy="59877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0868" y="197421"/>
            <a:ext cx="6967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8B3C67"/>
                </a:solidFill>
                <a:latin typeface="Arial" pitchFamily="34" charset="0"/>
                <a:cs typeface="Arial" pitchFamily="34" charset="0"/>
              </a:rPr>
              <a:t>СОДЕРЖАТЕЛЬНЫЙ РАЗДЕЛ ФАОП</a:t>
            </a:r>
          </a:p>
          <a:p>
            <a:endParaRPr lang="ru-RU" sz="1800" b="1" dirty="0">
              <a:solidFill>
                <a:srgbClr val="8B3C6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Рабочие программы учебных предметов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37CD6E9-A140-2626-7012-9CCDB3AC1C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707462"/>
              </p:ext>
            </p:extLst>
          </p:nvPr>
        </p:nvGraphicFramePr>
        <p:xfrm>
          <a:off x="163468" y="1595337"/>
          <a:ext cx="8778151" cy="3119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6155B85-A92F-DA03-4B09-17008F488949}"/>
              </a:ext>
            </a:extLst>
          </p:cNvPr>
          <p:cNvSpPr txBox="1"/>
          <p:nvPr/>
        </p:nvSpPr>
        <p:spPr>
          <a:xfrm>
            <a:off x="1323109" y="1271893"/>
            <a:ext cx="1884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8B3C67"/>
                </a:solidFill>
                <a:latin typeface="Arial" pitchFamily="34" charset="0"/>
                <a:cs typeface="Arial" pitchFamily="34" charset="0"/>
              </a:rPr>
              <a:t>НОО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CCFF47-02C7-CED2-7D69-AA0EDB6BDC96}"/>
              </a:ext>
            </a:extLst>
          </p:cNvPr>
          <p:cNvSpPr txBox="1"/>
          <p:nvPr/>
        </p:nvSpPr>
        <p:spPr>
          <a:xfrm>
            <a:off x="5838618" y="1285924"/>
            <a:ext cx="1884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8B3C67"/>
                </a:solidFill>
                <a:latin typeface="Arial" pitchFamily="34" charset="0"/>
                <a:cs typeface="Arial" pitchFamily="34" charset="0"/>
              </a:rPr>
              <a:t>ООО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B37EC63-0391-723C-C0F0-7B4150FC4750}"/>
              </a:ext>
            </a:extLst>
          </p:cNvPr>
          <p:cNvGrpSpPr/>
          <p:nvPr/>
        </p:nvGrpSpPr>
        <p:grpSpPr>
          <a:xfrm>
            <a:off x="182924" y="4758879"/>
            <a:ext cx="8778151" cy="374400"/>
            <a:chOff x="0" y="3574"/>
            <a:chExt cx="7032327" cy="374400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BADA032-D7E4-1403-3699-634FFA70286F}"/>
                </a:ext>
              </a:extLst>
            </p:cNvPr>
            <p:cNvSpPr/>
            <p:nvPr/>
          </p:nvSpPr>
          <p:spPr>
            <a:xfrm>
              <a:off x="0" y="3574"/>
              <a:ext cx="7032327" cy="374400"/>
            </a:xfrm>
            <a:prstGeom prst="roundRect">
              <a:avLst/>
            </a:prstGeom>
            <a:ln>
              <a:solidFill>
                <a:srgbClr val="8B3C67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id="{D8EE10A2-697D-833F-E67F-2D7DFE8ADA26}"/>
                </a:ext>
              </a:extLst>
            </p:cNvPr>
            <p:cNvSpPr txBox="1"/>
            <p:nvPr/>
          </p:nvSpPr>
          <p:spPr>
            <a:xfrm>
              <a:off x="18277" y="21851"/>
              <a:ext cx="6995773" cy="3378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latin typeface="Arial" pitchFamily="34" charset="0"/>
                  <a:cs typeface="Arial" pitchFamily="34" charset="0"/>
                </a:rPr>
                <a:t>Слабовидящие обучающиеся (варианты: 4.1, 4.2)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00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79296" y="623455"/>
            <a:ext cx="7030368" cy="498763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93512"/>
            <a:ext cx="7030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8B3C67"/>
                </a:solidFill>
                <a:latin typeface="Arial" pitchFamily="34" charset="0"/>
                <a:cs typeface="Arial" pitchFamily="34" charset="0"/>
              </a:rPr>
              <a:t>СОДЕРЖАТЕЛЬНЫЙ РАЗДЕЛ ФАОП</a:t>
            </a:r>
          </a:p>
          <a:p>
            <a:endParaRPr lang="ru-RU" sz="1800" b="1" dirty="0">
              <a:solidFill>
                <a:srgbClr val="8B3C6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Коррекционно-развивающая область ФАОП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81D0537-961B-05B1-885D-7804A6EAD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337087"/>
              </p:ext>
            </p:extLst>
          </p:nvPr>
        </p:nvGraphicFramePr>
        <p:xfrm>
          <a:off x="100445" y="1186565"/>
          <a:ext cx="8943110" cy="395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6599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79296" y="623455"/>
            <a:ext cx="7030368" cy="498763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93512"/>
            <a:ext cx="7030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СОДЕРЖАТЕЛЬНЫЙ РАЗДЕЛ ФАООП</a:t>
            </a:r>
          </a:p>
          <a:p>
            <a:endParaRPr lang="ru-RU" sz="1800" b="1" dirty="0">
              <a:solidFill>
                <a:srgbClr val="8B3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Коррекционно-развивающая область ФАООП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81D0537-961B-05B1-885D-7804A6EAD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800605"/>
              </p:ext>
            </p:extLst>
          </p:nvPr>
        </p:nvGraphicFramePr>
        <p:xfrm>
          <a:off x="100445" y="1186565"/>
          <a:ext cx="8943110" cy="395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4D2F315-115C-4429-ACB5-13B97C3F2B90}"/>
              </a:ext>
            </a:extLst>
          </p:cNvPr>
          <p:cNvGrpSpPr/>
          <p:nvPr/>
        </p:nvGrpSpPr>
        <p:grpSpPr>
          <a:xfrm>
            <a:off x="5632199" y="2625436"/>
            <a:ext cx="3411356" cy="2424552"/>
            <a:chOff x="2220566" y="1359451"/>
            <a:chExt cx="2022110" cy="2131854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CF155B53-0F64-1350-70C3-FF06AFD5D4BB}"/>
                </a:ext>
              </a:extLst>
            </p:cNvPr>
            <p:cNvSpPr/>
            <p:nvPr/>
          </p:nvSpPr>
          <p:spPr>
            <a:xfrm>
              <a:off x="2220566" y="1359451"/>
              <a:ext cx="2022110" cy="2131854"/>
            </a:xfrm>
            <a:prstGeom prst="roundRect">
              <a:avLst>
                <a:gd name="adj" fmla="val 10000"/>
              </a:avLst>
            </a:prstGeom>
            <a:ln>
              <a:solidFill>
                <a:srgbClr val="8B3C67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FB0BDDC0-0282-1559-214A-236E68BE37AE}"/>
                </a:ext>
              </a:extLst>
            </p:cNvPr>
            <p:cNvSpPr txBox="1"/>
            <p:nvPr/>
          </p:nvSpPr>
          <p:spPr>
            <a:xfrm>
              <a:off x="2279792" y="1418677"/>
              <a:ext cx="1903658" cy="2013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ru-RU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Коррекционные курсы формируются на основе преемственности с этапом НОО</a:t>
              </a:r>
              <a:endParaRPr lang="ru-RU" sz="1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358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65442" y="505691"/>
            <a:ext cx="7030368" cy="73428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5623"/>
            <a:ext cx="7030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ОРГАНИЗАЦИОННЫЙ  </a:t>
            </a:r>
            <a:r>
              <a:rPr lang="ru-RU" sz="1800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ФАООП</a:t>
            </a:r>
          </a:p>
          <a:p>
            <a:endParaRPr lang="ru-RU" sz="1800" b="1" dirty="0">
              <a:solidFill>
                <a:srgbClr val="8B3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УЧЕБНЫЕ ПЛАНЫ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03BF69E-D8D0-45D7-0E01-4A3062BDE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732550"/>
              </p:ext>
            </p:extLst>
          </p:nvPr>
        </p:nvGraphicFramePr>
        <p:xfrm>
          <a:off x="156383" y="1496290"/>
          <a:ext cx="8908676" cy="3273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74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65442" y="505691"/>
            <a:ext cx="7030368" cy="73428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5623"/>
            <a:ext cx="7030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ОРГАНИЗАЦИОННЫЙ  </a:t>
            </a:r>
            <a:r>
              <a:rPr lang="ru-RU" sz="1800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ФАОП</a:t>
            </a:r>
          </a:p>
          <a:p>
            <a:endParaRPr lang="ru-RU" sz="1800" b="1" dirty="0">
              <a:solidFill>
                <a:srgbClr val="8B3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УЧЕБНЫЕ ПЛАНЫ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635634F-EA8F-6E2E-5E25-D0B28198A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436353"/>
              </p:ext>
            </p:extLst>
          </p:nvPr>
        </p:nvGraphicFramePr>
        <p:xfrm>
          <a:off x="184196" y="1322262"/>
          <a:ext cx="8801922" cy="425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634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65442" y="505691"/>
            <a:ext cx="7030368" cy="73428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5623"/>
            <a:ext cx="7030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ОРГАНИЗАЦИОННЫЙ  </a:t>
            </a:r>
            <a:r>
              <a:rPr lang="ru-RU" sz="1800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ФАОП</a:t>
            </a:r>
          </a:p>
          <a:p>
            <a:endParaRPr lang="ru-RU" sz="1800" b="1" dirty="0">
              <a:solidFill>
                <a:srgbClr val="8B3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УЧЕБНЫЕ ПЛАНЫ</a:t>
            </a: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216F042A-1F4A-1E9F-B34C-8BDB949447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450502"/>
              </p:ext>
            </p:extLst>
          </p:nvPr>
        </p:nvGraphicFramePr>
        <p:xfrm>
          <a:off x="274319" y="1295948"/>
          <a:ext cx="8757847" cy="372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16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65442" y="505691"/>
            <a:ext cx="7030368" cy="73428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5623"/>
            <a:ext cx="7030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ОРГАНИЗАЦИОННЫЙ  </a:t>
            </a:r>
            <a:r>
              <a:rPr lang="ru-RU" sz="1800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ФАОП</a:t>
            </a:r>
          </a:p>
          <a:p>
            <a:endParaRPr lang="ru-RU" sz="1800" b="1" dirty="0">
              <a:solidFill>
                <a:srgbClr val="8B3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УЧЕБНЫЕ ПЛАНЫ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714E545-F1CC-CBCF-1ADD-9FE114519A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0963"/>
              </p:ext>
            </p:extLst>
          </p:nvPr>
        </p:nvGraphicFramePr>
        <p:xfrm>
          <a:off x="263236" y="1336964"/>
          <a:ext cx="8825346" cy="3553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738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07E687-6931-179E-45B9-C15B92FF0DFA}"/>
              </a:ext>
            </a:extLst>
          </p:cNvPr>
          <p:cNvSpPr/>
          <p:nvPr/>
        </p:nvSpPr>
        <p:spPr>
          <a:xfrm>
            <a:off x="1094615" y="2130291"/>
            <a:ext cx="7135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Болдинова Ольга Геннадьевна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89885844022</a:t>
            </a:r>
          </a:p>
          <a:p>
            <a:pPr algn="ctr">
              <a:spcBef>
                <a:spcPts val="0"/>
              </a:spcBef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boldinova@ikp.email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и.о. зав. лабораторией образования и комплексной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детей с нарушениями зрения, </a:t>
            </a:r>
          </a:p>
          <a:p>
            <a:pPr algn="ctr"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ФГБНУ «Институт коррекционной педагогики»</a:t>
            </a:r>
          </a:p>
        </p:txBody>
      </p:sp>
    </p:spTree>
    <p:extLst>
      <p:ext uri="{BB962C8B-B14F-4D97-AF65-F5344CB8AC3E}">
        <p14:creationId xmlns:p14="http://schemas.microsoft.com/office/powerpoint/2010/main" val="293966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65442" y="505691"/>
            <a:ext cx="7030368" cy="73428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5623"/>
            <a:ext cx="7030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ФАОП ДО</a:t>
            </a:r>
          </a:p>
          <a:p>
            <a:endParaRPr lang="ru-RU" sz="1800" b="1" dirty="0">
              <a:solidFill>
                <a:srgbClr val="8B3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555166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Усовершенствована клинико-педагогическая классификация по остроте зрения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9">
            <a:extLst>
              <a:ext uri="{FF2B5EF4-FFF2-40B4-BE49-F238E27FC236}">
                <a16:creationId xmlns:a16="http://schemas.microsoft.com/office/drawing/2014/main" id="{8F8AFD17-F1FA-8217-31D3-4932DB49E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208860"/>
              </p:ext>
            </p:extLst>
          </p:nvPr>
        </p:nvGraphicFramePr>
        <p:xfrm>
          <a:off x="125361" y="1289455"/>
          <a:ext cx="8885904" cy="3770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47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65442" y="505691"/>
            <a:ext cx="7030368" cy="73428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5623"/>
            <a:ext cx="7030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ФАОП ДО</a:t>
            </a:r>
          </a:p>
          <a:p>
            <a:endParaRPr lang="ru-RU" sz="1800" b="1" dirty="0">
              <a:solidFill>
                <a:srgbClr val="8B3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555166"/>
            <a:ext cx="662940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Содержательный раздел: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203904"/>
              </p:ext>
            </p:extLst>
          </p:nvPr>
        </p:nvGraphicFramePr>
        <p:xfrm>
          <a:off x="73742" y="1289456"/>
          <a:ext cx="8937523" cy="375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688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65442" y="505691"/>
            <a:ext cx="7030368" cy="73428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5623"/>
            <a:ext cx="7030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ФАОП ДО</a:t>
            </a:r>
          </a:p>
          <a:p>
            <a:endParaRPr lang="ru-RU" sz="1800" b="1" dirty="0">
              <a:solidFill>
                <a:srgbClr val="8B3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555166"/>
            <a:ext cx="662940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Содержательный раздел: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701483"/>
              </p:ext>
            </p:extLst>
          </p:nvPr>
        </p:nvGraphicFramePr>
        <p:xfrm>
          <a:off x="73742" y="1289456"/>
          <a:ext cx="8937523" cy="375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522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F94488A-70D5-8C1D-51E0-38D679315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489836"/>
              </p:ext>
            </p:extLst>
          </p:nvPr>
        </p:nvGraphicFramePr>
        <p:xfrm>
          <a:off x="160985" y="1281545"/>
          <a:ext cx="8851397" cy="3761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57955" y="547345"/>
            <a:ext cx="6780727" cy="59877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796" y="659086"/>
            <a:ext cx="6967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ОБЩИЕ ПОЛОЖЕНИЯ И ЦЕЛЕВОЙ РАЗДЕЛ ФАОП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F401D17-C39E-FAF6-84D1-941BCA4CDD43}"/>
              </a:ext>
            </a:extLst>
          </p:cNvPr>
          <p:cNvCxnSpPr/>
          <p:nvPr/>
        </p:nvCxnSpPr>
        <p:spPr>
          <a:xfrm flipH="1">
            <a:off x="299518" y="3106958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C6BE4B2-1403-AFAE-845C-8BD3BC781DAB}"/>
              </a:ext>
            </a:extLst>
          </p:cNvPr>
          <p:cNvCxnSpPr/>
          <p:nvPr/>
        </p:nvCxnSpPr>
        <p:spPr>
          <a:xfrm flipH="1">
            <a:off x="4444789" y="3139460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C04FCA6-FCC6-0ED2-8DBD-24BF22C6DF0B}"/>
              </a:ext>
            </a:extLst>
          </p:cNvPr>
          <p:cNvCxnSpPr/>
          <p:nvPr/>
        </p:nvCxnSpPr>
        <p:spPr>
          <a:xfrm flipH="1">
            <a:off x="4775081" y="3139460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0144FBE-92EA-27D2-7461-D8EB8D954C37}"/>
              </a:ext>
            </a:extLst>
          </p:cNvPr>
          <p:cNvCxnSpPr/>
          <p:nvPr/>
        </p:nvCxnSpPr>
        <p:spPr>
          <a:xfrm flipH="1">
            <a:off x="4442027" y="4402608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1E002B7-F16C-3579-5170-9A4A52AF7DC2}"/>
              </a:ext>
            </a:extLst>
          </p:cNvPr>
          <p:cNvCxnSpPr/>
          <p:nvPr/>
        </p:nvCxnSpPr>
        <p:spPr>
          <a:xfrm flipH="1">
            <a:off x="8917590" y="3123209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E99B56A-FD6A-1F47-72C0-CC67CB104635}"/>
              </a:ext>
            </a:extLst>
          </p:cNvPr>
          <p:cNvCxnSpPr/>
          <p:nvPr/>
        </p:nvCxnSpPr>
        <p:spPr>
          <a:xfrm flipH="1">
            <a:off x="299518" y="4384949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DC8EA42-A1B0-7C85-9EDF-DEA02A3A10D4}"/>
              </a:ext>
            </a:extLst>
          </p:cNvPr>
          <p:cNvCxnSpPr/>
          <p:nvPr/>
        </p:nvCxnSpPr>
        <p:spPr>
          <a:xfrm flipH="1">
            <a:off x="8917590" y="4384949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C3C0C67-31BC-F4AE-1E71-528113D31C61}"/>
              </a:ext>
            </a:extLst>
          </p:cNvPr>
          <p:cNvCxnSpPr/>
          <p:nvPr/>
        </p:nvCxnSpPr>
        <p:spPr>
          <a:xfrm flipH="1">
            <a:off x="4767609" y="4384949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080BB2C-BF3F-79FE-1355-5A55AAE27449}"/>
              </a:ext>
            </a:extLst>
          </p:cNvPr>
          <p:cNvCxnSpPr/>
          <p:nvPr/>
        </p:nvCxnSpPr>
        <p:spPr>
          <a:xfrm flipH="1">
            <a:off x="2057949" y="3759042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49717505-B89F-134E-20F3-43E8860C026C}"/>
              </a:ext>
            </a:extLst>
          </p:cNvPr>
          <p:cNvCxnSpPr>
            <a:cxnSpLocks/>
          </p:cNvCxnSpPr>
          <p:nvPr/>
        </p:nvCxnSpPr>
        <p:spPr>
          <a:xfrm flipH="1">
            <a:off x="2164054" y="3637145"/>
            <a:ext cx="387927" cy="339110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445EBED-0B13-83EA-DDDD-73211A96B2B7}"/>
              </a:ext>
            </a:extLst>
          </p:cNvPr>
          <p:cNvCxnSpPr>
            <a:cxnSpLocks/>
          </p:cNvCxnSpPr>
          <p:nvPr/>
        </p:nvCxnSpPr>
        <p:spPr>
          <a:xfrm>
            <a:off x="2221117" y="3637145"/>
            <a:ext cx="418174" cy="339110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AF85BA1-4BE5-BA78-B98A-BD982DD6A899}"/>
              </a:ext>
            </a:extLst>
          </p:cNvPr>
          <p:cNvCxnSpPr/>
          <p:nvPr/>
        </p:nvCxnSpPr>
        <p:spPr>
          <a:xfrm flipH="1">
            <a:off x="2691242" y="3759042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C85B029C-27D2-2CE6-4A34-5F7564C8F13F}"/>
              </a:ext>
            </a:extLst>
          </p:cNvPr>
          <p:cNvCxnSpPr>
            <a:cxnSpLocks/>
          </p:cNvCxnSpPr>
          <p:nvPr/>
        </p:nvCxnSpPr>
        <p:spPr>
          <a:xfrm flipH="1">
            <a:off x="6552651" y="3657502"/>
            <a:ext cx="428395" cy="318753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26AE477A-83FF-97DD-815B-A010C34DC31D}"/>
              </a:ext>
            </a:extLst>
          </p:cNvPr>
          <p:cNvCxnSpPr>
            <a:cxnSpLocks/>
          </p:cNvCxnSpPr>
          <p:nvPr/>
        </p:nvCxnSpPr>
        <p:spPr>
          <a:xfrm>
            <a:off x="6659855" y="3657468"/>
            <a:ext cx="426194" cy="318787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7B590B41-4085-435F-1AFB-E8528B526FCC}"/>
              </a:ext>
            </a:extLst>
          </p:cNvPr>
          <p:cNvCxnSpPr/>
          <p:nvPr/>
        </p:nvCxnSpPr>
        <p:spPr>
          <a:xfrm flipH="1">
            <a:off x="7209217" y="3756071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80204C4C-D1FB-5F82-5328-C1FFE50948FE}"/>
              </a:ext>
            </a:extLst>
          </p:cNvPr>
          <p:cNvCxnSpPr/>
          <p:nvPr/>
        </p:nvCxnSpPr>
        <p:spPr>
          <a:xfrm flipH="1">
            <a:off x="6469069" y="3759042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4899" y="82793"/>
            <a:ext cx="7030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ФАОП НОО и ФАОП ООО</a:t>
            </a:r>
          </a:p>
          <a:p>
            <a:endParaRPr lang="ru-RU" sz="1800" b="1" dirty="0">
              <a:solidFill>
                <a:srgbClr val="8B3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6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F94488A-70D5-8C1D-51E0-38D679315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661563"/>
              </p:ext>
            </p:extLst>
          </p:nvPr>
        </p:nvGraphicFramePr>
        <p:xfrm>
          <a:off x="160985" y="1281545"/>
          <a:ext cx="8851397" cy="3761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57955" y="547345"/>
            <a:ext cx="6780727" cy="59877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796" y="659086"/>
            <a:ext cx="6967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ОБЩИЕ ПОЛОЖЕНИЯ И ЦЕЛЕВОЙ РАЗДЕЛ ФАОП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F401D17-C39E-FAF6-84D1-941BCA4CDD43}"/>
              </a:ext>
            </a:extLst>
          </p:cNvPr>
          <p:cNvCxnSpPr/>
          <p:nvPr/>
        </p:nvCxnSpPr>
        <p:spPr>
          <a:xfrm flipH="1">
            <a:off x="251027" y="3501812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C6BE4B2-1403-AFAE-845C-8BD3BC781DAB}"/>
              </a:ext>
            </a:extLst>
          </p:cNvPr>
          <p:cNvCxnSpPr/>
          <p:nvPr/>
        </p:nvCxnSpPr>
        <p:spPr>
          <a:xfrm flipH="1">
            <a:off x="5910609" y="3501812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1E002B7-F16C-3579-5170-9A4A52AF7DC2}"/>
              </a:ext>
            </a:extLst>
          </p:cNvPr>
          <p:cNvCxnSpPr/>
          <p:nvPr/>
        </p:nvCxnSpPr>
        <p:spPr>
          <a:xfrm flipH="1">
            <a:off x="8894618" y="3501812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6FC51A16-0C83-0C2F-C87D-2516C77C6571}"/>
              </a:ext>
            </a:extLst>
          </p:cNvPr>
          <p:cNvCxnSpPr/>
          <p:nvPr/>
        </p:nvCxnSpPr>
        <p:spPr>
          <a:xfrm flipH="1">
            <a:off x="1704654" y="4251570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E07E822A-402F-7ED7-95FF-47E957BEB94C}"/>
              </a:ext>
            </a:extLst>
          </p:cNvPr>
          <p:cNvCxnSpPr/>
          <p:nvPr/>
        </p:nvCxnSpPr>
        <p:spPr>
          <a:xfrm flipH="1">
            <a:off x="4284059" y="4251570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223F4413-0AAA-76E8-6404-D2599D580C47}"/>
              </a:ext>
            </a:extLst>
          </p:cNvPr>
          <p:cNvCxnSpPr/>
          <p:nvPr/>
        </p:nvCxnSpPr>
        <p:spPr>
          <a:xfrm flipH="1">
            <a:off x="8894618" y="4251570"/>
            <a:ext cx="1100" cy="248882"/>
          </a:xfrm>
          <a:prstGeom prst="straightConnector1">
            <a:avLst/>
          </a:prstGeom>
          <a:ln w="28575">
            <a:solidFill>
              <a:srgbClr val="8738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899" y="82793"/>
            <a:ext cx="7030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ФАОП НОО и ФАООП УО</a:t>
            </a:r>
          </a:p>
          <a:p>
            <a:endParaRPr lang="ru-RU" sz="1800" b="1" dirty="0">
              <a:solidFill>
                <a:srgbClr val="8B3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2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57955" y="547345"/>
            <a:ext cx="6780727" cy="59877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796" y="659086"/>
            <a:ext cx="6967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ЦЕЛЕВОЙ РАЗДЕЛ ФАОП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52F7916-BAD0-1796-F299-3A55892FF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473925"/>
              </p:ext>
            </p:extLst>
          </p:nvPr>
        </p:nvGraphicFramePr>
        <p:xfrm>
          <a:off x="146301" y="1450357"/>
          <a:ext cx="8851397" cy="360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899" y="82793"/>
            <a:ext cx="7030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ФАОП НОО</a:t>
            </a:r>
          </a:p>
          <a:p>
            <a:endParaRPr lang="ru-RU" sz="1800" b="1" dirty="0">
              <a:solidFill>
                <a:srgbClr val="8B3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7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57955" y="547345"/>
            <a:ext cx="6780727" cy="59877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796" y="659086"/>
            <a:ext cx="6967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ЦЕЛЕВОЙ РАЗДЕЛ ФАОП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52F7916-BAD0-1796-F299-3A55892FF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344899"/>
              </p:ext>
            </p:extLst>
          </p:nvPr>
        </p:nvGraphicFramePr>
        <p:xfrm>
          <a:off x="179462" y="1257863"/>
          <a:ext cx="8818236" cy="380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899" y="82793"/>
            <a:ext cx="7030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ФАОП ООО</a:t>
            </a:r>
          </a:p>
          <a:p>
            <a:endParaRPr lang="ru-RU" sz="1800" b="1" dirty="0">
              <a:solidFill>
                <a:srgbClr val="8B3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8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57955" y="547345"/>
            <a:ext cx="6780727" cy="59877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796" y="659086"/>
            <a:ext cx="6967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СОДЕРЖАТЕЛЬНЫЙ РАЗДЕЛ ФАОП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EAA1E97F-BE43-D7A2-74EA-A17D6F367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362157"/>
              </p:ext>
            </p:extLst>
          </p:nvPr>
        </p:nvGraphicFramePr>
        <p:xfrm>
          <a:off x="97796" y="1200151"/>
          <a:ext cx="4624236" cy="3799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94D6F7-812E-1D6F-E9CF-83080D6F4D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33398" t="23163" r="18555" b="41319"/>
          <a:stretch/>
        </p:blipFill>
        <p:spPr>
          <a:xfrm>
            <a:off x="4939468" y="1200151"/>
            <a:ext cx="4204532" cy="1748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5A0E6B-058D-E4FD-2818-0979F90CE81F}"/>
              </a:ext>
            </a:extLst>
          </p:cNvPr>
          <p:cNvSpPr txBox="1"/>
          <p:nvPr/>
        </p:nvSpPr>
        <p:spPr>
          <a:xfrm>
            <a:off x="4939467" y="2948471"/>
            <a:ext cx="4204532" cy="19543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i="1" dirty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100" b="1" i="1" dirty="0" err="1"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sz="1100" b="1" i="1" dirty="0">
                <a:latin typeface="Arial" pitchFamily="34" charset="0"/>
                <a:cs typeface="Arial" pitchFamily="34" charset="0"/>
              </a:rPr>
              <a:t> России от 21.09.2022 N 858 "Об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учебников" (Зарегистрировано в Минюсте России 01.11.2022 N 70799)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899" y="82793"/>
            <a:ext cx="7030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8B3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ФАОП НОО и ФАОП ООО</a:t>
            </a:r>
          </a:p>
          <a:p>
            <a:endParaRPr lang="ru-RU" sz="1800" b="1" dirty="0">
              <a:solidFill>
                <a:srgbClr val="8B3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15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2242</Words>
  <Application>Microsoft Office PowerPoint</Application>
  <PresentationFormat>Экран (16:9)</PresentationFormat>
  <Paragraphs>308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Хаматвалиева Рания Рафаэловна</cp:lastModifiedBy>
  <cp:revision>62</cp:revision>
  <cp:lastPrinted>2023-02-09T12:47:27Z</cp:lastPrinted>
  <dcterms:created xsi:type="dcterms:W3CDTF">2021-10-29T19:36:18Z</dcterms:created>
  <dcterms:modified xsi:type="dcterms:W3CDTF">2023-02-13T05:01:15Z</dcterms:modified>
</cp:coreProperties>
</file>