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7" r:id="rId3"/>
    <p:sldId id="381" r:id="rId4"/>
    <p:sldId id="382" r:id="rId5"/>
    <p:sldId id="263" r:id="rId6"/>
    <p:sldId id="379" r:id="rId7"/>
    <p:sldId id="444" r:id="rId8"/>
    <p:sldId id="448" r:id="rId9"/>
    <p:sldId id="457" r:id="rId10"/>
    <p:sldId id="449" r:id="rId11"/>
    <p:sldId id="455" r:id="rId12"/>
    <p:sldId id="316" r:id="rId13"/>
    <p:sldId id="306" r:id="rId14"/>
    <p:sldId id="458" r:id="rId15"/>
    <p:sldId id="259" r:id="rId16"/>
    <p:sldId id="452" r:id="rId17"/>
    <p:sldId id="258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" initials="O" lastIdx="1" clrIdx="0">
    <p:extLst>
      <p:ext uri="{19B8F6BF-5375-455C-9EA6-DF929625EA0E}">
        <p15:presenceInfo xmlns:p15="http://schemas.microsoft.com/office/powerpoint/2012/main" userId="Olg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3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144" y="3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5A4215-6F03-4C48-B672-010514A7D51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518F7B-19C4-40A3-8DD1-3320A0624834}">
      <dgm:prSet custT="1"/>
      <dgm:spPr>
        <a:solidFill>
          <a:srgbClr val="8B3C67"/>
        </a:solidFill>
        <a:ln>
          <a:solidFill>
            <a:srgbClr val="7030A0"/>
          </a:solidFill>
        </a:ln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ru-RU" sz="2400" b="1" kern="1200" dirty="0">
              <a:solidFill>
                <a:schemeClr val="bg1"/>
              </a:solidFill>
              <a:effectLst/>
              <a:latin typeface="Times New Roman"/>
              <a:ea typeface="+mn-ea"/>
              <a:cs typeface="Times New Roman"/>
            </a:rPr>
            <a:t>На основании психолого-педагогической классификации (Р.Е. Левина)</a:t>
          </a:r>
        </a:p>
      </dgm:t>
    </dgm:pt>
    <dgm:pt modelId="{185BBEBD-F70D-4F3B-9E79-2CB536C06437}" type="parTrans" cxnId="{CD5D0A82-D75D-4827-A5EE-54F5193E6EDA}">
      <dgm:prSet/>
      <dgm:spPr/>
      <dgm:t>
        <a:bodyPr/>
        <a:lstStyle/>
        <a:p>
          <a:endParaRPr lang="ru-RU"/>
        </a:p>
      </dgm:t>
    </dgm:pt>
    <dgm:pt modelId="{53239BBB-DD34-4A5D-8726-6929F05D327B}" type="sibTrans" cxnId="{CD5D0A82-D75D-4827-A5EE-54F5193E6EDA}">
      <dgm:prSet/>
      <dgm:spPr/>
      <dgm:t>
        <a:bodyPr/>
        <a:lstStyle/>
        <a:p>
          <a:endParaRPr lang="ru-RU"/>
        </a:p>
      </dgm:t>
    </dgm:pt>
    <dgm:pt modelId="{95162541-479B-4B36-A80D-9D2FB8C9677E}">
      <dgm:prSet custT="1"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ru-RU" sz="3100" b="1" kern="1200" dirty="0">
              <a:solidFill>
                <a:srgbClr val="8B3C67"/>
              </a:solidFill>
              <a:latin typeface="+mn-lt"/>
              <a:ea typeface="+mn-ea"/>
              <a:cs typeface="+mn-cs"/>
            </a:rPr>
            <a:t>Учитывается:</a:t>
          </a:r>
        </a:p>
      </dgm:t>
    </dgm:pt>
    <dgm:pt modelId="{AB0CBEC4-296A-429B-BD64-7D2E597B7A12}" type="parTrans" cxnId="{5C9BD043-DECB-4D2F-808A-F69CEC509FB7}">
      <dgm:prSet/>
      <dgm:spPr/>
      <dgm:t>
        <a:bodyPr/>
        <a:lstStyle/>
        <a:p>
          <a:endParaRPr lang="ru-RU"/>
        </a:p>
      </dgm:t>
    </dgm:pt>
    <dgm:pt modelId="{7FFBDBA5-1C33-444B-AB7E-A1225FCDC5F2}" type="sibTrans" cxnId="{5C9BD043-DECB-4D2F-808A-F69CEC509FB7}">
      <dgm:prSet/>
      <dgm:spPr/>
      <dgm:t>
        <a:bodyPr/>
        <a:lstStyle/>
        <a:p>
          <a:endParaRPr lang="ru-RU"/>
        </a:p>
      </dgm:t>
    </dgm:pt>
    <dgm:pt modelId="{23006FEA-86B4-4A07-9226-73849EFDBC5D}">
      <dgm:prSet custT="1"/>
      <dgm:spPr/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3100" b="1" kern="1200" dirty="0">
              <a:solidFill>
                <a:srgbClr val="8B3C67"/>
              </a:solidFill>
              <a:latin typeface="+mn-lt"/>
              <a:ea typeface="+mn-ea"/>
              <a:cs typeface="+mn-cs"/>
            </a:rPr>
            <a:t>сохранный интеллект </a:t>
          </a:r>
        </a:p>
      </dgm:t>
    </dgm:pt>
    <dgm:pt modelId="{994A15BD-AD19-4163-83EA-8591A49C3A70}" type="parTrans" cxnId="{F2D68C5E-0A70-48D2-8100-07EE1343FEA8}">
      <dgm:prSet/>
      <dgm:spPr/>
      <dgm:t>
        <a:bodyPr/>
        <a:lstStyle/>
        <a:p>
          <a:endParaRPr lang="ru-RU"/>
        </a:p>
      </dgm:t>
    </dgm:pt>
    <dgm:pt modelId="{8996AC42-8540-4424-BF10-367B9476669F}" type="sibTrans" cxnId="{F2D68C5E-0A70-48D2-8100-07EE1343FEA8}">
      <dgm:prSet/>
      <dgm:spPr/>
      <dgm:t>
        <a:bodyPr/>
        <a:lstStyle/>
        <a:p>
          <a:endParaRPr lang="ru-RU"/>
        </a:p>
      </dgm:t>
    </dgm:pt>
    <dgm:pt modelId="{DA5591D0-C345-4BC5-B518-01ACE17C4E3D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ru-RU" sz="3100" b="1" kern="1200" dirty="0">
              <a:solidFill>
                <a:srgbClr val="8B3C67"/>
              </a:solidFill>
              <a:latin typeface="+mn-lt"/>
              <a:ea typeface="+mn-ea"/>
              <a:cs typeface="+mn-cs"/>
            </a:rPr>
            <a:t>Два варианта ФАООП (5.1 и 5.2)</a:t>
          </a:r>
        </a:p>
      </dgm:t>
    </dgm:pt>
    <dgm:pt modelId="{8A52FE7D-7F22-43DC-92C4-5EA9B29CA78B}" type="parTrans" cxnId="{286148CD-A2F1-4EB6-B0F2-5D6E0025FEB3}">
      <dgm:prSet/>
      <dgm:spPr/>
      <dgm:t>
        <a:bodyPr/>
        <a:lstStyle/>
        <a:p>
          <a:endParaRPr lang="ru-RU"/>
        </a:p>
      </dgm:t>
    </dgm:pt>
    <dgm:pt modelId="{36F592EC-219D-4E87-A6F9-AAF3BD621808}" type="sibTrans" cxnId="{286148CD-A2F1-4EB6-B0F2-5D6E0025FEB3}">
      <dgm:prSet/>
      <dgm:spPr/>
      <dgm:t>
        <a:bodyPr/>
        <a:lstStyle/>
        <a:p>
          <a:endParaRPr lang="ru-RU"/>
        </a:p>
      </dgm:t>
    </dgm:pt>
    <dgm:pt modelId="{A98DE31F-7223-4070-9157-9C0596BEB2F6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ru-RU" sz="2000" b="1" kern="1200" dirty="0">
              <a:solidFill>
                <a:srgbClr val="8B3C67"/>
              </a:solidFill>
              <a:latin typeface="+mn-lt"/>
              <a:ea typeface="+mn-ea"/>
              <a:cs typeface="+mn-cs"/>
            </a:rPr>
            <a:t>Организация может реализовывать один или несколько вариантов ФАООП НОО с учетом особых образовательных потребностей обучающихся. </a:t>
          </a:r>
        </a:p>
      </dgm:t>
    </dgm:pt>
    <dgm:pt modelId="{3491F1D2-9858-4A37-B0BC-7DC316B73FD7}" type="parTrans" cxnId="{5E8D5D67-8BD2-479D-9215-830D7E78D9C6}">
      <dgm:prSet/>
      <dgm:spPr/>
      <dgm:t>
        <a:bodyPr/>
        <a:lstStyle/>
        <a:p>
          <a:endParaRPr lang="ru-RU"/>
        </a:p>
      </dgm:t>
    </dgm:pt>
    <dgm:pt modelId="{D2DF26F1-9129-4EC0-BF73-74A68C74BC33}" type="sibTrans" cxnId="{5E8D5D67-8BD2-479D-9215-830D7E78D9C6}">
      <dgm:prSet/>
      <dgm:spPr/>
      <dgm:t>
        <a:bodyPr/>
        <a:lstStyle/>
        <a:p>
          <a:endParaRPr lang="ru-RU"/>
        </a:p>
      </dgm:t>
    </dgm:pt>
    <dgm:pt modelId="{3CAFC1EA-BCCE-4119-9BEF-D8D0997FFD92}">
      <dgm:prSet custT="1"/>
      <dgm:spPr/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endParaRPr lang="ru-RU" sz="3100" b="1" kern="1200" dirty="0">
            <a:solidFill>
              <a:srgbClr val="8B3C67"/>
            </a:solidFill>
            <a:latin typeface="+mn-lt"/>
            <a:ea typeface="+mn-ea"/>
            <a:cs typeface="+mn-cs"/>
          </a:endParaRPr>
        </a:p>
      </dgm:t>
    </dgm:pt>
    <dgm:pt modelId="{884D0FC2-2649-4217-BE96-B9B576DD0E77}" type="parTrans" cxnId="{C8D1E650-253C-4B9B-A0F4-CADE531D1390}">
      <dgm:prSet/>
      <dgm:spPr/>
      <dgm:t>
        <a:bodyPr/>
        <a:lstStyle/>
        <a:p>
          <a:endParaRPr lang="ru-RU"/>
        </a:p>
      </dgm:t>
    </dgm:pt>
    <dgm:pt modelId="{7B3FB182-7306-4F4B-BD23-7CACB1000D59}" type="sibTrans" cxnId="{C8D1E650-253C-4B9B-A0F4-CADE531D1390}">
      <dgm:prSet/>
      <dgm:spPr/>
      <dgm:t>
        <a:bodyPr/>
        <a:lstStyle/>
        <a:p>
          <a:endParaRPr lang="ru-RU"/>
        </a:p>
      </dgm:t>
    </dgm:pt>
    <dgm:pt modelId="{D3506402-1DE2-4D5C-AAC3-11658C2C3777}">
      <dgm:prSet custT="1"/>
      <dgm:spPr/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3100" b="1" kern="1200" dirty="0">
              <a:solidFill>
                <a:srgbClr val="8B3C67"/>
              </a:solidFill>
              <a:latin typeface="+mn-lt"/>
              <a:ea typeface="+mn-ea"/>
              <a:cs typeface="+mn-cs"/>
            </a:rPr>
            <a:t>лингвистическая структура дефекта</a:t>
          </a:r>
        </a:p>
      </dgm:t>
    </dgm:pt>
    <dgm:pt modelId="{899FFA59-D8E8-4B19-88FE-C39C9B8D2992}" type="parTrans" cxnId="{224F6D3F-655D-4199-8FF3-EFD21A5CFD3C}">
      <dgm:prSet/>
      <dgm:spPr/>
    </dgm:pt>
    <dgm:pt modelId="{BF03423A-8EF8-4E75-B225-23E1042C75FE}" type="sibTrans" cxnId="{224F6D3F-655D-4199-8FF3-EFD21A5CFD3C}">
      <dgm:prSet/>
      <dgm:spPr/>
    </dgm:pt>
    <dgm:pt modelId="{0BF24CC4-210C-465F-B157-F16BBDB7F71F}" type="pres">
      <dgm:prSet presAssocID="{425A4215-6F03-4C48-B672-010514A7D519}" presName="linear" presStyleCnt="0">
        <dgm:presLayoutVars>
          <dgm:animLvl val="lvl"/>
          <dgm:resizeHandles val="exact"/>
        </dgm:presLayoutVars>
      </dgm:prSet>
      <dgm:spPr/>
    </dgm:pt>
    <dgm:pt modelId="{57B55EC0-D7C2-4253-88CB-98DB819B26EB}" type="pres">
      <dgm:prSet presAssocID="{EF518F7B-19C4-40A3-8DD1-3320A0624834}" presName="parentText" presStyleLbl="node1" presStyleIdx="0" presStyleCnt="4" custScaleY="113828">
        <dgm:presLayoutVars>
          <dgm:chMax val="0"/>
          <dgm:bulletEnabled val="1"/>
        </dgm:presLayoutVars>
      </dgm:prSet>
      <dgm:spPr/>
    </dgm:pt>
    <dgm:pt modelId="{350FCECC-E473-4080-BFCC-909CB1A4E05A}" type="pres">
      <dgm:prSet presAssocID="{53239BBB-DD34-4A5D-8726-6929F05D327B}" presName="spacer" presStyleCnt="0"/>
      <dgm:spPr/>
    </dgm:pt>
    <dgm:pt modelId="{93BD8D24-D8CC-40DB-9F53-AFF3EAC5EF13}" type="pres">
      <dgm:prSet presAssocID="{95162541-479B-4B36-A80D-9D2FB8C9677E}" presName="parentText" presStyleLbl="node1" presStyleIdx="1" presStyleCnt="4" custScaleY="69396">
        <dgm:presLayoutVars>
          <dgm:chMax val="0"/>
          <dgm:bulletEnabled val="1"/>
        </dgm:presLayoutVars>
      </dgm:prSet>
      <dgm:spPr/>
    </dgm:pt>
    <dgm:pt modelId="{4B01C68C-CE4F-4E31-933F-0DEC8A8FB93F}" type="pres">
      <dgm:prSet presAssocID="{95162541-479B-4B36-A80D-9D2FB8C9677E}" presName="childText" presStyleLbl="revTx" presStyleIdx="0" presStyleCnt="1">
        <dgm:presLayoutVars>
          <dgm:bulletEnabled val="1"/>
        </dgm:presLayoutVars>
      </dgm:prSet>
      <dgm:spPr/>
    </dgm:pt>
    <dgm:pt modelId="{47340E7C-22A8-4E68-91B9-C1C18CB1DB50}" type="pres">
      <dgm:prSet presAssocID="{DA5591D0-C345-4BC5-B518-01ACE17C4E3D}" presName="parentText" presStyleLbl="node1" presStyleIdx="2" presStyleCnt="4" custScaleY="49580" custLinFactNeighborY="12720">
        <dgm:presLayoutVars>
          <dgm:chMax val="0"/>
          <dgm:bulletEnabled val="1"/>
        </dgm:presLayoutVars>
      </dgm:prSet>
      <dgm:spPr/>
    </dgm:pt>
    <dgm:pt modelId="{C960DC94-D44F-44F5-8674-C06D59448687}" type="pres">
      <dgm:prSet presAssocID="{36F592EC-219D-4E87-A6F9-AAF3BD621808}" presName="spacer" presStyleCnt="0"/>
      <dgm:spPr/>
    </dgm:pt>
    <dgm:pt modelId="{234ABE8E-8A8F-4A63-AD65-038E0D89FE1A}" type="pres">
      <dgm:prSet presAssocID="{A98DE31F-7223-4070-9157-9C0596BEB2F6}" presName="parentText" presStyleLbl="node1" presStyleIdx="3" presStyleCnt="4" custScaleY="78269" custLinFactY="34615" custLinFactNeighborX="0" custLinFactNeighborY="100000">
        <dgm:presLayoutVars>
          <dgm:chMax val="0"/>
          <dgm:bulletEnabled val="1"/>
        </dgm:presLayoutVars>
      </dgm:prSet>
      <dgm:spPr/>
    </dgm:pt>
  </dgm:ptLst>
  <dgm:cxnLst>
    <dgm:cxn modelId="{B56D4A17-278B-4084-AB9F-6F1B2D5E46F6}" type="presOf" srcId="{23006FEA-86B4-4A07-9226-73849EFDBC5D}" destId="{4B01C68C-CE4F-4E31-933F-0DEC8A8FB93F}" srcOrd="0" destOrd="0" presId="urn:microsoft.com/office/officeart/2005/8/layout/vList2"/>
    <dgm:cxn modelId="{E51F671E-65E0-4A4B-9C14-4D198B384D57}" type="presOf" srcId="{EF518F7B-19C4-40A3-8DD1-3320A0624834}" destId="{57B55EC0-D7C2-4253-88CB-98DB819B26EB}" srcOrd="0" destOrd="0" presId="urn:microsoft.com/office/officeart/2005/8/layout/vList2"/>
    <dgm:cxn modelId="{CDA53731-D527-4DC2-8F60-EC6D0B7C6FD3}" type="presOf" srcId="{95162541-479B-4B36-A80D-9D2FB8C9677E}" destId="{93BD8D24-D8CC-40DB-9F53-AFF3EAC5EF13}" srcOrd="0" destOrd="0" presId="urn:microsoft.com/office/officeart/2005/8/layout/vList2"/>
    <dgm:cxn modelId="{3BEBBA37-DB35-40D6-8CA5-C0C353D97A06}" type="presOf" srcId="{3CAFC1EA-BCCE-4119-9BEF-D8D0997FFD92}" destId="{4B01C68C-CE4F-4E31-933F-0DEC8A8FB93F}" srcOrd="0" destOrd="2" presId="urn:microsoft.com/office/officeart/2005/8/layout/vList2"/>
    <dgm:cxn modelId="{224F6D3F-655D-4199-8FF3-EFD21A5CFD3C}" srcId="{95162541-479B-4B36-A80D-9D2FB8C9677E}" destId="{D3506402-1DE2-4D5C-AAC3-11658C2C3777}" srcOrd="1" destOrd="0" parTransId="{899FFA59-D8E8-4B19-88FE-C39C9B8D2992}" sibTransId="{BF03423A-8EF8-4E75-B225-23E1042C75FE}"/>
    <dgm:cxn modelId="{F2D68C5E-0A70-48D2-8100-07EE1343FEA8}" srcId="{95162541-479B-4B36-A80D-9D2FB8C9677E}" destId="{23006FEA-86B4-4A07-9226-73849EFDBC5D}" srcOrd="0" destOrd="0" parTransId="{994A15BD-AD19-4163-83EA-8591A49C3A70}" sibTransId="{8996AC42-8540-4424-BF10-367B9476669F}"/>
    <dgm:cxn modelId="{6B45DF41-973C-4E76-BB88-9732BB7BC7C2}" type="presOf" srcId="{DA5591D0-C345-4BC5-B518-01ACE17C4E3D}" destId="{47340E7C-22A8-4E68-91B9-C1C18CB1DB50}" srcOrd="0" destOrd="0" presId="urn:microsoft.com/office/officeart/2005/8/layout/vList2"/>
    <dgm:cxn modelId="{5C9BD043-DECB-4D2F-808A-F69CEC509FB7}" srcId="{425A4215-6F03-4C48-B672-010514A7D519}" destId="{95162541-479B-4B36-A80D-9D2FB8C9677E}" srcOrd="1" destOrd="0" parTransId="{AB0CBEC4-296A-429B-BD64-7D2E597B7A12}" sibTransId="{7FFBDBA5-1C33-444B-AB7E-A1225FCDC5F2}"/>
    <dgm:cxn modelId="{5E8D5D67-8BD2-479D-9215-830D7E78D9C6}" srcId="{425A4215-6F03-4C48-B672-010514A7D519}" destId="{A98DE31F-7223-4070-9157-9C0596BEB2F6}" srcOrd="3" destOrd="0" parTransId="{3491F1D2-9858-4A37-B0BC-7DC316B73FD7}" sibTransId="{D2DF26F1-9129-4EC0-BF73-74A68C74BC33}"/>
    <dgm:cxn modelId="{C8D1E650-253C-4B9B-A0F4-CADE531D1390}" srcId="{95162541-479B-4B36-A80D-9D2FB8C9677E}" destId="{3CAFC1EA-BCCE-4119-9BEF-D8D0997FFD92}" srcOrd="2" destOrd="0" parTransId="{884D0FC2-2649-4217-BE96-B9B576DD0E77}" sibTransId="{7B3FB182-7306-4F4B-BD23-7CACB1000D59}"/>
    <dgm:cxn modelId="{62135D7A-4DC0-4B05-8709-E9DAEE63F9BE}" type="presOf" srcId="{A98DE31F-7223-4070-9157-9C0596BEB2F6}" destId="{234ABE8E-8A8F-4A63-AD65-038E0D89FE1A}" srcOrd="0" destOrd="0" presId="urn:microsoft.com/office/officeart/2005/8/layout/vList2"/>
    <dgm:cxn modelId="{CD5D0A82-D75D-4827-A5EE-54F5193E6EDA}" srcId="{425A4215-6F03-4C48-B672-010514A7D519}" destId="{EF518F7B-19C4-40A3-8DD1-3320A0624834}" srcOrd="0" destOrd="0" parTransId="{185BBEBD-F70D-4F3B-9E79-2CB536C06437}" sibTransId="{53239BBB-DD34-4A5D-8726-6929F05D327B}"/>
    <dgm:cxn modelId="{271D10C6-D23D-4D9F-9C97-9D9B60188991}" type="presOf" srcId="{425A4215-6F03-4C48-B672-010514A7D519}" destId="{0BF24CC4-210C-465F-B157-F16BBDB7F71F}" srcOrd="0" destOrd="0" presId="urn:microsoft.com/office/officeart/2005/8/layout/vList2"/>
    <dgm:cxn modelId="{286148CD-A2F1-4EB6-B0F2-5D6E0025FEB3}" srcId="{425A4215-6F03-4C48-B672-010514A7D519}" destId="{DA5591D0-C345-4BC5-B518-01ACE17C4E3D}" srcOrd="2" destOrd="0" parTransId="{8A52FE7D-7F22-43DC-92C4-5EA9B29CA78B}" sibTransId="{36F592EC-219D-4E87-A6F9-AAF3BD621808}"/>
    <dgm:cxn modelId="{794A69D8-72AB-4171-84A8-4CF9D0E3BD81}" type="presOf" srcId="{D3506402-1DE2-4D5C-AAC3-11658C2C3777}" destId="{4B01C68C-CE4F-4E31-933F-0DEC8A8FB93F}" srcOrd="0" destOrd="1" presId="urn:microsoft.com/office/officeart/2005/8/layout/vList2"/>
    <dgm:cxn modelId="{B79D6E17-8BCB-4F7D-8D31-16101D896C5B}" type="presParOf" srcId="{0BF24CC4-210C-465F-B157-F16BBDB7F71F}" destId="{57B55EC0-D7C2-4253-88CB-98DB819B26EB}" srcOrd="0" destOrd="0" presId="urn:microsoft.com/office/officeart/2005/8/layout/vList2"/>
    <dgm:cxn modelId="{74F8532E-5B82-4888-AA60-DFDED3ACE537}" type="presParOf" srcId="{0BF24CC4-210C-465F-B157-F16BBDB7F71F}" destId="{350FCECC-E473-4080-BFCC-909CB1A4E05A}" srcOrd="1" destOrd="0" presId="urn:microsoft.com/office/officeart/2005/8/layout/vList2"/>
    <dgm:cxn modelId="{2B5F43BF-12D1-4202-9A93-184414CBBA29}" type="presParOf" srcId="{0BF24CC4-210C-465F-B157-F16BBDB7F71F}" destId="{93BD8D24-D8CC-40DB-9F53-AFF3EAC5EF13}" srcOrd="2" destOrd="0" presId="urn:microsoft.com/office/officeart/2005/8/layout/vList2"/>
    <dgm:cxn modelId="{BD7DFA2A-EEFE-40B7-A1AB-CF37D85B40B6}" type="presParOf" srcId="{0BF24CC4-210C-465F-B157-F16BBDB7F71F}" destId="{4B01C68C-CE4F-4E31-933F-0DEC8A8FB93F}" srcOrd="3" destOrd="0" presId="urn:microsoft.com/office/officeart/2005/8/layout/vList2"/>
    <dgm:cxn modelId="{C42DDC49-811A-43F2-9333-5C844AE0C61D}" type="presParOf" srcId="{0BF24CC4-210C-465F-B157-F16BBDB7F71F}" destId="{47340E7C-22A8-4E68-91B9-C1C18CB1DB50}" srcOrd="4" destOrd="0" presId="urn:microsoft.com/office/officeart/2005/8/layout/vList2"/>
    <dgm:cxn modelId="{B6852029-ECCF-4EE3-8BA6-0BDC76F54A3D}" type="presParOf" srcId="{0BF24CC4-210C-465F-B157-F16BBDB7F71F}" destId="{C960DC94-D44F-44F5-8674-C06D59448687}" srcOrd="5" destOrd="0" presId="urn:microsoft.com/office/officeart/2005/8/layout/vList2"/>
    <dgm:cxn modelId="{20A86622-3617-4EA4-A53A-BD6A3E2025A9}" type="presParOf" srcId="{0BF24CC4-210C-465F-B157-F16BBDB7F71F}" destId="{234ABE8E-8A8F-4A63-AD65-038E0D89FE1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4DEBB9-895C-4B85-9220-986B91A7C898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A92D75-FD35-48A6-B08E-016196113795}">
      <dgm:prSet phldrT="[Текст]" custT="1"/>
      <dgm:spPr>
        <a:solidFill>
          <a:srgbClr val="8B3C67"/>
        </a:solidFill>
        <a:ln>
          <a:solidFill>
            <a:srgbClr val="7030A0"/>
          </a:solidFill>
        </a:ln>
      </dgm:spPr>
      <dgm:t>
        <a:bodyPr/>
        <a:lstStyle/>
        <a:p>
          <a:r>
            <a:rPr lang="ru-RU" sz="3200" b="1" kern="1200" dirty="0">
              <a:solidFill>
                <a:schemeClr val="bg1"/>
              </a:solidFill>
              <a:latin typeface="Times New Roman"/>
              <a:ea typeface="+mn-ea"/>
              <a:cs typeface="Times New Roman"/>
            </a:rPr>
            <a:t>Вариант 5.1</a:t>
          </a:r>
        </a:p>
      </dgm:t>
    </dgm:pt>
    <dgm:pt modelId="{193D85FB-0485-438E-B163-F81A29DDCA31}" type="parTrans" cxnId="{7B620779-162C-46F6-894F-1B2134C0F34A}">
      <dgm:prSet/>
      <dgm:spPr/>
      <dgm:t>
        <a:bodyPr/>
        <a:lstStyle/>
        <a:p>
          <a:endParaRPr lang="ru-RU"/>
        </a:p>
      </dgm:t>
    </dgm:pt>
    <dgm:pt modelId="{4000F50D-342F-4E05-BC42-D1B9A5487A2A}" type="sibTrans" cxnId="{7B620779-162C-46F6-894F-1B2134C0F34A}">
      <dgm:prSet/>
      <dgm:spPr/>
      <dgm:t>
        <a:bodyPr/>
        <a:lstStyle/>
        <a:p>
          <a:endParaRPr lang="ru-RU"/>
        </a:p>
      </dgm:t>
    </dgm:pt>
    <dgm:pt modelId="{824D4187-B7BE-4481-AFE1-428FF3D204E5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400" b="1" kern="1200" dirty="0">
              <a:solidFill>
                <a:srgbClr val="8B3C67"/>
              </a:solidFill>
              <a:latin typeface="+mn-lt"/>
              <a:ea typeface="+mn-ea"/>
              <a:cs typeface="+mn-cs"/>
            </a:rPr>
            <a:t>Фонетическое недоразвитие</a:t>
          </a:r>
        </a:p>
      </dgm:t>
    </dgm:pt>
    <dgm:pt modelId="{3BC09F8D-2A1D-406E-9A92-3655AEFAEB0E}" type="parTrans" cxnId="{B4491662-428F-48ED-B669-941016C4DA5D}">
      <dgm:prSet/>
      <dgm:spPr/>
      <dgm:t>
        <a:bodyPr/>
        <a:lstStyle/>
        <a:p>
          <a:endParaRPr lang="ru-RU"/>
        </a:p>
      </dgm:t>
    </dgm:pt>
    <dgm:pt modelId="{18CE3199-CA4F-4DFF-B845-221551784477}" type="sibTrans" cxnId="{B4491662-428F-48ED-B669-941016C4DA5D}">
      <dgm:prSet/>
      <dgm:spPr/>
      <dgm:t>
        <a:bodyPr/>
        <a:lstStyle/>
        <a:p>
          <a:endParaRPr lang="ru-RU"/>
        </a:p>
      </dgm:t>
    </dgm:pt>
    <dgm:pt modelId="{FADA14E4-52B2-4ACA-B85F-8742A68F7D45}">
      <dgm:prSet phldrT="[Текст]" custT="1"/>
      <dgm:spPr>
        <a:solidFill>
          <a:schemeClr val="bg1"/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Заикание (легкая степень)</a:t>
          </a:r>
        </a:p>
      </dgm:t>
    </dgm:pt>
    <dgm:pt modelId="{5A63788E-6832-429E-8A3D-21540123A5F2}" type="parTrans" cxnId="{DFE8579F-3D03-45A1-976D-A7573AFEF5CB}">
      <dgm:prSet/>
      <dgm:spPr/>
      <dgm:t>
        <a:bodyPr/>
        <a:lstStyle/>
        <a:p>
          <a:endParaRPr lang="ru-RU"/>
        </a:p>
      </dgm:t>
    </dgm:pt>
    <dgm:pt modelId="{9C5B5A84-471D-4905-9A88-D6580DD6C057}" type="sibTrans" cxnId="{DFE8579F-3D03-45A1-976D-A7573AFEF5CB}">
      <dgm:prSet/>
      <dgm:spPr/>
      <dgm:t>
        <a:bodyPr/>
        <a:lstStyle/>
        <a:p>
          <a:endParaRPr lang="ru-RU"/>
        </a:p>
      </dgm:t>
    </dgm:pt>
    <dgm:pt modelId="{F9B3E33B-E003-46A0-AD2F-D84303F32229}">
      <dgm:prSet phldrT="[Текст]" custT="1"/>
      <dgm:spPr>
        <a:solidFill>
          <a:srgbClr val="8B3C67"/>
        </a:solidFill>
        <a:ln>
          <a:solidFill>
            <a:srgbClr val="7030A0"/>
          </a:solidFill>
        </a:ln>
      </dgm:spPr>
      <dgm:t>
        <a:bodyPr/>
        <a:lstStyle/>
        <a:p>
          <a:r>
            <a:rPr lang="ru-RU" sz="3200" b="1" kern="1200" dirty="0">
              <a:solidFill>
                <a:schemeClr val="bg1"/>
              </a:solidFill>
              <a:latin typeface="Times New Roman"/>
              <a:ea typeface="+mn-ea"/>
              <a:cs typeface="Times New Roman"/>
            </a:rPr>
            <a:t>Вариант 5.2</a:t>
          </a:r>
        </a:p>
      </dgm:t>
    </dgm:pt>
    <dgm:pt modelId="{E31C58D8-DF54-499C-A7C4-542FDA77175F}" type="parTrans" cxnId="{3D1C7C27-FE1D-4E80-8EEE-FF4922154B45}">
      <dgm:prSet/>
      <dgm:spPr/>
      <dgm:t>
        <a:bodyPr/>
        <a:lstStyle/>
        <a:p>
          <a:endParaRPr lang="ru-RU"/>
        </a:p>
      </dgm:t>
    </dgm:pt>
    <dgm:pt modelId="{BAB3730A-741A-46F7-BBAF-CB974450C0B9}" type="sibTrans" cxnId="{3D1C7C27-FE1D-4E80-8EEE-FF4922154B45}">
      <dgm:prSet/>
      <dgm:spPr/>
      <dgm:t>
        <a:bodyPr/>
        <a:lstStyle/>
        <a:p>
          <a:endParaRPr lang="ru-RU"/>
        </a:p>
      </dgm:t>
    </dgm:pt>
    <dgm:pt modelId="{40A9BC16-7622-48D4-9127-8B047883530B}">
      <dgm:prSet phldrT="[Текст]" custT="1"/>
      <dgm:spPr>
        <a:solidFill>
          <a:schemeClr val="bg1"/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Общее недоразвитие речи</a:t>
          </a:r>
          <a:r>
            <a:rPr lang="en-US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 (I-III</a:t>
          </a: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 уровни) </a:t>
          </a:r>
        </a:p>
      </dgm:t>
    </dgm:pt>
    <dgm:pt modelId="{FEFDAA2D-0EC1-42C9-866A-811ED8F08C32}" type="parTrans" cxnId="{820BB83B-EAAF-40F4-B741-C0CC9D8E0B6C}">
      <dgm:prSet/>
      <dgm:spPr/>
      <dgm:t>
        <a:bodyPr/>
        <a:lstStyle/>
        <a:p>
          <a:endParaRPr lang="ru-RU"/>
        </a:p>
      </dgm:t>
    </dgm:pt>
    <dgm:pt modelId="{FD68D8F4-A370-4238-82D2-079E00E718A8}" type="sibTrans" cxnId="{820BB83B-EAAF-40F4-B741-C0CC9D8E0B6C}">
      <dgm:prSet/>
      <dgm:spPr/>
      <dgm:t>
        <a:bodyPr/>
        <a:lstStyle/>
        <a:p>
          <a:endParaRPr lang="ru-RU"/>
        </a:p>
      </dgm:t>
    </dgm:pt>
    <dgm:pt modelId="{B49088E4-9DE4-472E-B645-FF97DBC1F1D1}">
      <dgm:prSet custT="1"/>
      <dgm:spPr>
        <a:solidFill>
          <a:schemeClr val="bg1"/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Фонетико-фонематическое недоразвитие</a:t>
          </a:r>
        </a:p>
      </dgm:t>
    </dgm:pt>
    <dgm:pt modelId="{2F16DB0F-B2A1-40AC-ACB7-EC4FC5C54C74}" type="parTrans" cxnId="{A5FAA04F-E51C-4C7E-BEA2-A1D6771A6C95}">
      <dgm:prSet/>
      <dgm:spPr/>
      <dgm:t>
        <a:bodyPr/>
        <a:lstStyle/>
        <a:p>
          <a:endParaRPr lang="ru-RU"/>
        </a:p>
      </dgm:t>
    </dgm:pt>
    <dgm:pt modelId="{7A893C81-44FB-4BEA-A07E-A1A0421658A8}" type="sibTrans" cxnId="{A5FAA04F-E51C-4C7E-BEA2-A1D6771A6C95}">
      <dgm:prSet/>
      <dgm:spPr/>
      <dgm:t>
        <a:bodyPr/>
        <a:lstStyle/>
        <a:p>
          <a:endParaRPr lang="ru-RU"/>
        </a:p>
      </dgm:t>
    </dgm:pt>
    <dgm:pt modelId="{209B9678-EF32-41BA-9ED1-32C8CB67845E}">
      <dgm:prSet custT="1"/>
      <dgm:spPr>
        <a:solidFill>
          <a:schemeClr val="bg1"/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Общее недоразвитие речи (</a:t>
          </a:r>
          <a:r>
            <a:rPr lang="en-US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III – IV</a:t>
          </a: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 уровни)</a:t>
          </a:r>
        </a:p>
      </dgm:t>
    </dgm:pt>
    <dgm:pt modelId="{DD01A464-9269-4813-8A21-460FF0CC5DCF}" type="parTrans" cxnId="{0A4FE62A-E68E-41C0-B156-9EC0CF31A69C}">
      <dgm:prSet/>
      <dgm:spPr/>
      <dgm:t>
        <a:bodyPr/>
        <a:lstStyle/>
        <a:p>
          <a:endParaRPr lang="ru-RU"/>
        </a:p>
      </dgm:t>
    </dgm:pt>
    <dgm:pt modelId="{366942E3-AFCB-487D-A0DD-0DCCB86B1B34}" type="sibTrans" cxnId="{0A4FE62A-E68E-41C0-B156-9EC0CF31A69C}">
      <dgm:prSet/>
      <dgm:spPr/>
      <dgm:t>
        <a:bodyPr/>
        <a:lstStyle/>
        <a:p>
          <a:endParaRPr lang="ru-RU"/>
        </a:p>
      </dgm:t>
    </dgm:pt>
    <dgm:pt modelId="{587D8C69-7547-4A02-8BF3-B3316A36BDBF}">
      <dgm:prSet custT="1"/>
      <dgm:spPr>
        <a:solidFill>
          <a:schemeClr val="bg1"/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Нарушения чтения и письма (легкая степень)</a:t>
          </a:r>
        </a:p>
      </dgm:t>
    </dgm:pt>
    <dgm:pt modelId="{03AB7E30-4853-4912-B78E-0703CC4BC18C}" type="parTrans" cxnId="{3050A1DD-E429-4142-B809-FDAFC08CFC96}">
      <dgm:prSet/>
      <dgm:spPr/>
      <dgm:t>
        <a:bodyPr/>
        <a:lstStyle/>
        <a:p>
          <a:endParaRPr lang="ru-RU"/>
        </a:p>
      </dgm:t>
    </dgm:pt>
    <dgm:pt modelId="{B3D93B64-DFAE-4410-8701-53E13BD2BA23}" type="sibTrans" cxnId="{3050A1DD-E429-4142-B809-FDAFC08CFC96}">
      <dgm:prSet/>
      <dgm:spPr/>
      <dgm:t>
        <a:bodyPr/>
        <a:lstStyle/>
        <a:p>
          <a:endParaRPr lang="ru-RU"/>
        </a:p>
      </dgm:t>
    </dgm:pt>
    <dgm:pt modelId="{07596A23-1CC5-4745-BBD5-A100A92E8762}">
      <dgm:prSet custT="1"/>
      <dgm:spPr>
        <a:solidFill>
          <a:schemeClr val="bg1"/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Нарушения чтения и письма (средняя и тяжелая степень)</a:t>
          </a:r>
        </a:p>
      </dgm:t>
    </dgm:pt>
    <dgm:pt modelId="{C415BF04-D374-4F46-9F36-AA214E615ADC}" type="parTrans" cxnId="{2777F217-608C-4DF1-AA2D-1573C216EF83}">
      <dgm:prSet/>
      <dgm:spPr/>
      <dgm:t>
        <a:bodyPr/>
        <a:lstStyle/>
        <a:p>
          <a:endParaRPr lang="ru-RU"/>
        </a:p>
      </dgm:t>
    </dgm:pt>
    <dgm:pt modelId="{2929673D-561A-42E0-9D61-0929605C59F6}" type="sibTrans" cxnId="{2777F217-608C-4DF1-AA2D-1573C216EF83}">
      <dgm:prSet/>
      <dgm:spPr/>
      <dgm:t>
        <a:bodyPr/>
        <a:lstStyle/>
        <a:p>
          <a:endParaRPr lang="ru-RU"/>
        </a:p>
      </dgm:t>
    </dgm:pt>
    <dgm:pt modelId="{C8CF3648-9D77-47E2-93B7-94B38E683945}">
      <dgm:prSet custT="1"/>
      <dgm:spPr>
        <a:solidFill>
          <a:schemeClr val="bg1"/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Заикание (средняя и тяжелая степени)</a:t>
          </a:r>
        </a:p>
      </dgm:t>
    </dgm:pt>
    <dgm:pt modelId="{9B041864-3794-4CF6-8A56-EEE5845FC787}" type="parTrans" cxnId="{38C5342F-A9C1-492A-8012-CED773C3E800}">
      <dgm:prSet/>
      <dgm:spPr/>
      <dgm:t>
        <a:bodyPr/>
        <a:lstStyle/>
        <a:p>
          <a:endParaRPr lang="ru-RU"/>
        </a:p>
      </dgm:t>
    </dgm:pt>
    <dgm:pt modelId="{BB37CC52-6044-40C1-B26F-A9133101D65E}" type="sibTrans" cxnId="{38C5342F-A9C1-492A-8012-CED773C3E800}">
      <dgm:prSet/>
      <dgm:spPr/>
      <dgm:t>
        <a:bodyPr/>
        <a:lstStyle/>
        <a:p>
          <a:endParaRPr lang="ru-RU"/>
        </a:p>
      </dgm:t>
    </dgm:pt>
    <dgm:pt modelId="{7E73BFD4-87DD-4A77-AD21-053D817C2E0D}" type="pres">
      <dgm:prSet presAssocID="{B24DEBB9-895C-4B85-9220-986B91A7C898}" presName="theList" presStyleCnt="0">
        <dgm:presLayoutVars>
          <dgm:dir/>
          <dgm:animLvl val="lvl"/>
          <dgm:resizeHandles val="exact"/>
        </dgm:presLayoutVars>
      </dgm:prSet>
      <dgm:spPr/>
    </dgm:pt>
    <dgm:pt modelId="{BE0046BF-CC3C-45EB-A3C2-BE27850993E9}" type="pres">
      <dgm:prSet presAssocID="{CAA92D75-FD35-48A6-B08E-016196113795}" presName="compNode" presStyleCnt="0"/>
      <dgm:spPr/>
    </dgm:pt>
    <dgm:pt modelId="{8B85C062-C72C-4D29-8BE3-7A1EAAADE555}" type="pres">
      <dgm:prSet presAssocID="{CAA92D75-FD35-48A6-B08E-016196113795}" presName="aNode" presStyleLbl="bgShp" presStyleIdx="0" presStyleCnt="2" custLinFactNeighborX="1666" custLinFactNeighborY="513"/>
      <dgm:spPr>
        <a:prstGeom prst="flowChartAlternateProcess">
          <a:avLst/>
        </a:prstGeom>
      </dgm:spPr>
    </dgm:pt>
    <dgm:pt modelId="{61F3E371-0CCA-4030-B853-26690D72A484}" type="pres">
      <dgm:prSet presAssocID="{CAA92D75-FD35-48A6-B08E-016196113795}" presName="textNode" presStyleLbl="bgShp" presStyleIdx="0" presStyleCnt="2"/>
      <dgm:spPr/>
    </dgm:pt>
    <dgm:pt modelId="{6CA0740B-403E-4600-8BED-F27099C06F4F}" type="pres">
      <dgm:prSet presAssocID="{CAA92D75-FD35-48A6-B08E-016196113795}" presName="compChildNode" presStyleCnt="0"/>
      <dgm:spPr/>
    </dgm:pt>
    <dgm:pt modelId="{61743CF0-37F1-404D-AD6F-71004FCCEB61}" type="pres">
      <dgm:prSet presAssocID="{CAA92D75-FD35-48A6-B08E-016196113795}" presName="theInnerList" presStyleCnt="0"/>
      <dgm:spPr/>
    </dgm:pt>
    <dgm:pt modelId="{3909FBF9-5654-4677-AED6-099861E288BF}" type="pres">
      <dgm:prSet presAssocID="{824D4187-B7BE-4481-AFE1-428FF3D204E5}" presName="childNode" presStyleLbl="node1" presStyleIdx="0" presStyleCnt="8">
        <dgm:presLayoutVars>
          <dgm:bulletEnabled val="1"/>
        </dgm:presLayoutVars>
      </dgm:prSet>
      <dgm:spPr/>
    </dgm:pt>
    <dgm:pt modelId="{3377AD07-07E0-4A3E-8460-F507AFCCB8DD}" type="pres">
      <dgm:prSet presAssocID="{824D4187-B7BE-4481-AFE1-428FF3D204E5}" presName="aSpace2" presStyleCnt="0"/>
      <dgm:spPr/>
    </dgm:pt>
    <dgm:pt modelId="{7C5A827B-A791-465C-869D-6C8C0588D0EA}" type="pres">
      <dgm:prSet presAssocID="{B49088E4-9DE4-472E-B645-FF97DBC1F1D1}" presName="childNode" presStyleLbl="node1" presStyleIdx="1" presStyleCnt="8">
        <dgm:presLayoutVars>
          <dgm:bulletEnabled val="1"/>
        </dgm:presLayoutVars>
      </dgm:prSet>
      <dgm:spPr/>
    </dgm:pt>
    <dgm:pt modelId="{7B5F38A7-60C0-4C6D-B6A9-F4CA65359B34}" type="pres">
      <dgm:prSet presAssocID="{B49088E4-9DE4-472E-B645-FF97DBC1F1D1}" presName="aSpace2" presStyleCnt="0"/>
      <dgm:spPr/>
    </dgm:pt>
    <dgm:pt modelId="{95010241-E39D-4823-87CD-4D94D7E272F1}" type="pres">
      <dgm:prSet presAssocID="{209B9678-EF32-41BA-9ED1-32C8CB67845E}" presName="childNode" presStyleLbl="node1" presStyleIdx="2" presStyleCnt="8">
        <dgm:presLayoutVars>
          <dgm:bulletEnabled val="1"/>
        </dgm:presLayoutVars>
      </dgm:prSet>
      <dgm:spPr/>
    </dgm:pt>
    <dgm:pt modelId="{1DB85550-1FA3-487B-BCCD-CB7DE1C3F50F}" type="pres">
      <dgm:prSet presAssocID="{209B9678-EF32-41BA-9ED1-32C8CB67845E}" presName="aSpace2" presStyleCnt="0"/>
      <dgm:spPr/>
    </dgm:pt>
    <dgm:pt modelId="{B55DA8DB-8931-4B6F-90B9-0EEE7A3ED7DC}" type="pres">
      <dgm:prSet presAssocID="{587D8C69-7547-4A02-8BF3-B3316A36BDBF}" presName="childNode" presStyleLbl="node1" presStyleIdx="3" presStyleCnt="8">
        <dgm:presLayoutVars>
          <dgm:bulletEnabled val="1"/>
        </dgm:presLayoutVars>
      </dgm:prSet>
      <dgm:spPr/>
    </dgm:pt>
    <dgm:pt modelId="{41F2C61A-2EC3-4F85-9C29-63B0E176B008}" type="pres">
      <dgm:prSet presAssocID="{587D8C69-7547-4A02-8BF3-B3316A36BDBF}" presName="aSpace2" presStyleCnt="0"/>
      <dgm:spPr/>
    </dgm:pt>
    <dgm:pt modelId="{22C4D794-AAF6-493C-B1B8-C6C88B4A16C6}" type="pres">
      <dgm:prSet presAssocID="{FADA14E4-52B2-4ACA-B85F-8742A68F7D45}" presName="childNode" presStyleLbl="node1" presStyleIdx="4" presStyleCnt="8">
        <dgm:presLayoutVars>
          <dgm:bulletEnabled val="1"/>
        </dgm:presLayoutVars>
      </dgm:prSet>
      <dgm:spPr/>
    </dgm:pt>
    <dgm:pt modelId="{67A253DE-EBBA-4783-B1D7-FEA32DBAC0A3}" type="pres">
      <dgm:prSet presAssocID="{CAA92D75-FD35-48A6-B08E-016196113795}" presName="aSpace" presStyleCnt="0"/>
      <dgm:spPr/>
    </dgm:pt>
    <dgm:pt modelId="{DC20B1B8-2F05-4494-A7E5-A7635C6242CB}" type="pres">
      <dgm:prSet presAssocID="{F9B3E33B-E003-46A0-AD2F-D84303F32229}" presName="compNode" presStyleCnt="0"/>
      <dgm:spPr/>
    </dgm:pt>
    <dgm:pt modelId="{37B4D0BF-9326-44B3-9480-FC1A54637203}" type="pres">
      <dgm:prSet presAssocID="{F9B3E33B-E003-46A0-AD2F-D84303F32229}" presName="aNode" presStyleLbl="bgShp" presStyleIdx="1" presStyleCnt="2"/>
      <dgm:spPr>
        <a:prstGeom prst="flowChartAlternateProcess">
          <a:avLst/>
        </a:prstGeom>
      </dgm:spPr>
    </dgm:pt>
    <dgm:pt modelId="{9DF38E7C-B78A-4834-B1FC-91BA8A741A08}" type="pres">
      <dgm:prSet presAssocID="{F9B3E33B-E003-46A0-AD2F-D84303F32229}" presName="textNode" presStyleLbl="bgShp" presStyleIdx="1" presStyleCnt="2"/>
      <dgm:spPr/>
    </dgm:pt>
    <dgm:pt modelId="{A661DDB9-8179-4920-8933-9BECB6998B9F}" type="pres">
      <dgm:prSet presAssocID="{F9B3E33B-E003-46A0-AD2F-D84303F32229}" presName="compChildNode" presStyleCnt="0"/>
      <dgm:spPr/>
    </dgm:pt>
    <dgm:pt modelId="{679D8A6C-8B8D-44B1-8E49-ABB14F2CA614}" type="pres">
      <dgm:prSet presAssocID="{F9B3E33B-E003-46A0-AD2F-D84303F32229}" presName="theInnerList" presStyleCnt="0"/>
      <dgm:spPr/>
    </dgm:pt>
    <dgm:pt modelId="{3F428F97-46FE-45D4-B731-CA417BB548EE}" type="pres">
      <dgm:prSet presAssocID="{40A9BC16-7622-48D4-9127-8B047883530B}" presName="childNode" presStyleLbl="node1" presStyleIdx="5" presStyleCnt="8">
        <dgm:presLayoutVars>
          <dgm:bulletEnabled val="1"/>
        </dgm:presLayoutVars>
      </dgm:prSet>
      <dgm:spPr/>
    </dgm:pt>
    <dgm:pt modelId="{86AF5FF6-7BC9-45DC-89F5-AA4E21F6AF7C}" type="pres">
      <dgm:prSet presAssocID="{40A9BC16-7622-48D4-9127-8B047883530B}" presName="aSpace2" presStyleCnt="0"/>
      <dgm:spPr/>
    </dgm:pt>
    <dgm:pt modelId="{DF8392E3-BD6B-4183-BD8F-CD612C53FB17}" type="pres">
      <dgm:prSet presAssocID="{07596A23-1CC5-4745-BBD5-A100A92E8762}" presName="childNode" presStyleLbl="node1" presStyleIdx="6" presStyleCnt="8">
        <dgm:presLayoutVars>
          <dgm:bulletEnabled val="1"/>
        </dgm:presLayoutVars>
      </dgm:prSet>
      <dgm:spPr/>
    </dgm:pt>
    <dgm:pt modelId="{634A9180-3F46-4454-897A-0CB473A1F98F}" type="pres">
      <dgm:prSet presAssocID="{07596A23-1CC5-4745-BBD5-A100A92E8762}" presName="aSpace2" presStyleCnt="0"/>
      <dgm:spPr/>
    </dgm:pt>
    <dgm:pt modelId="{4244D726-EFA5-466F-B145-FBF6EDEEBC3C}" type="pres">
      <dgm:prSet presAssocID="{C8CF3648-9D77-47E2-93B7-94B38E683945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63E74200-B4F8-414B-97DB-C09732086251}" type="presOf" srcId="{C8CF3648-9D77-47E2-93B7-94B38E683945}" destId="{4244D726-EFA5-466F-B145-FBF6EDEEBC3C}" srcOrd="0" destOrd="0" presId="urn:microsoft.com/office/officeart/2005/8/layout/lProcess2"/>
    <dgm:cxn modelId="{BE6AA409-2068-4831-B736-59A958A56458}" type="presOf" srcId="{CAA92D75-FD35-48A6-B08E-016196113795}" destId="{61F3E371-0CCA-4030-B853-26690D72A484}" srcOrd="1" destOrd="0" presId="urn:microsoft.com/office/officeart/2005/8/layout/lProcess2"/>
    <dgm:cxn modelId="{2777F217-608C-4DF1-AA2D-1573C216EF83}" srcId="{F9B3E33B-E003-46A0-AD2F-D84303F32229}" destId="{07596A23-1CC5-4745-BBD5-A100A92E8762}" srcOrd="1" destOrd="0" parTransId="{C415BF04-D374-4F46-9F36-AA214E615ADC}" sibTransId="{2929673D-561A-42E0-9D61-0929605C59F6}"/>
    <dgm:cxn modelId="{3D1C7C27-FE1D-4E80-8EEE-FF4922154B45}" srcId="{B24DEBB9-895C-4B85-9220-986B91A7C898}" destId="{F9B3E33B-E003-46A0-AD2F-D84303F32229}" srcOrd="1" destOrd="0" parTransId="{E31C58D8-DF54-499C-A7C4-542FDA77175F}" sibTransId="{BAB3730A-741A-46F7-BBAF-CB974450C0B9}"/>
    <dgm:cxn modelId="{0A4FE62A-E68E-41C0-B156-9EC0CF31A69C}" srcId="{CAA92D75-FD35-48A6-B08E-016196113795}" destId="{209B9678-EF32-41BA-9ED1-32C8CB67845E}" srcOrd="2" destOrd="0" parTransId="{DD01A464-9269-4813-8A21-460FF0CC5DCF}" sibTransId="{366942E3-AFCB-487D-A0DD-0DCCB86B1B34}"/>
    <dgm:cxn modelId="{58DCC42D-6210-4B19-8441-D5B0CEED1E2F}" type="presOf" srcId="{B49088E4-9DE4-472E-B645-FF97DBC1F1D1}" destId="{7C5A827B-A791-465C-869D-6C8C0588D0EA}" srcOrd="0" destOrd="0" presId="urn:microsoft.com/office/officeart/2005/8/layout/lProcess2"/>
    <dgm:cxn modelId="{38C5342F-A9C1-492A-8012-CED773C3E800}" srcId="{F9B3E33B-E003-46A0-AD2F-D84303F32229}" destId="{C8CF3648-9D77-47E2-93B7-94B38E683945}" srcOrd="2" destOrd="0" parTransId="{9B041864-3794-4CF6-8A56-EEE5845FC787}" sibTransId="{BB37CC52-6044-40C1-B26F-A9133101D65E}"/>
    <dgm:cxn modelId="{820BB83B-EAAF-40F4-B741-C0CC9D8E0B6C}" srcId="{F9B3E33B-E003-46A0-AD2F-D84303F32229}" destId="{40A9BC16-7622-48D4-9127-8B047883530B}" srcOrd="0" destOrd="0" parTransId="{FEFDAA2D-0EC1-42C9-866A-811ED8F08C32}" sibTransId="{FD68D8F4-A370-4238-82D2-079E00E718A8}"/>
    <dgm:cxn modelId="{09484B5B-9E91-4B94-B5A2-C14C028122C9}" type="presOf" srcId="{209B9678-EF32-41BA-9ED1-32C8CB67845E}" destId="{95010241-E39D-4823-87CD-4D94D7E272F1}" srcOrd="0" destOrd="0" presId="urn:microsoft.com/office/officeart/2005/8/layout/lProcess2"/>
    <dgm:cxn modelId="{75E2D241-75D6-4690-AD12-A3EA9774F4A9}" type="presOf" srcId="{40A9BC16-7622-48D4-9127-8B047883530B}" destId="{3F428F97-46FE-45D4-B731-CA417BB548EE}" srcOrd="0" destOrd="0" presId="urn:microsoft.com/office/officeart/2005/8/layout/lProcess2"/>
    <dgm:cxn modelId="{B4491662-428F-48ED-B669-941016C4DA5D}" srcId="{CAA92D75-FD35-48A6-B08E-016196113795}" destId="{824D4187-B7BE-4481-AFE1-428FF3D204E5}" srcOrd="0" destOrd="0" parTransId="{3BC09F8D-2A1D-406E-9A92-3655AEFAEB0E}" sibTransId="{18CE3199-CA4F-4DFF-B845-221551784477}"/>
    <dgm:cxn modelId="{80704F63-84E2-4FB2-A6CC-205F8805BA84}" type="presOf" srcId="{F9B3E33B-E003-46A0-AD2F-D84303F32229}" destId="{9DF38E7C-B78A-4834-B1FC-91BA8A741A08}" srcOrd="1" destOrd="0" presId="urn:microsoft.com/office/officeart/2005/8/layout/lProcess2"/>
    <dgm:cxn modelId="{B45A076D-949F-48F5-950C-39C0ECFA5881}" type="presOf" srcId="{07596A23-1CC5-4745-BBD5-A100A92E8762}" destId="{DF8392E3-BD6B-4183-BD8F-CD612C53FB17}" srcOrd="0" destOrd="0" presId="urn:microsoft.com/office/officeart/2005/8/layout/lProcess2"/>
    <dgm:cxn modelId="{A5FAA04F-E51C-4C7E-BEA2-A1D6771A6C95}" srcId="{CAA92D75-FD35-48A6-B08E-016196113795}" destId="{B49088E4-9DE4-472E-B645-FF97DBC1F1D1}" srcOrd="1" destOrd="0" parTransId="{2F16DB0F-B2A1-40AC-ACB7-EC4FC5C54C74}" sibTransId="{7A893C81-44FB-4BEA-A07E-A1A0421658A8}"/>
    <dgm:cxn modelId="{7B620779-162C-46F6-894F-1B2134C0F34A}" srcId="{B24DEBB9-895C-4B85-9220-986B91A7C898}" destId="{CAA92D75-FD35-48A6-B08E-016196113795}" srcOrd="0" destOrd="0" parTransId="{193D85FB-0485-438E-B163-F81A29DDCA31}" sibTransId="{4000F50D-342F-4E05-BC42-D1B9A5487A2A}"/>
    <dgm:cxn modelId="{36AAA68E-D4C7-4E53-99BE-866272529760}" type="presOf" srcId="{824D4187-B7BE-4481-AFE1-428FF3D204E5}" destId="{3909FBF9-5654-4677-AED6-099861E288BF}" srcOrd="0" destOrd="0" presId="urn:microsoft.com/office/officeart/2005/8/layout/lProcess2"/>
    <dgm:cxn modelId="{DFE8579F-3D03-45A1-976D-A7573AFEF5CB}" srcId="{CAA92D75-FD35-48A6-B08E-016196113795}" destId="{FADA14E4-52B2-4ACA-B85F-8742A68F7D45}" srcOrd="4" destOrd="0" parTransId="{5A63788E-6832-429E-8A3D-21540123A5F2}" sibTransId="{9C5B5A84-471D-4905-9A88-D6580DD6C057}"/>
    <dgm:cxn modelId="{0C3465B7-6E83-4231-AC81-66E4300EF254}" type="presOf" srcId="{FADA14E4-52B2-4ACA-B85F-8742A68F7D45}" destId="{22C4D794-AAF6-493C-B1B8-C6C88B4A16C6}" srcOrd="0" destOrd="0" presId="urn:microsoft.com/office/officeart/2005/8/layout/lProcess2"/>
    <dgm:cxn modelId="{B90340C4-3F60-4BE5-AF65-51CEF274C639}" type="presOf" srcId="{CAA92D75-FD35-48A6-B08E-016196113795}" destId="{8B85C062-C72C-4D29-8BE3-7A1EAAADE555}" srcOrd="0" destOrd="0" presId="urn:microsoft.com/office/officeart/2005/8/layout/lProcess2"/>
    <dgm:cxn modelId="{34DE87CD-40E5-4967-8294-A505C00D2837}" type="presOf" srcId="{587D8C69-7547-4A02-8BF3-B3316A36BDBF}" destId="{B55DA8DB-8931-4B6F-90B9-0EEE7A3ED7DC}" srcOrd="0" destOrd="0" presId="urn:microsoft.com/office/officeart/2005/8/layout/lProcess2"/>
    <dgm:cxn modelId="{3050A1DD-E429-4142-B809-FDAFC08CFC96}" srcId="{CAA92D75-FD35-48A6-B08E-016196113795}" destId="{587D8C69-7547-4A02-8BF3-B3316A36BDBF}" srcOrd="3" destOrd="0" parTransId="{03AB7E30-4853-4912-B78E-0703CC4BC18C}" sibTransId="{B3D93B64-DFAE-4410-8701-53E13BD2BA23}"/>
    <dgm:cxn modelId="{454831E8-D2BF-4019-ACB8-9FC50D7ACDCF}" type="presOf" srcId="{F9B3E33B-E003-46A0-AD2F-D84303F32229}" destId="{37B4D0BF-9326-44B3-9480-FC1A54637203}" srcOrd="0" destOrd="0" presId="urn:microsoft.com/office/officeart/2005/8/layout/lProcess2"/>
    <dgm:cxn modelId="{88AE91F3-9728-49D9-9ADC-AFC0AA201EC1}" type="presOf" srcId="{B24DEBB9-895C-4B85-9220-986B91A7C898}" destId="{7E73BFD4-87DD-4A77-AD21-053D817C2E0D}" srcOrd="0" destOrd="0" presId="urn:microsoft.com/office/officeart/2005/8/layout/lProcess2"/>
    <dgm:cxn modelId="{11DEA6F5-D209-4757-ADE1-CD6F8F74DC5B}" type="presParOf" srcId="{7E73BFD4-87DD-4A77-AD21-053D817C2E0D}" destId="{BE0046BF-CC3C-45EB-A3C2-BE27850993E9}" srcOrd="0" destOrd="0" presId="urn:microsoft.com/office/officeart/2005/8/layout/lProcess2"/>
    <dgm:cxn modelId="{F6F60064-A27C-454A-848F-5A706431B603}" type="presParOf" srcId="{BE0046BF-CC3C-45EB-A3C2-BE27850993E9}" destId="{8B85C062-C72C-4D29-8BE3-7A1EAAADE555}" srcOrd="0" destOrd="0" presId="urn:microsoft.com/office/officeart/2005/8/layout/lProcess2"/>
    <dgm:cxn modelId="{6DAC247F-2EB9-4B9A-9BC7-D3B113FDF316}" type="presParOf" srcId="{BE0046BF-CC3C-45EB-A3C2-BE27850993E9}" destId="{61F3E371-0CCA-4030-B853-26690D72A484}" srcOrd="1" destOrd="0" presId="urn:microsoft.com/office/officeart/2005/8/layout/lProcess2"/>
    <dgm:cxn modelId="{BE380ED0-6B08-4EE1-8A04-994F52727CA8}" type="presParOf" srcId="{BE0046BF-CC3C-45EB-A3C2-BE27850993E9}" destId="{6CA0740B-403E-4600-8BED-F27099C06F4F}" srcOrd="2" destOrd="0" presId="urn:microsoft.com/office/officeart/2005/8/layout/lProcess2"/>
    <dgm:cxn modelId="{F75FBB6C-2B47-41B8-B4A6-2096CF7BF688}" type="presParOf" srcId="{6CA0740B-403E-4600-8BED-F27099C06F4F}" destId="{61743CF0-37F1-404D-AD6F-71004FCCEB61}" srcOrd="0" destOrd="0" presId="urn:microsoft.com/office/officeart/2005/8/layout/lProcess2"/>
    <dgm:cxn modelId="{1FA6C5EA-CC37-41D0-9D0D-A57383708003}" type="presParOf" srcId="{61743CF0-37F1-404D-AD6F-71004FCCEB61}" destId="{3909FBF9-5654-4677-AED6-099861E288BF}" srcOrd="0" destOrd="0" presId="urn:microsoft.com/office/officeart/2005/8/layout/lProcess2"/>
    <dgm:cxn modelId="{318E39A8-CA23-4E78-BEE7-E26A2FF7602F}" type="presParOf" srcId="{61743CF0-37F1-404D-AD6F-71004FCCEB61}" destId="{3377AD07-07E0-4A3E-8460-F507AFCCB8DD}" srcOrd="1" destOrd="0" presId="urn:microsoft.com/office/officeart/2005/8/layout/lProcess2"/>
    <dgm:cxn modelId="{A57C378E-76A4-4C52-81A3-F92DE43C39D5}" type="presParOf" srcId="{61743CF0-37F1-404D-AD6F-71004FCCEB61}" destId="{7C5A827B-A791-465C-869D-6C8C0588D0EA}" srcOrd="2" destOrd="0" presId="urn:microsoft.com/office/officeart/2005/8/layout/lProcess2"/>
    <dgm:cxn modelId="{5E580260-2A04-4C17-B7EF-1FF50DD4E87A}" type="presParOf" srcId="{61743CF0-37F1-404D-AD6F-71004FCCEB61}" destId="{7B5F38A7-60C0-4C6D-B6A9-F4CA65359B34}" srcOrd="3" destOrd="0" presId="urn:microsoft.com/office/officeart/2005/8/layout/lProcess2"/>
    <dgm:cxn modelId="{B44F41F3-9FC6-45AB-A683-64BE982912ED}" type="presParOf" srcId="{61743CF0-37F1-404D-AD6F-71004FCCEB61}" destId="{95010241-E39D-4823-87CD-4D94D7E272F1}" srcOrd="4" destOrd="0" presId="urn:microsoft.com/office/officeart/2005/8/layout/lProcess2"/>
    <dgm:cxn modelId="{0CAED045-591C-4888-ACBE-83ED30E2195E}" type="presParOf" srcId="{61743CF0-37F1-404D-AD6F-71004FCCEB61}" destId="{1DB85550-1FA3-487B-BCCD-CB7DE1C3F50F}" srcOrd="5" destOrd="0" presId="urn:microsoft.com/office/officeart/2005/8/layout/lProcess2"/>
    <dgm:cxn modelId="{DCA836B4-D6DC-413F-846E-48E400546DD3}" type="presParOf" srcId="{61743CF0-37F1-404D-AD6F-71004FCCEB61}" destId="{B55DA8DB-8931-4B6F-90B9-0EEE7A3ED7DC}" srcOrd="6" destOrd="0" presId="urn:microsoft.com/office/officeart/2005/8/layout/lProcess2"/>
    <dgm:cxn modelId="{33FB985C-FDC1-4B9B-8C45-431AA2675476}" type="presParOf" srcId="{61743CF0-37F1-404D-AD6F-71004FCCEB61}" destId="{41F2C61A-2EC3-4F85-9C29-63B0E176B008}" srcOrd="7" destOrd="0" presId="urn:microsoft.com/office/officeart/2005/8/layout/lProcess2"/>
    <dgm:cxn modelId="{F41EFA71-A110-4FBF-8D77-54DE411051B7}" type="presParOf" srcId="{61743CF0-37F1-404D-AD6F-71004FCCEB61}" destId="{22C4D794-AAF6-493C-B1B8-C6C88B4A16C6}" srcOrd="8" destOrd="0" presId="urn:microsoft.com/office/officeart/2005/8/layout/lProcess2"/>
    <dgm:cxn modelId="{E21D89AB-0A6C-42E6-BE9A-CE48FC2DD0EC}" type="presParOf" srcId="{7E73BFD4-87DD-4A77-AD21-053D817C2E0D}" destId="{67A253DE-EBBA-4783-B1D7-FEA32DBAC0A3}" srcOrd="1" destOrd="0" presId="urn:microsoft.com/office/officeart/2005/8/layout/lProcess2"/>
    <dgm:cxn modelId="{FE0C6836-5FC8-4D34-A720-38C1ABECEE40}" type="presParOf" srcId="{7E73BFD4-87DD-4A77-AD21-053D817C2E0D}" destId="{DC20B1B8-2F05-4494-A7E5-A7635C6242CB}" srcOrd="2" destOrd="0" presId="urn:microsoft.com/office/officeart/2005/8/layout/lProcess2"/>
    <dgm:cxn modelId="{61599D9E-4EF3-4582-B2EC-AB7D07CA1502}" type="presParOf" srcId="{DC20B1B8-2F05-4494-A7E5-A7635C6242CB}" destId="{37B4D0BF-9326-44B3-9480-FC1A54637203}" srcOrd="0" destOrd="0" presId="urn:microsoft.com/office/officeart/2005/8/layout/lProcess2"/>
    <dgm:cxn modelId="{5046C14D-6A75-491D-86C2-93F59036E9E4}" type="presParOf" srcId="{DC20B1B8-2F05-4494-A7E5-A7635C6242CB}" destId="{9DF38E7C-B78A-4834-B1FC-91BA8A741A08}" srcOrd="1" destOrd="0" presId="urn:microsoft.com/office/officeart/2005/8/layout/lProcess2"/>
    <dgm:cxn modelId="{DA083537-C23A-4A6F-BADD-477BD81E1D9B}" type="presParOf" srcId="{DC20B1B8-2F05-4494-A7E5-A7635C6242CB}" destId="{A661DDB9-8179-4920-8933-9BECB6998B9F}" srcOrd="2" destOrd="0" presId="urn:microsoft.com/office/officeart/2005/8/layout/lProcess2"/>
    <dgm:cxn modelId="{C5323CFE-88ED-48C0-A12B-1225016E8FC2}" type="presParOf" srcId="{A661DDB9-8179-4920-8933-9BECB6998B9F}" destId="{679D8A6C-8B8D-44B1-8E49-ABB14F2CA614}" srcOrd="0" destOrd="0" presId="urn:microsoft.com/office/officeart/2005/8/layout/lProcess2"/>
    <dgm:cxn modelId="{AAF2C41C-36F5-4C8B-9CF1-E4F6C6A704A2}" type="presParOf" srcId="{679D8A6C-8B8D-44B1-8E49-ABB14F2CA614}" destId="{3F428F97-46FE-45D4-B731-CA417BB548EE}" srcOrd="0" destOrd="0" presId="urn:microsoft.com/office/officeart/2005/8/layout/lProcess2"/>
    <dgm:cxn modelId="{0105995B-36CA-4C06-BB28-8FC4F162B7CA}" type="presParOf" srcId="{679D8A6C-8B8D-44B1-8E49-ABB14F2CA614}" destId="{86AF5FF6-7BC9-45DC-89F5-AA4E21F6AF7C}" srcOrd="1" destOrd="0" presId="urn:microsoft.com/office/officeart/2005/8/layout/lProcess2"/>
    <dgm:cxn modelId="{9A7F8021-EB53-4FA6-8500-6B51EA220FF9}" type="presParOf" srcId="{679D8A6C-8B8D-44B1-8E49-ABB14F2CA614}" destId="{DF8392E3-BD6B-4183-BD8F-CD612C53FB17}" srcOrd="2" destOrd="0" presId="urn:microsoft.com/office/officeart/2005/8/layout/lProcess2"/>
    <dgm:cxn modelId="{14C24A99-0E7B-4504-9588-36D54D391150}" type="presParOf" srcId="{679D8A6C-8B8D-44B1-8E49-ABB14F2CA614}" destId="{634A9180-3F46-4454-897A-0CB473A1F98F}" srcOrd="3" destOrd="0" presId="urn:microsoft.com/office/officeart/2005/8/layout/lProcess2"/>
    <dgm:cxn modelId="{9B508A0F-781A-44C3-8FB1-E0200A25E1EA}" type="presParOf" srcId="{679D8A6C-8B8D-44B1-8E49-ABB14F2CA614}" destId="{4244D726-EFA5-466F-B145-FBF6EDEEBC3C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4DEBB9-895C-4B85-9220-986B91A7C898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A92D75-FD35-48A6-B08E-016196113795}">
      <dgm:prSet phldrT="[Текст]" custT="1"/>
      <dgm:spPr>
        <a:solidFill>
          <a:srgbClr val="8B3C67"/>
        </a:solidFill>
        <a:ln>
          <a:solidFill>
            <a:srgbClr val="7030A0"/>
          </a:solidFill>
        </a:ln>
      </dgm:spPr>
      <dgm:t>
        <a:bodyPr/>
        <a:lstStyle/>
        <a:p>
          <a:r>
            <a:rPr lang="ru-RU" sz="3200" b="1" kern="1200" dirty="0">
              <a:solidFill>
                <a:schemeClr val="bg1"/>
              </a:solidFill>
              <a:latin typeface="Times New Roman"/>
              <a:ea typeface="+mn-ea"/>
              <a:cs typeface="Times New Roman"/>
            </a:rPr>
            <a:t>Вариант 5.1</a:t>
          </a:r>
        </a:p>
      </dgm:t>
    </dgm:pt>
    <dgm:pt modelId="{193D85FB-0485-438E-B163-F81A29DDCA31}" type="parTrans" cxnId="{7B620779-162C-46F6-894F-1B2134C0F34A}">
      <dgm:prSet/>
      <dgm:spPr/>
      <dgm:t>
        <a:bodyPr/>
        <a:lstStyle/>
        <a:p>
          <a:endParaRPr lang="ru-RU"/>
        </a:p>
      </dgm:t>
    </dgm:pt>
    <dgm:pt modelId="{4000F50D-342F-4E05-BC42-D1B9A5487A2A}" type="sibTrans" cxnId="{7B620779-162C-46F6-894F-1B2134C0F34A}">
      <dgm:prSet/>
      <dgm:spPr/>
      <dgm:t>
        <a:bodyPr/>
        <a:lstStyle/>
        <a:p>
          <a:endParaRPr lang="ru-RU"/>
        </a:p>
      </dgm:t>
    </dgm:pt>
    <dgm:pt modelId="{824D4187-B7BE-4481-AFE1-428FF3D204E5}">
      <dgm:prSet phldrT="[Текст]" custT="1"/>
      <dgm:spPr>
        <a:solidFill>
          <a:schemeClr val="bg1"/>
        </a:solidFill>
      </dgm:spPr>
      <dgm:t>
        <a:bodyPr/>
        <a:lstStyle/>
        <a:p>
          <a:pPr marL="0" algn="l" defTabSz="914400" rtl="0" eaLnBrk="1" latinLnBrk="0" hangingPunct="1">
            <a:lnSpc>
              <a:spcPct val="90000"/>
            </a:lnSpc>
            <a:spcBef>
              <a:spcPct val="0"/>
            </a:spcBef>
            <a:buNone/>
          </a:pPr>
          <a:r>
            <a:rPr lang="ru-RU" sz="1200" b="1" kern="1200" dirty="0">
              <a:solidFill>
                <a:srgbClr val="8B3C67"/>
              </a:solidFill>
              <a:latin typeface="+mn-lt"/>
              <a:ea typeface="+mn-ea"/>
              <a:cs typeface="+mn-cs"/>
            </a:rPr>
            <a:t>Негрубое недоразвитие устной речи, как правило, осложненное органическим поражением центральной нервной системы</a:t>
          </a:r>
        </a:p>
      </dgm:t>
    </dgm:pt>
    <dgm:pt modelId="{3BC09F8D-2A1D-406E-9A92-3655AEFAEB0E}" type="parTrans" cxnId="{B4491662-428F-48ED-B669-941016C4DA5D}">
      <dgm:prSet/>
      <dgm:spPr/>
      <dgm:t>
        <a:bodyPr/>
        <a:lstStyle/>
        <a:p>
          <a:endParaRPr lang="ru-RU"/>
        </a:p>
      </dgm:t>
    </dgm:pt>
    <dgm:pt modelId="{18CE3199-CA4F-4DFF-B845-221551784477}" type="sibTrans" cxnId="{B4491662-428F-48ED-B669-941016C4DA5D}">
      <dgm:prSet/>
      <dgm:spPr/>
      <dgm:t>
        <a:bodyPr/>
        <a:lstStyle/>
        <a:p>
          <a:endParaRPr lang="ru-RU"/>
        </a:p>
      </dgm:t>
    </dgm:pt>
    <dgm:pt modelId="{F9B3E33B-E003-46A0-AD2F-D84303F32229}">
      <dgm:prSet phldrT="[Текст]" custT="1"/>
      <dgm:spPr>
        <a:solidFill>
          <a:srgbClr val="8B3C67"/>
        </a:solidFill>
        <a:ln>
          <a:solidFill>
            <a:srgbClr val="7030A0"/>
          </a:solidFill>
        </a:ln>
      </dgm:spPr>
      <dgm:t>
        <a:bodyPr/>
        <a:lstStyle/>
        <a:p>
          <a:r>
            <a:rPr lang="ru-RU" sz="3200" b="1" kern="1200" dirty="0">
              <a:solidFill>
                <a:schemeClr val="bg1"/>
              </a:solidFill>
              <a:latin typeface="Times New Roman"/>
              <a:ea typeface="+mn-ea"/>
              <a:cs typeface="Times New Roman"/>
            </a:rPr>
            <a:t>Вариант 5.2</a:t>
          </a:r>
        </a:p>
      </dgm:t>
    </dgm:pt>
    <dgm:pt modelId="{E31C58D8-DF54-499C-A7C4-542FDA77175F}" type="parTrans" cxnId="{3D1C7C27-FE1D-4E80-8EEE-FF4922154B45}">
      <dgm:prSet/>
      <dgm:spPr/>
      <dgm:t>
        <a:bodyPr/>
        <a:lstStyle/>
        <a:p>
          <a:endParaRPr lang="ru-RU"/>
        </a:p>
      </dgm:t>
    </dgm:pt>
    <dgm:pt modelId="{BAB3730A-741A-46F7-BBAF-CB974450C0B9}" type="sibTrans" cxnId="{3D1C7C27-FE1D-4E80-8EEE-FF4922154B45}">
      <dgm:prSet/>
      <dgm:spPr/>
      <dgm:t>
        <a:bodyPr/>
        <a:lstStyle/>
        <a:p>
          <a:endParaRPr lang="ru-RU"/>
        </a:p>
      </dgm:t>
    </dgm:pt>
    <dgm:pt modelId="{40A9BC16-7622-48D4-9127-8B047883530B}">
      <dgm:prSet phldrT="[Текст]" custT="1"/>
      <dgm:spPr>
        <a:solidFill>
          <a:schemeClr val="bg1"/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Резистентная к коррекционному воздействию форма общего недоразвития речи, как правило, осложненная органическим поражением центральной нервной системы</a:t>
          </a:r>
        </a:p>
      </dgm:t>
    </dgm:pt>
    <dgm:pt modelId="{FEFDAA2D-0EC1-42C9-866A-811ED8F08C32}" type="parTrans" cxnId="{820BB83B-EAAF-40F4-B741-C0CC9D8E0B6C}">
      <dgm:prSet/>
      <dgm:spPr/>
      <dgm:t>
        <a:bodyPr/>
        <a:lstStyle/>
        <a:p>
          <a:endParaRPr lang="ru-RU"/>
        </a:p>
      </dgm:t>
    </dgm:pt>
    <dgm:pt modelId="{FD68D8F4-A370-4238-82D2-079E00E718A8}" type="sibTrans" cxnId="{820BB83B-EAAF-40F4-B741-C0CC9D8E0B6C}">
      <dgm:prSet/>
      <dgm:spPr/>
      <dgm:t>
        <a:bodyPr/>
        <a:lstStyle/>
        <a:p>
          <a:endParaRPr lang="ru-RU"/>
        </a:p>
      </dgm:t>
    </dgm:pt>
    <dgm:pt modelId="{B49088E4-9DE4-472E-B645-FF97DBC1F1D1}">
      <dgm:prSet custT="1"/>
      <dgm:spPr>
        <a:solidFill>
          <a:schemeClr val="bg1"/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Нарушения чтения и нарушения письма (легкая степень)</a:t>
          </a:r>
        </a:p>
      </dgm:t>
    </dgm:pt>
    <dgm:pt modelId="{2F16DB0F-B2A1-40AC-ACB7-EC4FC5C54C74}" type="parTrans" cxnId="{A5FAA04F-E51C-4C7E-BEA2-A1D6771A6C95}">
      <dgm:prSet/>
      <dgm:spPr/>
      <dgm:t>
        <a:bodyPr/>
        <a:lstStyle/>
        <a:p>
          <a:endParaRPr lang="ru-RU"/>
        </a:p>
      </dgm:t>
    </dgm:pt>
    <dgm:pt modelId="{7A893C81-44FB-4BEA-A07E-A1A0421658A8}" type="sibTrans" cxnId="{A5FAA04F-E51C-4C7E-BEA2-A1D6771A6C95}">
      <dgm:prSet/>
      <dgm:spPr/>
      <dgm:t>
        <a:bodyPr/>
        <a:lstStyle/>
        <a:p>
          <a:endParaRPr lang="ru-RU"/>
        </a:p>
      </dgm:t>
    </dgm:pt>
    <dgm:pt modelId="{209B9678-EF32-41BA-9ED1-32C8CB67845E}">
      <dgm:prSet custT="1"/>
      <dgm:spPr>
        <a:solidFill>
          <a:schemeClr val="bg1"/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 err="1">
              <a:solidFill>
                <a:srgbClr val="8B3C67"/>
              </a:solidFill>
              <a:latin typeface="Calibri"/>
              <a:ea typeface="+mn-ea"/>
              <a:cs typeface="+mn-cs"/>
            </a:rPr>
            <a:t>Темпоритмические</a:t>
          </a:r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 нарушения речи (заикание и др.) (легкая и средняя степени)</a:t>
          </a:r>
        </a:p>
      </dgm:t>
    </dgm:pt>
    <dgm:pt modelId="{DD01A464-9269-4813-8A21-460FF0CC5DCF}" type="parTrans" cxnId="{0A4FE62A-E68E-41C0-B156-9EC0CF31A69C}">
      <dgm:prSet/>
      <dgm:spPr/>
      <dgm:t>
        <a:bodyPr/>
        <a:lstStyle/>
        <a:p>
          <a:endParaRPr lang="ru-RU"/>
        </a:p>
      </dgm:t>
    </dgm:pt>
    <dgm:pt modelId="{366942E3-AFCB-487D-A0DD-0DCCB86B1B34}" type="sibTrans" cxnId="{0A4FE62A-E68E-41C0-B156-9EC0CF31A69C}">
      <dgm:prSet/>
      <dgm:spPr/>
      <dgm:t>
        <a:bodyPr/>
        <a:lstStyle/>
        <a:p>
          <a:endParaRPr lang="ru-RU"/>
        </a:p>
      </dgm:t>
    </dgm:pt>
    <dgm:pt modelId="{587D8C69-7547-4A02-8BF3-B3316A36BDBF}">
      <dgm:prSet custT="1"/>
      <dgm:spPr>
        <a:solidFill>
          <a:schemeClr val="bg1"/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Нарушения голоса (</a:t>
          </a:r>
          <a:r>
            <a:rPr lang="ru-RU" sz="1200" b="1" kern="1200" dirty="0" err="1">
              <a:solidFill>
                <a:srgbClr val="8B3C67"/>
              </a:solidFill>
              <a:latin typeface="Calibri"/>
              <a:ea typeface="+mn-ea"/>
              <a:cs typeface="+mn-cs"/>
            </a:rPr>
            <a:t>дисфония</a:t>
          </a:r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, афония).</a:t>
          </a:r>
        </a:p>
      </dgm:t>
    </dgm:pt>
    <dgm:pt modelId="{03AB7E30-4853-4912-B78E-0703CC4BC18C}" type="parTrans" cxnId="{3050A1DD-E429-4142-B809-FDAFC08CFC96}">
      <dgm:prSet/>
      <dgm:spPr/>
      <dgm:t>
        <a:bodyPr/>
        <a:lstStyle/>
        <a:p>
          <a:endParaRPr lang="ru-RU"/>
        </a:p>
      </dgm:t>
    </dgm:pt>
    <dgm:pt modelId="{B3D93B64-DFAE-4410-8701-53E13BD2BA23}" type="sibTrans" cxnId="{3050A1DD-E429-4142-B809-FDAFC08CFC96}">
      <dgm:prSet/>
      <dgm:spPr/>
      <dgm:t>
        <a:bodyPr/>
        <a:lstStyle/>
        <a:p>
          <a:endParaRPr lang="ru-RU"/>
        </a:p>
      </dgm:t>
    </dgm:pt>
    <dgm:pt modelId="{07596A23-1CC5-4745-BBD5-A100A92E8762}">
      <dgm:prSet custT="1"/>
      <dgm:spPr>
        <a:solidFill>
          <a:schemeClr val="bg1"/>
        </a:solidFill>
      </dgm:spPr>
      <dgm:t>
        <a:bodyPr/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Нарушения (распад) речи (афазия) и/или выраженные расстройства артикуляции (дизартрия, механическая дислалия), возникшие в результате заболеваний, оперативного вмешательства, травм и др.</a:t>
          </a:r>
        </a:p>
      </dgm:t>
    </dgm:pt>
    <dgm:pt modelId="{C415BF04-D374-4F46-9F36-AA214E615ADC}" type="parTrans" cxnId="{2777F217-608C-4DF1-AA2D-1573C216EF83}">
      <dgm:prSet/>
      <dgm:spPr/>
      <dgm:t>
        <a:bodyPr/>
        <a:lstStyle/>
        <a:p>
          <a:endParaRPr lang="ru-RU"/>
        </a:p>
      </dgm:t>
    </dgm:pt>
    <dgm:pt modelId="{2929673D-561A-42E0-9D61-0929605C59F6}" type="sibTrans" cxnId="{2777F217-608C-4DF1-AA2D-1573C216EF83}">
      <dgm:prSet/>
      <dgm:spPr/>
      <dgm:t>
        <a:bodyPr/>
        <a:lstStyle/>
        <a:p>
          <a:endParaRPr lang="ru-RU"/>
        </a:p>
      </dgm:t>
    </dgm:pt>
    <dgm:pt modelId="{C8CF3648-9D77-47E2-93B7-94B38E683945}">
      <dgm:prSet custT="1"/>
      <dgm:spPr>
        <a:solidFill>
          <a:schemeClr val="bg1"/>
        </a:solidFill>
      </dgm:spPr>
      <dgm:t>
        <a:bodyPr/>
        <a:lstStyle/>
        <a:p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Комбинированные нарушения речевого развития (сочетанные проявления)</a:t>
          </a:r>
          <a:r>
            <a:rPr lang="ru-RU" sz="1400" kern="1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</a:p>
      </dgm:t>
    </dgm:pt>
    <dgm:pt modelId="{9B041864-3794-4CF6-8A56-EEE5845FC787}" type="parTrans" cxnId="{38C5342F-A9C1-492A-8012-CED773C3E800}">
      <dgm:prSet/>
      <dgm:spPr/>
      <dgm:t>
        <a:bodyPr/>
        <a:lstStyle/>
        <a:p>
          <a:endParaRPr lang="ru-RU"/>
        </a:p>
      </dgm:t>
    </dgm:pt>
    <dgm:pt modelId="{BB37CC52-6044-40C1-B26F-A9133101D65E}" type="sibTrans" cxnId="{38C5342F-A9C1-492A-8012-CED773C3E800}">
      <dgm:prSet/>
      <dgm:spPr/>
      <dgm:t>
        <a:bodyPr/>
        <a:lstStyle/>
        <a:p>
          <a:endParaRPr lang="ru-RU"/>
        </a:p>
      </dgm:t>
    </dgm:pt>
    <dgm:pt modelId="{B34C38CB-AD17-4DBF-AD7E-B5B0DC32076D}">
      <dgm:prSet custT="1"/>
      <dgm:spPr>
        <a:solidFill>
          <a:schemeClr val="bg1"/>
        </a:solidFill>
      </dgm:spPr>
      <dgm:t>
        <a:bodyPr/>
        <a:lstStyle/>
        <a:p>
          <a:pPr marL="0" marR="0" lvl="0" indent="0" algn="l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1200" b="1" kern="1200" dirty="0">
            <a:solidFill>
              <a:srgbClr val="8B3C67"/>
            </a:solidFill>
            <a:latin typeface="Calibri"/>
            <a:ea typeface="+mn-ea"/>
            <a:cs typeface="+mn-cs"/>
          </a:endParaRPr>
        </a:p>
        <a:p>
          <a:pPr marL="0" marR="0" lvl="0" indent="0" algn="l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 err="1">
              <a:solidFill>
                <a:srgbClr val="8B3C67"/>
              </a:solidFill>
              <a:latin typeface="Calibri"/>
              <a:ea typeface="+mn-ea"/>
              <a:cs typeface="+mn-cs"/>
            </a:rPr>
            <a:t>Темпоритмические</a:t>
          </a:r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 нарушения речи (заикание и др.) (тяжелая степень)</a:t>
          </a: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gm:t>
    </dgm:pt>
    <dgm:pt modelId="{8B67B9D2-C318-406C-8F6B-1BEF87F66575}" type="parTrans" cxnId="{386B9170-9E73-44A3-8202-2C2113FCD352}">
      <dgm:prSet/>
      <dgm:spPr/>
      <dgm:t>
        <a:bodyPr/>
        <a:lstStyle/>
        <a:p>
          <a:endParaRPr lang="ru-RU"/>
        </a:p>
      </dgm:t>
    </dgm:pt>
    <dgm:pt modelId="{4AAFA3D7-E55F-43AF-8022-EFA772C01CC4}" type="sibTrans" cxnId="{386B9170-9E73-44A3-8202-2C2113FCD352}">
      <dgm:prSet/>
      <dgm:spPr/>
      <dgm:t>
        <a:bodyPr/>
        <a:lstStyle/>
        <a:p>
          <a:endParaRPr lang="ru-RU"/>
        </a:p>
      </dgm:t>
    </dgm:pt>
    <dgm:pt modelId="{B2D616EC-1014-4CF2-B3FE-F8D292557B23}">
      <dgm:prSet custT="1"/>
      <dgm:spPr>
        <a:solidFill>
          <a:schemeClr val="bg1"/>
        </a:solidFill>
      </dgm:spPr>
      <dgm:t>
        <a:bodyPr/>
        <a:lstStyle/>
        <a:p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Нарушения чтения и нарушения письма (средняя и тяжелая степени)</a:t>
          </a:r>
          <a:r>
            <a:rPr lang="ru-RU" sz="1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;</a:t>
          </a:r>
        </a:p>
      </dgm:t>
    </dgm:pt>
    <dgm:pt modelId="{7AFE6BAC-9D1D-4689-9172-D4BE1D458C2D}" type="parTrans" cxnId="{0A818622-59D5-4B6E-92B6-ADBE4AB7591F}">
      <dgm:prSet/>
      <dgm:spPr/>
      <dgm:t>
        <a:bodyPr/>
        <a:lstStyle/>
        <a:p>
          <a:endParaRPr lang="ru-RU"/>
        </a:p>
      </dgm:t>
    </dgm:pt>
    <dgm:pt modelId="{5E58B102-B7B9-49A4-9F8A-EEA873594F4A}" type="sibTrans" cxnId="{0A818622-59D5-4B6E-92B6-ADBE4AB7591F}">
      <dgm:prSet/>
      <dgm:spPr/>
      <dgm:t>
        <a:bodyPr/>
        <a:lstStyle/>
        <a:p>
          <a:endParaRPr lang="ru-RU"/>
        </a:p>
      </dgm:t>
    </dgm:pt>
    <dgm:pt modelId="{7E73BFD4-87DD-4A77-AD21-053D817C2E0D}" type="pres">
      <dgm:prSet presAssocID="{B24DEBB9-895C-4B85-9220-986B91A7C898}" presName="theList" presStyleCnt="0">
        <dgm:presLayoutVars>
          <dgm:dir/>
          <dgm:animLvl val="lvl"/>
          <dgm:resizeHandles val="exact"/>
        </dgm:presLayoutVars>
      </dgm:prSet>
      <dgm:spPr/>
    </dgm:pt>
    <dgm:pt modelId="{BE0046BF-CC3C-45EB-A3C2-BE27850993E9}" type="pres">
      <dgm:prSet presAssocID="{CAA92D75-FD35-48A6-B08E-016196113795}" presName="compNode" presStyleCnt="0"/>
      <dgm:spPr/>
    </dgm:pt>
    <dgm:pt modelId="{8B85C062-C72C-4D29-8BE3-7A1EAAADE555}" type="pres">
      <dgm:prSet presAssocID="{CAA92D75-FD35-48A6-B08E-016196113795}" presName="aNode" presStyleLbl="bgShp" presStyleIdx="0" presStyleCnt="2" custScaleY="93088" custLinFactNeighborX="1666" custLinFactNeighborY="513"/>
      <dgm:spPr>
        <a:prstGeom prst="flowChartAlternateProcess">
          <a:avLst/>
        </a:prstGeom>
      </dgm:spPr>
    </dgm:pt>
    <dgm:pt modelId="{61F3E371-0CCA-4030-B853-26690D72A484}" type="pres">
      <dgm:prSet presAssocID="{CAA92D75-FD35-48A6-B08E-016196113795}" presName="textNode" presStyleLbl="bgShp" presStyleIdx="0" presStyleCnt="2"/>
      <dgm:spPr/>
    </dgm:pt>
    <dgm:pt modelId="{6CA0740B-403E-4600-8BED-F27099C06F4F}" type="pres">
      <dgm:prSet presAssocID="{CAA92D75-FD35-48A6-B08E-016196113795}" presName="compChildNode" presStyleCnt="0"/>
      <dgm:spPr/>
    </dgm:pt>
    <dgm:pt modelId="{61743CF0-37F1-404D-AD6F-71004FCCEB61}" type="pres">
      <dgm:prSet presAssocID="{CAA92D75-FD35-48A6-B08E-016196113795}" presName="theInnerList" presStyleCnt="0"/>
      <dgm:spPr/>
    </dgm:pt>
    <dgm:pt modelId="{3909FBF9-5654-4677-AED6-099861E288BF}" type="pres">
      <dgm:prSet presAssocID="{824D4187-B7BE-4481-AFE1-428FF3D204E5}" presName="childNode" presStyleLbl="node1" presStyleIdx="0" presStyleCnt="9">
        <dgm:presLayoutVars>
          <dgm:bulletEnabled val="1"/>
        </dgm:presLayoutVars>
      </dgm:prSet>
      <dgm:spPr/>
    </dgm:pt>
    <dgm:pt modelId="{3377AD07-07E0-4A3E-8460-F507AFCCB8DD}" type="pres">
      <dgm:prSet presAssocID="{824D4187-B7BE-4481-AFE1-428FF3D204E5}" presName="aSpace2" presStyleCnt="0"/>
      <dgm:spPr/>
    </dgm:pt>
    <dgm:pt modelId="{7C5A827B-A791-465C-869D-6C8C0588D0EA}" type="pres">
      <dgm:prSet presAssocID="{B49088E4-9DE4-472E-B645-FF97DBC1F1D1}" presName="childNode" presStyleLbl="node1" presStyleIdx="1" presStyleCnt="9">
        <dgm:presLayoutVars>
          <dgm:bulletEnabled val="1"/>
        </dgm:presLayoutVars>
      </dgm:prSet>
      <dgm:spPr/>
    </dgm:pt>
    <dgm:pt modelId="{7B5F38A7-60C0-4C6D-B6A9-F4CA65359B34}" type="pres">
      <dgm:prSet presAssocID="{B49088E4-9DE4-472E-B645-FF97DBC1F1D1}" presName="aSpace2" presStyleCnt="0"/>
      <dgm:spPr/>
    </dgm:pt>
    <dgm:pt modelId="{95010241-E39D-4823-87CD-4D94D7E272F1}" type="pres">
      <dgm:prSet presAssocID="{209B9678-EF32-41BA-9ED1-32C8CB67845E}" presName="childNode" presStyleLbl="node1" presStyleIdx="2" presStyleCnt="9">
        <dgm:presLayoutVars>
          <dgm:bulletEnabled val="1"/>
        </dgm:presLayoutVars>
      </dgm:prSet>
      <dgm:spPr/>
    </dgm:pt>
    <dgm:pt modelId="{1DB85550-1FA3-487B-BCCD-CB7DE1C3F50F}" type="pres">
      <dgm:prSet presAssocID="{209B9678-EF32-41BA-9ED1-32C8CB67845E}" presName="aSpace2" presStyleCnt="0"/>
      <dgm:spPr/>
    </dgm:pt>
    <dgm:pt modelId="{B55DA8DB-8931-4B6F-90B9-0EEE7A3ED7DC}" type="pres">
      <dgm:prSet presAssocID="{587D8C69-7547-4A02-8BF3-B3316A36BDBF}" presName="childNode" presStyleLbl="node1" presStyleIdx="3" presStyleCnt="9">
        <dgm:presLayoutVars>
          <dgm:bulletEnabled val="1"/>
        </dgm:presLayoutVars>
      </dgm:prSet>
      <dgm:spPr/>
    </dgm:pt>
    <dgm:pt modelId="{67A253DE-EBBA-4783-B1D7-FEA32DBAC0A3}" type="pres">
      <dgm:prSet presAssocID="{CAA92D75-FD35-48A6-B08E-016196113795}" presName="aSpace" presStyleCnt="0"/>
      <dgm:spPr/>
    </dgm:pt>
    <dgm:pt modelId="{DC20B1B8-2F05-4494-A7E5-A7635C6242CB}" type="pres">
      <dgm:prSet presAssocID="{F9B3E33B-E003-46A0-AD2F-D84303F32229}" presName="compNode" presStyleCnt="0"/>
      <dgm:spPr/>
    </dgm:pt>
    <dgm:pt modelId="{37B4D0BF-9326-44B3-9480-FC1A54637203}" type="pres">
      <dgm:prSet presAssocID="{F9B3E33B-E003-46A0-AD2F-D84303F32229}" presName="aNode" presStyleLbl="bgShp" presStyleIdx="1" presStyleCnt="2" custScaleY="93789" custLinFactNeighborX="-612" custLinFactNeighborY="1070"/>
      <dgm:spPr>
        <a:prstGeom prst="flowChartAlternateProcess">
          <a:avLst/>
        </a:prstGeom>
      </dgm:spPr>
    </dgm:pt>
    <dgm:pt modelId="{9DF38E7C-B78A-4834-B1FC-91BA8A741A08}" type="pres">
      <dgm:prSet presAssocID="{F9B3E33B-E003-46A0-AD2F-D84303F32229}" presName="textNode" presStyleLbl="bgShp" presStyleIdx="1" presStyleCnt="2"/>
      <dgm:spPr/>
    </dgm:pt>
    <dgm:pt modelId="{A661DDB9-8179-4920-8933-9BECB6998B9F}" type="pres">
      <dgm:prSet presAssocID="{F9B3E33B-E003-46A0-AD2F-D84303F32229}" presName="compChildNode" presStyleCnt="0"/>
      <dgm:spPr/>
    </dgm:pt>
    <dgm:pt modelId="{679D8A6C-8B8D-44B1-8E49-ABB14F2CA614}" type="pres">
      <dgm:prSet presAssocID="{F9B3E33B-E003-46A0-AD2F-D84303F32229}" presName="theInnerList" presStyleCnt="0"/>
      <dgm:spPr/>
    </dgm:pt>
    <dgm:pt modelId="{3F428F97-46FE-45D4-B731-CA417BB548EE}" type="pres">
      <dgm:prSet presAssocID="{40A9BC16-7622-48D4-9127-8B047883530B}" presName="childNode" presStyleLbl="node1" presStyleIdx="4" presStyleCnt="9" custScaleX="107887" custScaleY="145190" custLinFactY="-6882" custLinFactNeighborX="928" custLinFactNeighborY="-100000">
        <dgm:presLayoutVars>
          <dgm:bulletEnabled val="1"/>
        </dgm:presLayoutVars>
      </dgm:prSet>
      <dgm:spPr/>
    </dgm:pt>
    <dgm:pt modelId="{86AF5FF6-7BC9-45DC-89F5-AA4E21F6AF7C}" type="pres">
      <dgm:prSet presAssocID="{40A9BC16-7622-48D4-9127-8B047883530B}" presName="aSpace2" presStyleCnt="0"/>
      <dgm:spPr/>
    </dgm:pt>
    <dgm:pt modelId="{2079A43B-986A-4D29-8FB3-7C9EDB9EDA92}" type="pres">
      <dgm:prSet presAssocID="{B34C38CB-AD17-4DBF-AD7E-B5B0DC32076D}" presName="childNode" presStyleLbl="node1" presStyleIdx="5" presStyleCnt="9" custScaleX="107838" custLinFactY="90973" custLinFactNeighborX="953" custLinFactNeighborY="100000">
        <dgm:presLayoutVars>
          <dgm:bulletEnabled val="1"/>
        </dgm:presLayoutVars>
      </dgm:prSet>
      <dgm:spPr/>
    </dgm:pt>
    <dgm:pt modelId="{0AB5FA13-AA97-4DEA-A49F-3C3F82AAA3DD}" type="pres">
      <dgm:prSet presAssocID="{B34C38CB-AD17-4DBF-AD7E-B5B0DC32076D}" presName="aSpace2" presStyleCnt="0"/>
      <dgm:spPr/>
    </dgm:pt>
    <dgm:pt modelId="{DB616AD0-E1B4-41ED-B82E-E2F16E835428}" type="pres">
      <dgm:prSet presAssocID="{B2D616EC-1014-4CF2-B3FE-F8D292557B23}" presName="childNode" presStyleLbl="node1" presStyleIdx="6" presStyleCnt="9" custScaleX="108185" custLinFactY="-100000" custLinFactNeighborX="779" custLinFactNeighborY="-189570">
        <dgm:presLayoutVars>
          <dgm:bulletEnabled val="1"/>
        </dgm:presLayoutVars>
      </dgm:prSet>
      <dgm:spPr/>
    </dgm:pt>
    <dgm:pt modelId="{95BE8371-367D-4081-9A5E-46DB42F17C64}" type="pres">
      <dgm:prSet presAssocID="{B2D616EC-1014-4CF2-B3FE-F8D292557B23}" presName="aSpace2" presStyleCnt="0"/>
      <dgm:spPr/>
    </dgm:pt>
    <dgm:pt modelId="{DF8392E3-BD6B-4183-BD8F-CD612C53FB17}" type="pres">
      <dgm:prSet presAssocID="{07596A23-1CC5-4745-BBD5-A100A92E8762}" presName="childNode" presStyleLbl="node1" presStyleIdx="7" presStyleCnt="9" custScaleX="108265" custScaleY="195322" custLinFactNeighborX="739">
        <dgm:presLayoutVars>
          <dgm:bulletEnabled val="1"/>
        </dgm:presLayoutVars>
      </dgm:prSet>
      <dgm:spPr/>
    </dgm:pt>
    <dgm:pt modelId="{634A9180-3F46-4454-897A-0CB473A1F98F}" type="pres">
      <dgm:prSet presAssocID="{07596A23-1CC5-4745-BBD5-A100A92E8762}" presName="aSpace2" presStyleCnt="0"/>
      <dgm:spPr/>
    </dgm:pt>
    <dgm:pt modelId="{4244D726-EFA5-466F-B145-FBF6EDEEBC3C}" type="pres">
      <dgm:prSet presAssocID="{C8CF3648-9D77-47E2-93B7-94B38E683945}" presName="childNode" presStyleLbl="node1" presStyleIdx="8" presStyleCnt="9" custScaleX="107882" custLinFactNeighborX="931" custLinFactNeighborY="18045">
        <dgm:presLayoutVars>
          <dgm:bulletEnabled val="1"/>
        </dgm:presLayoutVars>
      </dgm:prSet>
      <dgm:spPr/>
    </dgm:pt>
  </dgm:ptLst>
  <dgm:cxnLst>
    <dgm:cxn modelId="{63E74200-B4F8-414B-97DB-C09732086251}" type="presOf" srcId="{C8CF3648-9D77-47E2-93B7-94B38E683945}" destId="{4244D726-EFA5-466F-B145-FBF6EDEEBC3C}" srcOrd="0" destOrd="0" presId="urn:microsoft.com/office/officeart/2005/8/layout/lProcess2"/>
    <dgm:cxn modelId="{BE6AA409-2068-4831-B736-59A958A56458}" type="presOf" srcId="{CAA92D75-FD35-48A6-B08E-016196113795}" destId="{61F3E371-0CCA-4030-B853-26690D72A484}" srcOrd="1" destOrd="0" presId="urn:microsoft.com/office/officeart/2005/8/layout/lProcess2"/>
    <dgm:cxn modelId="{2777F217-608C-4DF1-AA2D-1573C216EF83}" srcId="{F9B3E33B-E003-46A0-AD2F-D84303F32229}" destId="{07596A23-1CC5-4745-BBD5-A100A92E8762}" srcOrd="3" destOrd="0" parTransId="{C415BF04-D374-4F46-9F36-AA214E615ADC}" sibTransId="{2929673D-561A-42E0-9D61-0929605C59F6}"/>
    <dgm:cxn modelId="{0A818622-59D5-4B6E-92B6-ADBE4AB7591F}" srcId="{F9B3E33B-E003-46A0-AD2F-D84303F32229}" destId="{B2D616EC-1014-4CF2-B3FE-F8D292557B23}" srcOrd="2" destOrd="0" parTransId="{7AFE6BAC-9D1D-4689-9172-D4BE1D458C2D}" sibTransId="{5E58B102-B7B9-49A4-9F8A-EEA873594F4A}"/>
    <dgm:cxn modelId="{3D1C7C27-FE1D-4E80-8EEE-FF4922154B45}" srcId="{B24DEBB9-895C-4B85-9220-986B91A7C898}" destId="{F9B3E33B-E003-46A0-AD2F-D84303F32229}" srcOrd="1" destOrd="0" parTransId="{E31C58D8-DF54-499C-A7C4-542FDA77175F}" sibTransId="{BAB3730A-741A-46F7-BBAF-CB974450C0B9}"/>
    <dgm:cxn modelId="{0A4FE62A-E68E-41C0-B156-9EC0CF31A69C}" srcId="{CAA92D75-FD35-48A6-B08E-016196113795}" destId="{209B9678-EF32-41BA-9ED1-32C8CB67845E}" srcOrd="2" destOrd="0" parTransId="{DD01A464-9269-4813-8A21-460FF0CC5DCF}" sibTransId="{366942E3-AFCB-487D-A0DD-0DCCB86B1B34}"/>
    <dgm:cxn modelId="{58DCC42D-6210-4B19-8441-D5B0CEED1E2F}" type="presOf" srcId="{B49088E4-9DE4-472E-B645-FF97DBC1F1D1}" destId="{7C5A827B-A791-465C-869D-6C8C0588D0EA}" srcOrd="0" destOrd="0" presId="urn:microsoft.com/office/officeart/2005/8/layout/lProcess2"/>
    <dgm:cxn modelId="{38C5342F-A9C1-492A-8012-CED773C3E800}" srcId="{F9B3E33B-E003-46A0-AD2F-D84303F32229}" destId="{C8CF3648-9D77-47E2-93B7-94B38E683945}" srcOrd="4" destOrd="0" parTransId="{9B041864-3794-4CF6-8A56-EEE5845FC787}" sibTransId="{BB37CC52-6044-40C1-B26F-A9133101D65E}"/>
    <dgm:cxn modelId="{820BB83B-EAAF-40F4-B741-C0CC9D8E0B6C}" srcId="{F9B3E33B-E003-46A0-AD2F-D84303F32229}" destId="{40A9BC16-7622-48D4-9127-8B047883530B}" srcOrd="0" destOrd="0" parTransId="{FEFDAA2D-0EC1-42C9-866A-811ED8F08C32}" sibTransId="{FD68D8F4-A370-4238-82D2-079E00E718A8}"/>
    <dgm:cxn modelId="{09484B5B-9E91-4B94-B5A2-C14C028122C9}" type="presOf" srcId="{209B9678-EF32-41BA-9ED1-32C8CB67845E}" destId="{95010241-E39D-4823-87CD-4D94D7E272F1}" srcOrd="0" destOrd="0" presId="urn:microsoft.com/office/officeart/2005/8/layout/lProcess2"/>
    <dgm:cxn modelId="{FFD8465E-D270-4DCB-B0DB-5A87CDE32120}" type="presOf" srcId="{B2D616EC-1014-4CF2-B3FE-F8D292557B23}" destId="{DB616AD0-E1B4-41ED-B82E-E2F16E835428}" srcOrd="0" destOrd="0" presId="urn:microsoft.com/office/officeart/2005/8/layout/lProcess2"/>
    <dgm:cxn modelId="{75E2D241-75D6-4690-AD12-A3EA9774F4A9}" type="presOf" srcId="{40A9BC16-7622-48D4-9127-8B047883530B}" destId="{3F428F97-46FE-45D4-B731-CA417BB548EE}" srcOrd="0" destOrd="0" presId="urn:microsoft.com/office/officeart/2005/8/layout/lProcess2"/>
    <dgm:cxn modelId="{B4491662-428F-48ED-B669-941016C4DA5D}" srcId="{CAA92D75-FD35-48A6-B08E-016196113795}" destId="{824D4187-B7BE-4481-AFE1-428FF3D204E5}" srcOrd="0" destOrd="0" parTransId="{3BC09F8D-2A1D-406E-9A92-3655AEFAEB0E}" sibTransId="{18CE3199-CA4F-4DFF-B845-221551784477}"/>
    <dgm:cxn modelId="{80704F63-84E2-4FB2-A6CC-205F8805BA84}" type="presOf" srcId="{F9B3E33B-E003-46A0-AD2F-D84303F32229}" destId="{9DF38E7C-B78A-4834-B1FC-91BA8A741A08}" srcOrd="1" destOrd="0" presId="urn:microsoft.com/office/officeart/2005/8/layout/lProcess2"/>
    <dgm:cxn modelId="{B45A076D-949F-48F5-950C-39C0ECFA5881}" type="presOf" srcId="{07596A23-1CC5-4745-BBD5-A100A92E8762}" destId="{DF8392E3-BD6B-4183-BD8F-CD612C53FB17}" srcOrd="0" destOrd="0" presId="urn:microsoft.com/office/officeart/2005/8/layout/lProcess2"/>
    <dgm:cxn modelId="{A5FAA04F-E51C-4C7E-BEA2-A1D6771A6C95}" srcId="{CAA92D75-FD35-48A6-B08E-016196113795}" destId="{B49088E4-9DE4-472E-B645-FF97DBC1F1D1}" srcOrd="1" destOrd="0" parTransId="{2F16DB0F-B2A1-40AC-ACB7-EC4FC5C54C74}" sibTransId="{7A893C81-44FB-4BEA-A07E-A1A0421658A8}"/>
    <dgm:cxn modelId="{386B9170-9E73-44A3-8202-2C2113FCD352}" srcId="{F9B3E33B-E003-46A0-AD2F-D84303F32229}" destId="{B34C38CB-AD17-4DBF-AD7E-B5B0DC32076D}" srcOrd="1" destOrd="0" parTransId="{8B67B9D2-C318-406C-8F6B-1BEF87F66575}" sibTransId="{4AAFA3D7-E55F-43AF-8022-EFA772C01CC4}"/>
    <dgm:cxn modelId="{7B620779-162C-46F6-894F-1B2134C0F34A}" srcId="{B24DEBB9-895C-4B85-9220-986B91A7C898}" destId="{CAA92D75-FD35-48A6-B08E-016196113795}" srcOrd="0" destOrd="0" parTransId="{193D85FB-0485-438E-B163-F81A29DDCA31}" sibTransId="{4000F50D-342F-4E05-BC42-D1B9A5487A2A}"/>
    <dgm:cxn modelId="{36AAA68E-D4C7-4E53-99BE-866272529760}" type="presOf" srcId="{824D4187-B7BE-4481-AFE1-428FF3D204E5}" destId="{3909FBF9-5654-4677-AED6-099861E288BF}" srcOrd="0" destOrd="0" presId="urn:microsoft.com/office/officeart/2005/8/layout/lProcess2"/>
    <dgm:cxn modelId="{269E37AF-1AA5-4F0F-B17A-510FE9BBFBF6}" type="presOf" srcId="{B34C38CB-AD17-4DBF-AD7E-B5B0DC32076D}" destId="{2079A43B-986A-4D29-8FB3-7C9EDB9EDA92}" srcOrd="0" destOrd="0" presId="urn:microsoft.com/office/officeart/2005/8/layout/lProcess2"/>
    <dgm:cxn modelId="{B90340C4-3F60-4BE5-AF65-51CEF274C639}" type="presOf" srcId="{CAA92D75-FD35-48A6-B08E-016196113795}" destId="{8B85C062-C72C-4D29-8BE3-7A1EAAADE555}" srcOrd="0" destOrd="0" presId="urn:microsoft.com/office/officeart/2005/8/layout/lProcess2"/>
    <dgm:cxn modelId="{34DE87CD-40E5-4967-8294-A505C00D2837}" type="presOf" srcId="{587D8C69-7547-4A02-8BF3-B3316A36BDBF}" destId="{B55DA8DB-8931-4B6F-90B9-0EEE7A3ED7DC}" srcOrd="0" destOrd="0" presId="urn:microsoft.com/office/officeart/2005/8/layout/lProcess2"/>
    <dgm:cxn modelId="{3050A1DD-E429-4142-B809-FDAFC08CFC96}" srcId="{CAA92D75-FD35-48A6-B08E-016196113795}" destId="{587D8C69-7547-4A02-8BF3-B3316A36BDBF}" srcOrd="3" destOrd="0" parTransId="{03AB7E30-4853-4912-B78E-0703CC4BC18C}" sibTransId="{B3D93B64-DFAE-4410-8701-53E13BD2BA23}"/>
    <dgm:cxn modelId="{454831E8-D2BF-4019-ACB8-9FC50D7ACDCF}" type="presOf" srcId="{F9B3E33B-E003-46A0-AD2F-D84303F32229}" destId="{37B4D0BF-9326-44B3-9480-FC1A54637203}" srcOrd="0" destOrd="0" presId="urn:microsoft.com/office/officeart/2005/8/layout/lProcess2"/>
    <dgm:cxn modelId="{88AE91F3-9728-49D9-9ADC-AFC0AA201EC1}" type="presOf" srcId="{B24DEBB9-895C-4B85-9220-986B91A7C898}" destId="{7E73BFD4-87DD-4A77-AD21-053D817C2E0D}" srcOrd="0" destOrd="0" presId="urn:microsoft.com/office/officeart/2005/8/layout/lProcess2"/>
    <dgm:cxn modelId="{11DEA6F5-D209-4757-ADE1-CD6F8F74DC5B}" type="presParOf" srcId="{7E73BFD4-87DD-4A77-AD21-053D817C2E0D}" destId="{BE0046BF-CC3C-45EB-A3C2-BE27850993E9}" srcOrd="0" destOrd="0" presId="urn:microsoft.com/office/officeart/2005/8/layout/lProcess2"/>
    <dgm:cxn modelId="{F6F60064-A27C-454A-848F-5A706431B603}" type="presParOf" srcId="{BE0046BF-CC3C-45EB-A3C2-BE27850993E9}" destId="{8B85C062-C72C-4D29-8BE3-7A1EAAADE555}" srcOrd="0" destOrd="0" presId="urn:microsoft.com/office/officeart/2005/8/layout/lProcess2"/>
    <dgm:cxn modelId="{6DAC247F-2EB9-4B9A-9BC7-D3B113FDF316}" type="presParOf" srcId="{BE0046BF-CC3C-45EB-A3C2-BE27850993E9}" destId="{61F3E371-0CCA-4030-B853-26690D72A484}" srcOrd="1" destOrd="0" presId="urn:microsoft.com/office/officeart/2005/8/layout/lProcess2"/>
    <dgm:cxn modelId="{BE380ED0-6B08-4EE1-8A04-994F52727CA8}" type="presParOf" srcId="{BE0046BF-CC3C-45EB-A3C2-BE27850993E9}" destId="{6CA0740B-403E-4600-8BED-F27099C06F4F}" srcOrd="2" destOrd="0" presId="urn:microsoft.com/office/officeart/2005/8/layout/lProcess2"/>
    <dgm:cxn modelId="{F75FBB6C-2B47-41B8-B4A6-2096CF7BF688}" type="presParOf" srcId="{6CA0740B-403E-4600-8BED-F27099C06F4F}" destId="{61743CF0-37F1-404D-AD6F-71004FCCEB61}" srcOrd="0" destOrd="0" presId="urn:microsoft.com/office/officeart/2005/8/layout/lProcess2"/>
    <dgm:cxn modelId="{1FA6C5EA-CC37-41D0-9D0D-A57383708003}" type="presParOf" srcId="{61743CF0-37F1-404D-AD6F-71004FCCEB61}" destId="{3909FBF9-5654-4677-AED6-099861E288BF}" srcOrd="0" destOrd="0" presId="urn:microsoft.com/office/officeart/2005/8/layout/lProcess2"/>
    <dgm:cxn modelId="{318E39A8-CA23-4E78-BEE7-E26A2FF7602F}" type="presParOf" srcId="{61743CF0-37F1-404D-AD6F-71004FCCEB61}" destId="{3377AD07-07E0-4A3E-8460-F507AFCCB8DD}" srcOrd="1" destOrd="0" presId="urn:microsoft.com/office/officeart/2005/8/layout/lProcess2"/>
    <dgm:cxn modelId="{A57C378E-76A4-4C52-81A3-F92DE43C39D5}" type="presParOf" srcId="{61743CF0-37F1-404D-AD6F-71004FCCEB61}" destId="{7C5A827B-A791-465C-869D-6C8C0588D0EA}" srcOrd="2" destOrd="0" presId="urn:microsoft.com/office/officeart/2005/8/layout/lProcess2"/>
    <dgm:cxn modelId="{5E580260-2A04-4C17-B7EF-1FF50DD4E87A}" type="presParOf" srcId="{61743CF0-37F1-404D-AD6F-71004FCCEB61}" destId="{7B5F38A7-60C0-4C6D-B6A9-F4CA65359B34}" srcOrd="3" destOrd="0" presId="urn:microsoft.com/office/officeart/2005/8/layout/lProcess2"/>
    <dgm:cxn modelId="{B44F41F3-9FC6-45AB-A683-64BE982912ED}" type="presParOf" srcId="{61743CF0-37F1-404D-AD6F-71004FCCEB61}" destId="{95010241-E39D-4823-87CD-4D94D7E272F1}" srcOrd="4" destOrd="0" presId="urn:microsoft.com/office/officeart/2005/8/layout/lProcess2"/>
    <dgm:cxn modelId="{0CAED045-591C-4888-ACBE-83ED30E2195E}" type="presParOf" srcId="{61743CF0-37F1-404D-AD6F-71004FCCEB61}" destId="{1DB85550-1FA3-487B-BCCD-CB7DE1C3F50F}" srcOrd="5" destOrd="0" presId="urn:microsoft.com/office/officeart/2005/8/layout/lProcess2"/>
    <dgm:cxn modelId="{DCA836B4-D6DC-413F-846E-48E400546DD3}" type="presParOf" srcId="{61743CF0-37F1-404D-AD6F-71004FCCEB61}" destId="{B55DA8DB-8931-4B6F-90B9-0EEE7A3ED7DC}" srcOrd="6" destOrd="0" presId="urn:microsoft.com/office/officeart/2005/8/layout/lProcess2"/>
    <dgm:cxn modelId="{E21D89AB-0A6C-42E6-BE9A-CE48FC2DD0EC}" type="presParOf" srcId="{7E73BFD4-87DD-4A77-AD21-053D817C2E0D}" destId="{67A253DE-EBBA-4783-B1D7-FEA32DBAC0A3}" srcOrd="1" destOrd="0" presId="urn:microsoft.com/office/officeart/2005/8/layout/lProcess2"/>
    <dgm:cxn modelId="{FE0C6836-5FC8-4D34-A720-38C1ABECEE40}" type="presParOf" srcId="{7E73BFD4-87DD-4A77-AD21-053D817C2E0D}" destId="{DC20B1B8-2F05-4494-A7E5-A7635C6242CB}" srcOrd="2" destOrd="0" presId="urn:microsoft.com/office/officeart/2005/8/layout/lProcess2"/>
    <dgm:cxn modelId="{61599D9E-4EF3-4582-B2EC-AB7D07CA1502}" type="presParOf" srcId="{DC20B1B8-2F05-4494-A7E5-A7635C6242CB}" destId="{37B4D0BF-9326-44B3-9480-FC1A54637203}" srcOrd="0" destOrd="0" presId="urn:microsoft.com/office/officeart/2005/8/layout/lProcess2"/>
    <dgm:cxn modelId="{5046C14D-6A75-491D-86C2-93F59036E9E4}" type="presParOf" srcId="{DC20B1B8-2F05-4494-A7E5-A7635C6242CB}" destId="{9DF38E7C-B78A-4834-B1FC-91BA8A741A08}" srcOrd="1" destOrd="0" presId="urn:microsoft.com/office/officeart/2005/8/layout/lProcess2"/>
    <dgm:cxn modelId="{DA083537-C23A-4A6F-BADD-477BD81E1D9B}" type="presParOf" srcId="{DC20B1B8-2F05-4494-A7E5-A7635C6242CB}" destId="{A661DDB9-8179-4920-8933-9BECB6998B9F}" srcOrd="2" destOrd="0" presId="urn:microsoft.com/office/officeart/2005/8/layout/lProcess2"/>
    <dgm:cxn modelId="{C5323CFE-88ED-48C0-A12B-1225016E8FC2}" type="presParOf" srcId="{A661DDB9-8179-4920-8933-9BECB6998B9F}" destId="{679D8A6C-8B8D-44B1-8E49-ABB14F2CA614}" srcOrd="0" destOrd="0" presId="urn:microsoft.com/office/officeart/2005/8/layout/lProcess2"/>
    <dgm:cxn modelId="{AAF2C41C-36F5-4C8B-9CF1-E4F6C6A704A2}" type="presParOf" srcId="{679D8A6C-8B8D-44B1-8E49-ABB14F2CA614}" destId="{3F428F97-46FE-45D4-B731-CA417BB548EE}" srcOrd="0" destOrd="0" presId="urn:microsoft.com/office/officeart/2005/8/layout/lProcess2"/>
    <dgm:cxn modelId="{0105995B-36CA-4C06-BB28-8FC4F162B7CA}" type="presParOf" srcId="{679D8A6C-8B8D-44B1-8E49-ABB14F2CA614}" destId="{86AF5FF6-7BC9-45DC-89F5-AA4E21F6AF7C}" srcOrd="1" destOrd="0" presId="urn:microsoft.com/office/officeart/2005/8/layout/lProcess2"/>
    <dgm:cxn modelId="{F40E356F-9DC0-4CEE-ABCC-D109D41B9626}" type="presParOf" srcId="{679D8A6C-8B8D-44B1-8E49-ABB14F2CA614}" destId="{2079A43B-986A-4D29-8FB3-7C9EDB9EDA92}" srcOrd="2" destOrd="0" presId="urn:microsoft.com/office/officeart/2005/8/layout/lProcess2"/>
    <dgm:cxn modelId="{B2F335EF-2C6E-41D6-869C-39ACDCA4E100}" type="presParOf" srcId="{679D8A6C-8B8D-44B1-8E49-ABB14F2CA614}" destId="{0AB5FA13-AA97-4DEA-A49F-3C3F82AAA3DD}" srcOrd="3" destOrd="0" presId="urn:microsoft.com/office/officeart/2005/8/layout/lProcess2"/>
    <dgm:cxn modelId="{7C661B16-4CF2-454F-AEDB-FB292639C916}" type="presParOf" srcId="{679D8A6C-8B8D-44B1-8E49-ABB14F2CA614}" destId="{DB616AD0-E1B4-41ED-B82E-E2F16E835428}" srcOrd="4" destOrd="0" presId="urn:microsoft.com/office/officeart/2005/8/layout/lProcess2"/>
    <dgm:cxn modelId="{43E8826B-6C58-4A3F-A15C-76CCDA956D36}" type="presParOf" srcId="{679D8A6C-8B8D-44B1-8E49-ABB14F2CA614}" destId="{95BE8371-367D-4081-9A5E-46DB42F17C64}" srcOrd="5" destOrd="0" presId="urn:microsoft.com/office/officeart/2005/8/layout/lProcess2"/>
    <dgm:cxn modelId="{9A7F8021-EB53-4FA6-8500-6B51EA220FF9}" type="presParOf" srcId="{679D8A6C-8B8D-44B1-8E49-ABB14F2CA614}" destId="{DF8392E3-BD6B-4183-BD8F-CD612C53FB17}" srcOrd="6" destOrd="0" presId="urn:microsoft.com/office/officeart/2005/8/layout/lProcess2"/>
    <dgm:cxn modelId="{14C24A99-0E7B-4504-9588-36D54D391150}" type="presParOf" srcId="{679D8A6C-8B8D-44B1-8E49-ABB14F2CA614}" destId="{634A9180-3F46-4454-897A-0CB473A1F98F}" srcOrd="7" destOrd="0" presId="urn:microsoft.com/office/officeart/2005/8/layout/lProcess2"/>
    <dgm:cxn modelId="{9B508A0F-781A-44C3-8FB1-E0200A25E1EA}" type="presParOf" srcId="{679D8A6C-8B8D-44B1-8E49-ABB14F2CA614}" destId="{4244D726-EFA5-466F-B145-FBF6EDEEBC3C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5AE44D-50FA-4EAD-887A-1FC67529AD8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C05688-970D-44D9-B4AC-25FD7C91967C}">
      <dgm:prSet custT="1"/>
      <dgm:spPr>
        <a:ln>
          <a:solidFill>
            <a:srgbClr val="8B3C67"/>
          </a:solidFill>
        </a:ln>
      </dgm:spPr>
      <dgm:t>
        <a:bodyPr/>
        <a:lstStyle/>
        <a:p>
          <a:pPr marL="285750" marR="0" lvl="0" indent="-28575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1800" kern="1200" dirty="0">
              <a:solidFill>
                <a:srgbClr val="8B3C67"/>
              </a:solidFill>
              <a:latin typeface="Montserrat ExtraBold" pitchFamily="2" charset="-52"/>
              <a:ea typeface="+mj-ea"/>
              <a:cs typeface="+mj-cs"/>
              <a:sym typeface="Arial"/>
            </a:rPr>
            <a:t>Логопедическая коррекция: интенсивность и содержание определяется структурой речевого дефекта.</a:t>
          </a:r>
        </a:p>
      </dgm:t>
    </dgm:pt>
    <dgm:pt modelId="{5D975305-B681-4693-BA61-C2A7863351B5}" type="parTrans" cxnId="{B9D357B4-D4EF-49A6-A636-DD9BCC4366D9}">
      <dgm:prSet/>
      <dgm:spPr/>
      <dgm:t>
        <a:bodyPr/>
        <a:lstStyle/>
        <a:p>
          <a:endParaRPr lang="ru-RU"/>
        </a:p>
      </dgm:t>
    </dgm:pt>
    <dgm:pt modelId="{DE2D7844-8EDB-4375-9254-AFD95D7E2C1F}" type="sibTrans" cxnId="{B9D357B4-D4EF-49A6-A636-DD9BCC4366D9}">
      <dgm:prSet/>
      <dgm:spPr/>
      <dgm:t>
        <a:bodyPr/>
        <a:lstStyle/>
        <a:p>
          <a:endParaRPr lang="ru-RU"/>
        </a:p>
      </dgm:t>
    </dgm:pt>
    <dgm:pt modelId="{A4C59F5C-2750-4FD8-A912-6F97D67122F0}">
      <dgm:prSet custT="1"/>
      <dgm:spPr>
        <a:ln>
          <a:solidFill>
            <a:srgbClr val="8B3C67"/>
          </a:solidFill>
        </a:ln>
      </dgm:spPr>
      <dgm:t>
        <a:bodyPr/>
        <a:lstStyle/>
        <a:p>
          <a:r>
            <a:rPr lang="ru-RU" sz="1800" kern="1200" dirty="0">
              <a:solidFill>
                <a:srgbClr val="8B3C67"/>
              </a:solidFill>
              <a:latin typeface="Montserrat ExtraBold" pitchFamily="2" charset="-52"/>
              <a:ea typeface="+mj-ea"/>
              <a:cs typeface="+mj-cs"/>
              <a:sym typeface="Arial"/>
            </a:rPr>
            <a:t>Применение специальных методов обучения.</a:t>
          </a:r>
        </a:p>
      </dgm:t>
    </dgm:pt>
    <dgm:pt modelId="{639334C7-760B-48D2-8DC4-2960820C47A4}" type="parTrans" cxnId="{508F5C35-0247-460C-85E7-643D26BE0532}">
      <dgm:prSet/>
      <dgm:spPr/>
      <dgm:t>
        <a:bodyPr/>
        <a:lstStyle/>
        <a:p>
          <a:endParaRPr lang="ru-RU"/>
        </a:p>
      </dgm:t>
    </dgm:pt>
    <dgm:pt modelId="{95ED49B1-18EF-4BC2-8A45-D995508160F8}" type="sibTrans" cxnId="{508F5C35-0247-460C-85E7-643D26BE0532}">
      <dgm:prSet/>
      <dgm:spPr/>
      <dgm:t>
        <a:bodyPr/>
        <a:lstStyle/>
        <a:p>
          <a:endParaRPr lang="ru-RU"/>
        </a:p>
      </dgm:t>
    </dgm:pt>
    <dgm:pt modelId="{B2C070A0-7056-4A17-8EA6-E974A2807AB1}">
      <dgm:prSet custT="1"/>
      <dgm:spPr>
        <a:ln>
          <a:solidFill>
            <a:srgbClr val="8B3C67"/>
          </a:solidFill>
        </a:ln>
      </dgm:spPr>
      <dgm:t>
        <a:bodyPr/>
        <a:lstStyle/>
        <a:p>
          <a:r>
            <a:rPr lang="ru-RU" sz="1800" kern="1200" dirty="0">
              <a:solidFill>
                <a:srgbClr val="8B3C67"/>
              </a:solidFill>
              <a:latin typeface="Montserrat ExtraBold" pitchFamily="2" charset="-52"/>
              <a:ea typeface="+mj-ea"/>
              <a:cs typeface="+mj-cs"/>
              <a:sym typeface="Arial"/>
            </a:rPr>
            <a:t>Комплексный подход к организации коррекционного сопровождения, соблюдение речевого режима</a:t>
          </a:r>
        </a:p>
      </dgm:t>
    </dgm:pt>
    <dgm:pt modelId="{10C61CEC-B27B-4638-AFA7-29B87269F649}" type="parTrans" cxnId="{4472685F-FA6B-4831-BC9F-087DF9A6E757}">
      <dgm:prSet/>
      <dgm:spPr/>
      <dgm:t>
        <a:bodyPr/>
        <a:lstStyle/>
        <a:p>
          <a:endParaRPr lang="ru-RU"/>
        </a:p>
      </dgm:t>
    </dgm:pt>
    <dgm:pt modelId="{D983D8A1-67F2-457D-9FE2-73616B01C269}" type="sibTrans" cxnId="{4472685F-FA6B-4831-BC9F-087DF9A6E757}">
      <dgm:prSet/>
      <dgm:spPr/>
      <dgm:t>
        <a:bodyPr/>
        <a:lstStyle/>
        <a:p>
          <a:endParaRPr lang="ru-RU"/>
        </a:p>
      </dgm:t>
    </dgm:pt>
    <dgm:pt modelId="{A36A44F6-CBAE-4600-987D-FD3810A2113C}">
      <dgm:prSet custT="1"/>
      <dgm:spPr>
        <a:ln>
          <a:solidFill>
            <a:srgbClr val="8B3C67"/>
          </a:solidFill>
        </a:ln>
      </dgm:spPr>
      <dgm:t>
        <a:bodyPr/>
        <a:lstStyle/>
        <a:p>
          <a:r>
            <a:rPr lang="ru-RU" sz="1800" kern="1200" dirty="0">
              <a:solidFill>
                <a:srgbClr val="8B3C67"/>
              </a:solidFill>
              <a:latin typeface="Montserrat ExtraBold" pitchFamily="2" charset="-52"/>
              <a:ea typeface="+mj-ea"/>
              <a:cs typeface="+mj-cs"/>
              <a:sym typeface="Arial"/>
            </a:rPr>
            <a:t>Наличие специальных коррекционных курсов, направленных на формирование предпосылок успешного усвоения программного материала и социализацию</a:t>
          </a:r>
          <a:endParaRPr lang="ru-RU" sz="2000" b="1" i="0" u="none" strike="noStrike" kern="1200" cap="none" dirty="0">
            <a:solidFill>
              <a:srgbClr val="6884C2"/>
            </a:solidFill>
            <a:latin typeface="Times New Roman"/>
            <a:ea typeface="+mn-ea"/>
            <a:cs typeface="Times New Roman"/>
            <a:sym typeface="Arial"/>
          </a:endParaRPr>
        </a:p>
      </dgm:t>
    </dgm:pt>
    <dgm:pt modelId="{0E2F0466-37BB-4519-BC25-FF33FC41AE12}" type="parTrans" cxnId="{7F4D910C-A78B-411D-AD55-3549AFF03139}">
      <dgm:prSet/>
      <dgm:spPr/>
      <dgm:t>
        <a:bodyPr/>
        <a:lstStyle/>
        <a:p>
          <a:endParaRPr lang="ru-RU"/>
        </a:p>
      </dgm:t>
    </dgm:pt>
    <dgm:pt modelId="{78E158E6-3C57-437C-8F3D-7DE7031EEEA4}" type="sibTrans" cxnId="{7F4D910C-A78B-411D-AD55-3549AFF03139}">
      <dgm:prSet/>
      <dgm:spPr/>
      <dgm:t>
        <a:bodyPr/>
        <a:lstStyle/>
        <a:p>
          <a:endParaRPr lang="ru-RU"/>
        </a:p>
      </dgm:t>
    </dgm:pt>
    <dgm:pt modelId="{596533D4-F849-4FD6-AA1F-076445C86479}" type="pres">
      <dgm:prSet presAssocID="{765AE44D-50FA-4EAD-887A-1FC67529AD8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766A5C51-659D-48FE-8064-17B78D932DF3}" type="pres">
      <dgm:prSet presAssocID="{88C05688-970D-44D9-B4AC-25FD7C91967C}" presName="circle1" presStyleLbl="node1" presStyleIdx="0" presStyleCnt="4"/>
      <dgm:spPr>
        <a:solidFill>
          <a:schemeClr val="accent4">
            <a:lumMod val="60000"/>
            <a:lumOff val="40000"/>
          </a:schemeClr>
        </a:solidFill>
      </dgm:spPr>
    </dgm:pt>
    <dgm:pt modelId="{2D2EDAD0-D63E-4C6F-9D6B-045D51270A9E}" type="pres">
      <dgm:prSet presAssocID="{88C05688-970D-44D9-B4AC-25FD7C91967C}" presName="space" presStyleCnt="0"/>
      <dgm:spPr/>
    </dgm:pt>
    <dgm:pt modelId="{71E6184D-D41C-4C6E-B3A7-12F68C39024E}" type="pres">
      <dgm:prSet presAssocID="{88C05688-970D-44D9-B4AC-25FD7C91967C}" presName="rect1" presStyleLbl="alignAcc1" presStyleIdx="0" presStyleCnt="4"/>
      <dgm:spPr/>
    </dgm:pt>
    <dgm:pt modelId="{52068BF9-7AAE-441F-8C55-5BB25A807D70}" type="pres">
      <dgm:prSet presAssocID="{A4C59F5C-2750-4FD8-A912-6F97D67122F0}" presName="vertSpace2" presStyleLbl="node1" presStyleIdx="0" presStyleCnt="4"/>
      <dgm:spPr/>
    </dgm:pt>
    <dgm:pt modelId="{0BDCEF51-07CF-4E8C-ABB1-8826EE3658F9}" type="pres">
      <dgm:prSet presAssocID="{A4C59F5C-2750-4FD8-A912-6F97D67122F0}" presName="circle2" presStyleLbl="node1" presStyleIdx="1" presStyleCnt="4"/>
      <dgm:spPr>
        <a:solidFill>
          <a:schemeClr val="accent4">
            <a:lumMod val="60000"/>
            <a:lumOff val="40000"/>
          </a:schemeClr>
        </a:solidFill>
      </dgm:spPr>
    </dgm:pt>
    <dgm:pt modelId="{6FC4394F-6C77-4A44-86D5-D5A702B4E8A0}" type="pres">
      <dgm:prSet presAssocID="{A4C59F5C-2750-4FD8-A912-6F97D67122F0}" presName="rect2" presStyleLbl="alignAcc1" presStyleIdx="1" presStyleCnt="4" custLinFactNeighborX="0" custLinFactNeighborY="1221"/>
      <dgm:spPr/>
    </dgm:pt>
    <dgm:pt modelId="{9D32F41B-97D8-410E-A2D3-941B1492391F}" type="pres">
      <dgm:prSet presAssocID="{B2C070A0-7056-4A17-8EA6-E974A2807AB1}" presName="vertSpace3" presStyleLbl="node1" presStyleIdx="1" presStyleCnt="4"/>
      <dgm:spPr/>
    </dgm:pt>
    <dgm:pt modelId="{A5767A59-F3D2-48C1-B78A-4B22A25E80DA}" type="pres">
      <dgm:prSet presAssocID="{B2C070A0-7056-4A17-8EA6-E974A2807AB1}" presName="circle3" presStyleLbl="node1" presStyleIdx="2" presStyleCnt="4"/>
      <dgm:spPr>
        <a:solidFill>
          <a:schemeClr val="accent4">
            <a:lumMod val="60000"/>
            <a:lumOff val="40000"/>
          </a:schemeClr>
        </a:solidFill>
      </dgm:spPr>
    </dgm:pt>
    <dgm:pt modelId="{DED5B268-133C-41AB-BBA9-71C348EF2C83}" type="pres">
      <dgm:prSet presAssocID="{B2C070A0-7056-4A17-8EA6-E974A2807AB1}" presName="rect3" presStyleLbl="alignAcc1" presStyleIdx="2" presStyleCnt="4"/>
      <dgm:spPr/>
    </dgm:pt>
    <dgm:pt modelId="{E45DD0A2-9112-4CD4-88C4-EA517670AD71}" type="pres">
      <dgm:prSet presAssocID="{A36A44F6-CBAE-4600-987D-FD3810A2113C}" presName="vertSpace4" presStyleLbl="node1" presStyleIdx="2" presStyleCnt="4"/>
      <dgm:spPr/>
    </dgm:pt>
    <dgm:pt modelId="{F94B5950-EAB2-479F-B4D2-4C6D913E0D4A}" type="pres">
      <dgm:prSet presAssocID="{A36A44F6-CBAE-4600-987D-FD3810A2113C}" presName="circle4" presStyleLbl="node1" presStyleIdx="3" presStyleCnt="4"/>
      <dgm:spPr>
        <a:solidFill>
          <a:schemeClr val="accent4">
            <a:lumMod val="60000"/>
            <a:lumOff val="40000"/>
          </a:schemeClr>
        </a:solidFill>
      </dgm:spPr>
    </dgm:pt>
    <dgm:pt modelId="{1CB58F84-CDCE-4BC9-8AD2-04864FE582AF}" type="pres">
      <dgm:prSet presAssocID="{A36A44F6-CBAE-4600-987D-FD3810A2113C}" presName="rect4" presStyleLbl="alignAcc1" presStyleIdx="3" presStyleCnt="4"/>
      <dgm:spPr/>
    </dgm:pt>
    <dgm:pt modelId="{DD2BBE0D-8D24-484A-A44D-7BE80FB57AE4}" type="pres">
      <dgm:prSet presAssocID="{88C05688-970D-44D9-B4AC-25FD7C91967C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6E7B54CA-10A6-49B8-9293-BD29F9493316}" type="pres">
      <dgm:prSet presAssocID="{A4C59F5C-2750-4FD8-A912-6F97D67122F0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7DE7ED79-2586-437D-ABE2-4B78255771AA}" type="pres">
      <dgm:prSet presAssocID="{B2C070A0-7056-4A17-8EA6-E974A2807AB1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783AFA2D-7525-4BA5-930A-06E35032E91E}" type="pres">
      <dgm:prSet presAssocID="{A36A44F6-CBAE-4600-987D-FD3810A2113C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7F4D910C-A78B-411D-AD55-3549AFF03139}" srcId="{765AE44D-50FA-4EAD-887A-1FC67529AD8E}" destId="{A36A44F6-CBAE-4600-987D-FD3810A2113C}" srcOrd="3" destOrd="0" parTransId="{0E2F0466-37BB-4519-BC25-FF33FC41AE12}" sibTransId="{78E158E6-3C57-437C-8F3D-7DE7031EEEA4}"/>
    <dgm:cxn modelId="{9DAC230E-8141-4A02-B640-8BFEFA1FC8C9}" type="presOf" srcId="{A4C59F5C-2750-4FD8-A912-6F97D67122F0}" destId="{6FC4394F-6C77-4A44-86D5-D5A702B4E8A0}" srcOrd="0" destOrd="0" presId="urn:microsoft.com/office/officeart/2005/8/layout/target3"/>
    <dgm:cxn modelId="{D94DAA0F-4ECA-4AFA-85DE-E7028495E31E}" type="presOf" srcId="{B2C070A0-7056-4A17-8EA6-E974A2807AB1}" destId="{DED5B268-133C-41AB-BBA9-71C348EF2C83}" srcOrd="0" destOrd="0" presId="urn:microsoft.com/office/officeart/2005/8/layout/target3"/>
    <dgm:cxn modelId="{FD0C3614-63AD-4BC5-A9E2-62CE8DB624C2}" type="presOf" srcId="{A4C59F5C-2750-4FD8-A912-6F97D67122F0}" destId="{6E7B54CA-10A6-49B8-9293-BD29F9493316}" srcOrd="1" destOrd="0" presId="urn:microsoft.com/office/officeart/2005/8/layout/target3"/>
    <dgm:cxn modelId="{508F5C35-0247-460C-85E7-643D26BE0532}" srcId="{765AE44D-50FA-4EAD-887A-1FC67529AD8E}" destId="{A4C59F5C-2750-4FD8-A912-6F97D67122F0}" srcOrd="1" destOrd="0" parTransId="{639334C7-760B-48D2-8DC4-2960820C47A4}" sibTransId="{95ED49B1-18EF-4BC2-8A45-D995508160F8}"/>
    <dgm:cxn modelId="{EF383E38-B8D4-4D94-916C-78C039D08806}" type="presOf" srcId="{88C05688-970D-44D9-B4AC-25FD7C91967C}" destId="{DD2BBE0D-8D24-484A-A44D-7BE80FB57AE4}" srcOrd="1" destOrd="0" presId="urn:microsoft.com/office/officeart/2005/8/layout/target3"/>
    <dgm:cxn modelId="{4472685F-FA6B-4831-BC9F-087DF9A6E757}" srcId="{765AE44D-50FA-4EAD-887A-1FC67529AD8E}" destId="{B2C070A0-7056-4A17-8EA6-E974A2807AB1}" srcOrd="2" destOrd="0" parTransId="{10C61CEC-B27B-4638-AFA7-29B87269F649}" sibTransId="{D983D8A1-67F2-457D-9FE2-73616B01C269}"/>
    <dgm:cxn modelId="{BD83368A-F3F4-462F-86AD-9A2A400AB818}" type="presOf" srcId="{765AE44D-50FA-4EAD-887A-1FC67529AD8E}" destId="{596533D4-F849-4FD6-AA1F-076445C86479}" srcOrd="0" destOrd="0" presId="urn:microsoft.com/office/officeart/2005/8/layout/target3"/>
    <dgm:cxn modelId="{CDB336AF-AA4F-46B7-BDF2-CE1A032FB48B}" type="presOf" srcId="{A36A44F6-CBAE-4600-987D-FD3810A2113C}" destId="{783AFA2D-7525-4BA5-930A-06E35032E91E}" srcOrd="1" destOrd="0" presId="urn:microsoft.com/office/officeart/2005/8/layout/target3"/>
    <dgm:cxn modelId="{B9D357B4-D4EF-49A6-A636-DD9BCC4366D9}" srcId="{765AE44D-50FA-4EAD-887A-1FC67529AD8E}" destId="{88C05688-970D-44D9-B4AC-25FD7C91967C}" srcOrd="0" destOrd="0" parTransId="{5D975305-B681-4693-BA61-C2A7863351B5}" sibTransId="{DE2D7844-8EDB-4375-9254-AFD95D7E2C1F}"/>
    <dgm:cxn modelId="{C85674E3-73E8-4AA3-B8BD-C10A6A77A057}" type="presOf" srcId="{B2C070A0-7056-4A17-8EA6-E974A2807AB1}" destId="{7DE7ED79-2586-437D-ABE2-4B78255771AA}" srcOrd="1" destOrd="0" presId="urn:microsoft.com/office/officeart/2005/8/layout/target3"/>
    <dgm:cxn modelId="{69EE2BF8-DE88-496A-BF4A-BD1C0C9C5200}" type="presOf" srcId="{A36A44F6-CBAE-4600-987D-FD3810A2113C}" destId="{1CB58F84-CDCE-4BC9-8AD2-04864FE582AF}" srcOrd="0" destOrd="0" presId="urn:microsoft.com/office/officeart/2005/8/layout/target3"/>
    <dgm:cxn modelId="{C1DC28FA-4BB7-47C3-8702-4241A6E2D6D4}" type="presOf" srcId="{88C05688-970D-44D9-B4AC-25FD7C91967C}" destId="{71E6184D-D41C-4C6E-B3A7-12F68C39024E}" srcOrd="0" destOrd="0" presId="urn:microsoft.com/office/officeart/2005/8/layout/target3"/>
    <dgm:cxn modelId="{3C21D786-FA21-40D7-BCD2-6F6F27923666}" type="presParOf" srcId="{596533D4-F849-4FD6-AA1F-076445C86479}" destId="{766A5C51-659D-48FE-8064-17B78D932DF3}" srcOrd="0" destOrd="0" presId="urn:microsoft.com/office/officeart/2005/8/layout/target3"/>
    <dgm:cxn modelId="{35A93C5C-03FF-48E7-8028-B8065EA9F74A}" type="presParOf" srcId="{596533D4-F849-4FD6-AA1F-076445C86479}" destId="{2D2EDAD0-D63E-4C6F-9D6B-045D51270A9E}" srcOrd="1" destOrd="0" presId="urn:microsoft.com/office/officeart/2005/8/layout/target3"/>
    <dgm:cxn modelId="{C2B7C4C3-DE75-4469-A737-686D8A5C3F5A}" type="presParOf" srcId="{596533D4-F849-4FD6-AA1F-076445C86479}" destId="{71E6184D-D41C-4C6E-B3A7-12F68C39024E}" srcOrd="2" destOrd="0" presId="urn:microsoft.com/office/officeart/2005/8/layout/target3"/>
    <dgm:cxn modelId="{510B429E-2B52-405C-AB68-880C1766BF65}" type="presParOf" srcId="{596533D4-F849-4FD6-AA1F-076445C86479}" destId="{52068BF9-7AAE-441F-8C55-5BB25A807D70}" srcOrd="3" destOrd="0" presId="urn:microsoft.com/office/officeart/2005/8/layout/target3"/>
    <dgm:cxn modelId="{047E7FFA-F363-408B-BB92-FC9D0DB6464A}" type="presParOf" srcId="{596533D4-F849-4FD6-AA1F-076445C86479}" destId="{0BDCEF51-07CF-4E8C-ABB1-8826EE3658F9}" srcOrd="4" destOrd="0" presId="urn:microsoft.com/office/officeart/2005/8/layout/target3"/>
    <dgm:cxn modelId="{E0B1A677-138B-4F65-B22A-44EE84E03FCC}" type="presParOf" srcId="{596533D4-F849-4FD6-AA1F-076445C86479}" destId="{6FC4394F-6C77-4A44-86D5-D5A702B4E8A0}" srcOrd="5" destOrd="0" presId="urn:microsoft.com/office/officeart/2005/8/layout/target3"/>
    <dgm:cxn modelId="{6137E4FF-5857-4D92-869D-64DC94DBC603}" type="presParOf" srcId="{596533D4-F849-4FD6-AA1F-076445C86479}" destId="{9D32F41B-97D8-410E-A2D3-941B1492391F}" srcOrd="6" destOrd="0" presId="urn:microsoft.com/office/officeart/2005/8/layout/target3"/>
    <dgm:cxn modelId="{8D41F2C3-BDCC-4E93-9143-E0D0E0BFE47D}" type="presParOf" srcId="{596533D4-F849-4FD6-AA1F-076445C86479}" destId="{A5767A59-F3D2-48C1-B78A-4B22A25E80DA}" srcOrd="7" destOrd="0" presId="urn:microsoft.com/office/officeart/2005/8/layout/target3"/>
    <dgm:cxn modelId="{E10B84D5-6D13-42FA-8E5A-E6BD2A0606DE}" type="presParOf" srcId="{596533D4-F849-4FD6-AA1F-076445C86479}" destId="{DED5B268-133C-41AB-BBA9-71C348EF2C83}" srcOrd="8" destOrd="0" presId="urn:microsoft.com/office/officeart/2005/8/layout/target3"/>
    <dgm:cxn modelId="{A945A15E-CCB5-4393-8054-859D9DEA56D3}" type="presParOf" srcId="{596533D4-F849-4FD6-AA1F-076445C86479}" destId="{E45DD0A2-9112-4CD4-88C4-EA517670AD71}" srcOrd="9" destOrd="0" presId="urn:microsoft.com/office/officeart/2005/8/layout/target3"/>
    <dgm:cxn modelId="{0D546DEC-1C9C-408B-9FFC-727190134079}" type="presParOf" srcId="{596533D4-F849-4FD6-AA1F-076445C86479}" destId="{F94B5950-EAB2-479F-B4D2-4C6D913E0D4A}" srcOrd="10" destOrd="0" presId="urn:microsoft.com/office/officeart/2005/8/layout/target3"/>
    <dgm:cxn modelId="{BE22C79D-B43B-4D69-8CE3-7793114410B3}" type="presParOf" srcId="{596533D4-F849-4FD6-AA1F-076445C86479}" destId="{1CB58F84-CDCE-4BC9-8AD2-04864FE582AF}" srcOrd="11" destOrd="0" presId="urn:microsoft.com/office/officeart/2005/8/layout/target3"/>
    <dgm:cxn modelId="{A56D1715-BEB4-4EC3-8DC6-4E5614959955}" type="presParOf" srcId="{596533D4-F849-4FD6-AA1F-076445C86479}" destId="{DD2BBE0D-8D24-484A-A44D-7BE80FB57AE4}" srcOrd="12" destOrd="0" presId="urn:microsoft.com/office/officeart/2005/8/layout/target3"/>
    <dgm:cxn modelId="{4EBC71B7-748B-4F0C-8431-A269023C064B}" type="presParOf" srcId="{596533D4-F849-4FD6-AA1F-076445C86479}" destId="{6E7B54CA-10A6-49B8-9293-BD29F9493316}" srcOrd="13" destOrd="0" presId="urn:microsoft.com/office/officeart/2005/8/layout/target3"/>
    <dgm:cxn modelId="{813BD419-F752-45C1-A8D9-A721D5467085}" type="presParOf" srcId="{596533D4-F849-4FD6-AA1F-076445C86479}" destId="{7DE7ED79-2586-437D-ABE2-4B78255771AA}" srcOrd="14" destOrd="0" presId="urn:microsoft.com/office/officeart/2005/8/layout/target3"/>
    <dgm:cxn modelId="{7655A39D-4352-41B6-883E-5704B4F246CF}" type="presParOf" srcId="{596533D4-F849-4FD6-AA1F-076445C86479}" destId="{783AFA2D-7525-4BA5-930A-06E35032E91E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16C9D3-51F8-46FD-B388-976D57449BF6}" type="doc">
      <dgm:prSet loTypeId="urn:microsoft.com/office/officeart/2009/3/layout/IncreasingArrowsProcess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C57963-CD47-41D2-A518-B9E75E913F62}">
      <dgm:prSet/>
      <dgm:spPr>
        <a:gradFill flip="none" rotWithShape="0">
          <a:gsLst>
            <a:gs pos="0">
              <a:srgbClr val="8B3C67">
                <a:shade val="30000"/>
                <a:satMod val="115000"/>
              </a:srgbClr>
            </a:gs>
            <a:gs pos="23000">
              <a:srgbClr val="8B3C67">
                <a:shade val="67500"/>
                <a:satMod val="115000"/>
              </a:srgbClr>
            </a:gs>
            <a:gs pos="100000">
              <a:srgbClr val="8B3C67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ru-RU" b="1" i="0" dirty="0"/>
            <a:t>Каждый из разделов программы, каждый из учебных курсов, наряду с решением общеобразовательных задач, обязательно включает систематическую и планомерную работу по формированию и развитию самостоятельной речи учащихся, которая осуществляется разными путями, но ведет к единой цели - ликвидировать в процессе обучения недостатки речевого развития ребенка и создать у него готовность к овладению школьными навыками и умениями.</a:t>
          </a:r>
          <a:endParaRPr lang="ru-RU" dirty="0"/>
        </a:p>
      </dgm:t>
    </dgm:pt>
    <dgm:pt modelId="{96778C9B-FB91-4924-B563-35E9A9C5CD59}" type="parTrans" cxnId="{DC8F6DC4-8BE3-401C-8C44-A1EF8CCE6966}">
      <dgm:prSet/>
      <dgm:spPr/>
      <dgm:t>
        <a:bodyPr/>
        <a:lstStyle/>
        <a:p>
          <a:endParaRPr lang="ru-RU"/>
        </a:p>
      </dgm:t>
    </dgm:pt>
    <dgm:pt modelId="{C5823980-D12B-4F1F-9700-1FD0B4D3BDE4}" type="sibTrans" cxnId="{DC8F6DC4-8BE3-401C-8C44-A1EF8CCE6966}">
      <dgm:prSet/>
      <dgm:spPr/>
      <dgm:t>
        <a:bodyPr/>
        <a:lstStyle/>
        <a:p>
          <a:endParaRPr lang="ru-RU"/>
        </a:p>
      </dgm:t>
    </dgm:pt>
    <dgm:pt modelId="{B7C7394D-22EF-4DFA-9D5B-670FD3A74E1D}" type="pres">
      <dgm:prSet presAssocID="{E816C9D3-51F8-46FD-B388-976D57449BF6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063594F0-1103-42CF-843E-4A6ED0681120}" type="pres">
      <dgm:prSet presAssocID="{C7C57963-CD47-41D2-A518-B9E75E913F62}" presName="parentText1" presStyleLbl="node1" presStyleIdx="0" presStyleCnt="1" custScaleY="287594">
        <dgm:presLayoutVars>
          <dgm:chMax/>
          <dgm:chPref val="3"/>
          <dgm:bulletEnabled val="1"/>
        </dgm:presLayoutVars>
      </dgm:prSet>
      <dgm:spPr/>
    </dgm:pt>
  </dgm:ptLst>
  <dgm:cxnLst>
    <dgm:cxn modelId="{66626B2C-5F1D-4F2E-AA4F-16AA7A91CEC3}" type="presOf" srcId="{E816C9D3-51F8-46FD-B388-976D57449BF6}" destId="{B7C7394D-22EF-4DFA-9D5B-670FD3A74E1D}" srcOrd="0" destOrd="0" presId="urn:microsoft.com/office/officeart/2009/3/layout/IncreasingArrowsProcess"/>
    <dgm:cxn modelId="{5DAB43A7-DF1A-4A59-9AAD-D363C55A8BB6}" type="presOf" srcId="{C7C57963-CD47-41D2-A518-B9E75E913F62}" destId="{063594F0-1103-42CF-843E-4A6ED0681120}" srcOrd="0" destOrd="0" presId="urn:microsoft.com/office/officeart/2009/3/layout/IncreasingArrowsProcess"/>
    <dgm:cxn modelId="{DC8F6DC4-8BE3-401C-8C44-A1EF8CCE6966}" srcId="{E816C9D3-51F8-46FD-B388-976D57449BF6}" destId="{C7C57963-CD47-41D2-A518-B9E75E913F62}" srcOrd="0" destOrd="0" parTransId="{96778C9B-FB91-4924-B563-35E9A9C5CD59}" sibTransId="{C5823980-D12B-4F1F-9700-1FD0B4D3BDE4}"/>
    <dgm:cxn modelId="{6FDEC25A-32AB-4338-9240-9B044914A25D}" type="presParOf" srcId="{B7C7394D-22EF-4DFA-9D5B-670FD3A74E1D}" destId="{063594F0-1103-42CF-843E-4A6ED0681120}" srcOrd="0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6C64B7-F7E3-40FD-B8A6-DA1998917B03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062785-8152-4777-B332-8CA61AA22302}">
      <dgm:prSet custT="1"/>
      <dgm:spPr>
        <a:solidFill>
          <a:srgbClr val="8B3C67"/>
        </a:solidFill>
      </dgm:spPr>
      <dgm:t>
        <a:bodyPr/>
        <a:lstStyle/>
        <a:p>
          <a:r>
            <a:rPr lang="ru-RU" sz="1000" b="1" dirty="0"/>
            <a:t>разработку и реализацию индивидуально ориентированных коррекционных программ; выбор и использование специальных методик, методов и приемов обучения в соответствии с особыми образовательными потребностями обучающихся с </a:t>
          </a:r>
          <a:r>
            <a:rPr lang="ru-RU" sz="1200" b="1" dirty="0"/>
            <a:t>ТНР</a:t>
          </a:r>
          <a:endParaRPr lang="ru-RU" sz="1200" dirty="0"/>
        </a:p>
      </dgm:t>
    </dgm:pt>
    <dgm:pt modelId="{6062ED86-9F12-4258-B4BB-27FE55130C3A}" type="parTrans" cxnId="{B301B39A-D5E3-4E7D-AF21-45B8932A163C}">
      <dgm:prSet/>
      <dgm:spPr/>
      <dgm:t>
        <a:bodyPr/>
        <a:lstStyle/>
        <a:p>
          <a:endParaRPr lang="ru-RU"/>
        </a:p>
      </dgm:t>
    </dgm:pt>
    <dgm:pt modelId="{AB3E0A43-D94E-48C0-A59C-5FC73F96AD2F}" type="sibTrans" cxnId="{B301B39A-D5E3-4E7D-AF21-45B8932A163C}">
      <dgm:prSet/>
      <dgm:spPr/>
      <dgm:t>
        <a:bodyPr/>
        <a:lstStyle/>
        <a:p>
          <a:endParaRPr lang="ru-RU"/>
        </a:p>
      </dgm:t>
    </dgm:pt>
    <dgm:pt modelId="{B08B3FDA-79F2-461B-86A1-B272BAAA778B}">
      <dgm:prSet custT="1"/>
      <dgm:spPr>
        <a:solidFill>
          <a:srgbClr val="8B3C67"/>
        </a:solidFill>
      </dgm:spPr>
      <dgm:t>
        <a:bodyPr/>
        <a:lstStyle/>
        <a:p>
          <a:r>
            <a:rPr lang="ru-RU" sz="1000" b="1" dirty="0"/>
            <a:t>организацию и проведение индивидуальных и групповых коррекционно-развивающих занятий, необходимых для преодоления нарушений развития и трудностей обучения</a:t>
          </a:r>
          <a:endParaRPr lang="ru-RU" sz="1000" dirty="0"/>
        </a:p>
      </dgm:t>
    </dgm:pt>
    <dgm:pt modelId="{57454A5B-8FA1-476B-A8F8-26174255D6D6}" type="parTrans" cxnId="{71A4BF0C-255E-41CF-9511-DFDEB4ACE418}">
      <dgm:prSet/>
      <dgm:spPr/>
      <dgm:t>
        <a:bodyPr/>
        <a:lstStyle/>
        <a:p>
          <a:endParaRPr lang="ru-RU"/>
        </a:p>
      </dgm:t>
    </dgm:pt>
    <dgm:pt modelId="{4BE800C5-CF30-4AD5-86E7-AC1FA0298B37}" type="sibTrans" cxnId="{71A4BF0C-255E-41CF-9511-DFDEB4ACE418}">
      <dgm:prSet/>
      <dgm:spPr/>
      <dgm:t>
        <a:bodyPr/>
        <a:lstStyle/>
        <a:p>
          <a:endParaRPr lang="ru-RU"/>
        </a:p>
      </dgm:t>
    </dgm:pt>
    <dgm:pt modelId="{E1350F81-18CB-49B6-9AD2-3816D46B998E}">
      <dgm:prSet custT="1"/>
      <dgm:spPr>
        <a:solidFill>
          <a:srgbClr val="8B3C67"/>
        </a:solidFill>
      </dgm:spPr>
      <dgm:t>
        <a:bodyPr/>
        <a:lstStyle/>
        <a:p>
          <a:r>
            <a:rPr lang="ru-RU" sz="1000" b="1" dirty="0"/>
            <a:t>коррекцию и развитие высших психических функций, эмоционально-волевой, познавательной, коммуникативной и речевой сфер </a:t>
          </a:r>
          <a:endParaRPr lang="ru-RU" sz="1000" dirty="0"/>
        </a:p>
      </dgm:t>
    </dgm:pt>
    <dgm:pt modelId="{C221D598-7A09-433D-993B-5B01619B2D03}" type="parTrans" cxnId="{AAD32965-3D06-4B66-B819-271B39C86366}">
      <dgm:prSet/>
      <dgm:spPr/>
      <dgm:t>
        <a:bodyPr/>
        <a:lstStyle/>
        <a:p>
          <a:endParaRPr lang="ru-RU"/>
        </a:p>
      </dgm:t>
    </dgm:pt>
    <dgm:pt modelId="{B511349D-4E3E-4432-BF7B-410716F5514B}" type="sibTrans" cxnId="{AAD32965-3D06-4B66-B819-271B39C86366}">
      <dgm:prSet/>
      <dgm:spPr/>
      <dgm:t>
        <a:bodyPr/>
        <a:lstStyle/>
        <a:p>
          <a:endParaRPr lang="ru-RU"/>
        </a:p>
      </dgm:t>
    </dgm:pt>
    <dgm:pt modelId="{A73937BE-2955-47BE-AE4F-BBF6103376B6}">
      <dgm:prSet custT="1"/>
      <dgm:spPr>
        <a:solidFill>
          <a:srgbClr val="8B3C67"/>
        </a:solidFill>
      </dgm:spPr>
      <dgm:t>
        <a:bodyPr/>
        <a:lstStyle/>
        <a:p>
          <a:r>
            <a:rPr lang="ru-RU" sz="1000" b="1" dirty="0"/>
            <a:t>формирование способов регуляции поведения и эмоциональных состояний</a:t>
          </a:r>
          <a:endParaRPr lang="ru-RU" sz="1000" dirty="0"/>
        </a:p>
      </dgm:t>
    </dgm:pt>
    <dgm:pt modelId="{754CA5AD-102D-4CE8-B82D-E711AEA48BDC}" type="parTrans" cxnId="{92C68E46-DDCB-4EAE-B7D3-50903415FE9E}">
      <dgm:prSet/>
      <dgm:spPr/>
      <dgm:t>
        <a:bodyPr/>
        <a:lstStyle/>
        <a:p>
          <a:endParaRPr lang="ru-RU"/>
        </a:p>
      </dgm:t>
    </dgm:pt>
    <dgm:pt modelId="{CCC0E1C8-E006-4A32-86A7-3A9081ADB0C1}" type="sibTrans" cxnId="{92C68E46-DDCB-4EAE-B7D3-50903415FE9E}">
      <dgm:prSet/>
      <dgm:spPr/>
      <dgm:t>
        <a:bodyPr/>
        <a:lstStyle/>
        <a:p>
          <a:endParaRPr lang="ru-RU"/>
        </a:p>
      </dgm:t>
    </dgm:pt>
    <dgm:pt modelId="{A2EF1175-A800-487B-85DB-15CCE3A2DCEF}">
      <dgm:prSet custT="1"/>
      <dgm:spPr>
        <a:solidFill>
          <a:srgbClr val="8B3C67"/>
        </a:solidFill>
      </dgm:spPr>
      <dgm:t>
        <a:bodyPr/>
        <a:lstStyle/>
        <a:p>
          <a:r>
            <a:rPr lang="ru-RU" sz="1000" b="1" dirty="0"/>
            <a:t>развитие форм и навыков личностного общения в группе сверстников, коммуникативной компетенции </a:t>
          </a:r>
          <a:endParaRPr lang="ru-RU" sz="1000" dirty="0"/>
        </a:p>
      </dgm:t>
    </dgm:pt>
    <dgm:pt modelId="{1F018093-8EEC-4B62-A348-6BFBE9140BA0}" type="parTrans" cxnId="{6520C11D-4E18-4429-BA17-F73D928195A4}">
      <dgm:prSet/>
      <dgm:spPr/>
      <dgm:t>
        <a:bodyPr/>
        <a:lstStyle/>
        <a:p>
          <a:endParaRPr lang="ru-RU"/>
        </a:p>
      </dgm:t>
    </dgm:pt>
    <dgm:pt modelId="{59509593-E103-44F1-A3F1-819C06BB17E7}" type="sibTrans" cxnId="{6520C11D-4E18-4429-BA17-F73D928195A4}">
      <dgm:prSet/>
      <dgm:spPr/>
      <dgm:t>
        <a:bodyPr/>
        <a:lstStyle/>
        <a:p>
          <a:endParaRPr lang="ru-RU"/>
        </a:p>
      </dgm:t>
    </dgm:pt>
    <dgm:pt modelId="{284538B1-25EF-4CB6-A896-539DE7AA66C6}">
      <dgm:prSet custT="1"/>
      <dgm:spPr>
        <a:solidFill>
          <a:srgbClr val="8B3C67"/>
        </a:solidFill>
      </dgm:spPr>
      <dgm:t>
        <a:bodyPr/>
        <a:lstStyle/>
        <a:p>
          <a:r>
            <a:rPr lang="ru-RU" sz="1000" b="1" dirty="0"/>
            <a:t>развитие компетенций, необходимых для продолжения образования и профессионального самоопределения</a:t>
          </a:r>
          <a:endParaRPr lang="ru-RU" sz="1000" dirty="0"/>
        </a:p>
      </dgm:t>
    </dgm:pt>
    <dgm:pt modelId="{E335F117-C051-457A-88AD-D3521D008E6E}" type="parTrans" cxnId="{9CD894D4-FA48-4166-9539-B89267FC4C60}">
      <dgm:prSet/>
      <dgm:spPr/>
      <dgm:t>
        <a:bodyPr/>
        <a:lstStyle/>
        <a:p>
          <a:endParaRPr lang="ru-RU"/>
        </a:p>
      </dgm:t>
    </dgm:pt>
    <dgm:pt modelId="{5AD0E80A-3A5B-4C30-911F-6B2CD1CF78A6}" type="sibTrans" cxnId="{9CD894D4-FA48-4166-9539-B89267FC4C60}">
      <dgm:prSet/>
      <dgm:spPr/>
      <dgm:t>
        <a:bodyPr/>
        <a:lstStyle/>
        <a:p>
          <a:endParaRPr lang="ru-RU"/>
        </a:p>
      </dgm:t>
    </dgm:pt>
    <dgm:pt modelId="{D094B6AC-5D81-490F-A374-B4AA7AD19F55}">
      <dgm:prSet custT="1"/>
      <dgm:spPr>
        <a:solidFill>
          <a:srgbClr val="8B3C67"/>
        </a:solidFill>
      </dgm:spPr>
      <dgm:t>
        <a:bodyPr/>
        <a:lstStyle/>
        <a:p>
          <a:r>
            <a:rPr lang="ru-RU" sz="1000" b="1" dirty="0"/>
            <a:t>социальную защиту обучающегося в случаях неблагоприятных условий жизни при психотравмирующих обстоятельствах</a:t>
          </a:r>
          <a:endParaRPr lang="ru-RU" sz="1000" dirty="0"/>
        </a:p>
      </dgm:t>
    </dgm:pt>
    <dgm:pt modelId="{AC5F6E97-4085-4927-8F81-EFC59F1BFF94}" type="parTrans" cxnId="{D5C72222-FC2F-464D-9F0A-96B8EEE8C59A}">
      <dgm:prSet/>
      <dgm:spPr/>
      <dgm:t>
        <a:bodyPr/>
        <a:lstStyle/>
        <a:p>
          <a:endParaRPr lang="ru-RU"/>
        </a:p>
      </dgm:t>
    </dgm:pt>
    <dgm:pt modelId="{9F96C3C7-B649-4B2D-ABD1-B4AB5D05C22A}" type="sibTrans" cxnId="{D5C72222-FC2F-464D-9F0A-96B8EEE8C59A}">
      <dgm:prSet/>
      <dgm:spPr/>
      <dgm:t>
        <a:bodyPr/>
        <a:lstStyle/>
        <a:p>
          <a:endParaRPr lang="ru-RU"/>
        </a:p>
      </dgm:t>
    </dgm:pt>
    <dgm:pt modelId="{494E8CB2-A886-4CB9-A5A3-CF2688C76D0D}" type="pres">
      <dgm:prSet presAssocID="{C86C64B7-F7E3-40FD-B8A6-DA1998917B03}" presName="Name0" presStyleCnt="0">
        <dgm:presLayoutVars>
          <dgm:dir/>
          <dgm:resizeHandles val="exact"/>
        </dgm:presLayoutVars>
      </dgm:prSet>
      <dgm:spPr/>
    </dgm:pt>
    <dgm:pt modelId="{C836F94D-007B-4EF3-8740-89803E16C4F5}" type="pres">
      <dgm:prSet presAssocID="{C86C64B7-F7E3-40FD-B8A6-DA1998917B03}" presName="fgShape" presStyleLbl="fgShp" presStyleIdx="0" presStyleCnt="1" custScaleX="108696" custScaleY="186733" custLinFactY="-200000" custLinFactNeighborX="0" custLinFactNeighborY="-291051"/>
      <dgm:spPr>
        <a:solidFill>
          <a:schemeClr val="accent4">
            <a:lumMod val="60000"/>
            <a:lumOff val="40000"/>
          </a:schemeClr>
        </a:solidFill>
      </dgm:spPr>
    </dgm:pt>
    <dgm:pt modelId="{0E2DDE83-BA68-4B44-8713-B9E809FF3BB1}" type="pres">
      <dgm:prSet presAssocID="{C86C64B7-F7E3-40FD-B8A6-DA1998917B03}" presName="linComp" presStyleCnt="0"/>
      <dgm:spPr/>
    </dgm:pt>
    <dgm:pt modelId="{59620C95-1DF1-4686-9085-348652154100}" type="pres">
      <dgm:prSet presAssocID="{15062785-8152-4777-B332-8CA61AA22302}" presName="compNode" presStyleCnt="0"/>
      <dgm:spPr/>
    </dgm:pt>
    <dgm:pt modelId="{4BB842B2-CAFF-41DA-BE21-60B8D648732A}" type="pres">
      <dgm:prSet presAssocID="{15062785-8152-4777-B332-8CA61AA22302}" presName="bkgdShape" presStyleLbl="node1" presStyleIdx="0" presStyleCnt="7"/>
      <dgm:spPr/>
    </dgm:pt>
    <dgm:pt modelId="{C0C6664F-A464-4701-9D7A-5F1CBB70F3F0}" type="pres">
      <dgm:prSet presAssocID="{15062785-8152-4777-B332-8CA61AA22302}" presName="nodeTx" presStyleLbl="node1" presStyleIdx="0" presStyleCnt="7">
        <dgm:presLayoutVars>
          <dgm:bulletEnabled val="1"/>
        </dgm:presLayoutVars>
      </dgm:prSet>
      <dgm:spPr/>
    </dgm:pt>
    <dgm:pt modelId="{C585AAC9-380C-4AB5-8715-E4C3DB1A775C}" type="pres">
      <dgm:prSet presAssocID="{15062785-8152-4777-B332-8CA61AA22302}" presName="invisiNode" presStyleLbl="node1" presStyleIdx="0" presStyleCnt="7"/>
      <dgm:spPr/>
    </dgm:pt>
    <dgm:pt modelId="{E83E7474-60DE-40C2-BD47-AB694297CFFA}" type="pres">
      <dgm:prSet presAssocID="{15062785-8152-4777-B332-8CA61AA22302}" presName="imagNode" presStyleLbl="fgImgPlace1" presStyleIdx="0" presStyleCnt="7" custScaleY="6670" custLinFactNeighborX="5590" custLinFactNeighborY="-33717"/>
      <dgm:spPr/>
    </dgm:pt>
    <dgm:pt modelId="{8C71790E-EF7E-49A6-9943-07D403C9DE0D}" type="pres">
      <dgm:prSet presAssocID="{AB3E0A43-D94E-48C0-A59C-5FC73F96AD2F}" presName="sibTrans" presStyleLbl="sibTrans2D1" presStyleIdx="0" presStyleCnt="0"/>
      <dgm:spPr/>
    </dgm:pt>
    <dgm:pt modelId="{FB8159E0-70CC-472B-B588-90074B8B6324}" type="pres">
      <dgm:prSet presAssocID="{B08B3FDA-79F2-461B-86A1-B272BAAA778B}" presName="compNode" presStyleCnt="0"/>
      <dgm:spPr/>
    </dgm:pt>
    <dgm:pt modelId="{BB029988-51FA-4AEC-AA45-4F3C81A112BA}" type="pres">
      <dgm:prSet presAssocID="{B08B3FDA-79F2-461B-86A1-B272BAAA778B}" presName="bkgdShape" presStyleLbl="node1" presStyleIdx="1" presStyleCnt="7"/>
      <dgm:spPr/>
    </dgm:pt>
    <dgm:pt modelId="{FDBEBBA0-BBC4-4B90-B077-559F19F7175B}" type="pres">
      <dgm:prSet presAssocID="{B08B3FDA-79F2-461B-86A1-B272BAAA778B}" presName="nodeTx" presStyleLbl="node1" presStyleIdx="1" presStyleCnt="7">
        <dgm:presLayoutVars>
          <dgm:bulletEnabled val="1"/>
        </dgm:presLayoutVars>
      </dgm:prSet>
      <dgm:spPr/>
    </dgm:pt>
    <dgm:pt modelId="{B66B7A16-31C2-4AC8-9138-793E6A02A2CB}" type="pres">
      <dgm:prSet presAssocID="{B08B3FDA-79F2-461B-86A1-B272BAAA778B}" presName="invisiNode" presStyleLbl="node1" presStyleIdx="1" presStyleCnt="7"/>
      <dgm:spPr/>
    </dgm:pt>
    <dgm:pt modelId="{299A8CE8-D418-43D7-A1DE-F34E15D1AD7E}" type="pres">
      <dgm:prSet presAssocID="{B08B3FDA-79F2-461B-86A1-B272BAAA778B}" presName="imagNode" presStyleLbl="fgImgPlace1" presStyleIdx="1" presStyleCnt="7" custScaleY="13320" custLinFactNeighborX="-559" custLinFactNeighborY="-35142"/>
      <dgm:spPr/>
    </dgm:pt>
    <dgm:pt modelId="{2368A4FE-7403-4FF7-B7CA-C31B7FC029C0}" type="pres">
      <dgm:prSet presAssocID="{4BE800C5-CF30-4AD5-86E7-AC1FA0298B37}" presName="sibTrans" presStyleLbl="sibTrans2D1" presStyleIdx="0" presStyleCnt="0"/>
      <dgm:spPr/>
    </dgm:pt>
    <dgm:pt modelId="{2F52E460-A6DB-4A06-98AA-A9CF92E818BA}" type="pres">
      <dgm:prSet presAssocID="{E1350F81-18CB-49B6-9AD2-3816D46B998E}" presName="compNode" presStyleCnt="0"/>
      <dgm:spPr/>
    </dgm:pt>
    <dgm:pt modelId="{85D37816-1570-4C7B-A772-9EBAAC78829D}" type="pres">
      <dgm:prSet presAssocID="{E1350F81-18CB-49B6-9AD2-3816D46B998E}" presName="bkgdShape" presStyleLbl="node1" presStyleIdx="2" presStyleCnt="7"/>
      <dgm:spPr/>
    </dgm:pt>
    <dgm:pt modelId="{27BD16A3-C2E9-4398-87CC-C90697AE5A33}" type="pres">
      <dgm:prSet presAssocID="{E1350F81-18CB-49B6-9AD2-3816D46B998E}" presName="nodeTx" presStyleLbl="node1" presStyleIdx="2" presStyleCnt="7">
        <dgm:presLayoutVars>
          <dgm:bulletEnabled val="1"/>
        </dgm:presLayoutVars>
      </dgm:prSet>
      <dgm:spPr/>
    </dgm:pt>
    <dgm:pt modelId="{1886BAC5-6468-44BF-ADFA-B2A04F6C20E7}" type="pres">
      <dgm:prSet presAssocID="{E1350F81-18CB-49B6-9AD2-3816D46B998E}" presName="invisiNode" presStyleLbl="node1" presStyleIdx="2" presStyleCnt="7"/>
      <dgm:spPr/>
    </dgm:pt>
    <dgm:pt modelId="{192ABA06-FD3C-47DA-9CC5-B602B032C3D8}" type="pres">
      <dgm:prSet presAssocID="{E1350F81-18CB-49B6-9AD2-3816D46B998E}" presName="imagNode" presStyleLbl="fgImgPlace1" presStyleIdx="2" presStyleCnt="7" custScaleY="14269" custLinFactNeighborX="0" custLinFactNeighborY="-33242"/>
      <dgm:spPr/>
    </dgm:pt>
    <dgm:pt modelId="{A5B5FAA8-2FB8-4E73-8EBD-AF35511EE967}" type="pres">
      <dgm:prSet presAssocID="{B511349D-4E3E-4432-BF7B-410716F5514B}" presName="sibTrans" presStyleLbl="sibTrans2D1" presStyleIdx="0" presStyleCnt="0"/>
      <dgm:spPr/>
    </dgm:pt>
    <dgm:pt modelId="{A035A348-4D64-4405-ADE6-EA8B19D8937C}" type="pres">
      <dgm:prSet presAssocID="{A73937BE-2955-47BE-AE4F-BBF6103376B6}" presName="compNode" presStyleCnt="0"/>
      <dgm:spPr/>
    </dgm:pt>
    <dgm:pt modelId="{76336583-3D73-4CFA-9941-1CAD318A8838}" type="pres">
      <dgm:prSet presAssocID="{A73937BE-2955-47BE-AE4F-BBF6103376B6}" presName="bkgdShape" presStyleLbl="node1" presStyleIdx="3" presStyleCnt="7"/>
      <dgm:spPr/>
    </dgm:pt>
    <dgm:pt modelId="{054ADB0B-85CB-428E-8EDD-001A7376E9F7}" type="pres">
      <dgm:prSet presAssocID="{A73937BE-2955-47BE-AE4F-BBF6103376B6}" presName="nodeTx" presStyleLbl="node1" presStyleIdx="3" presStyleCnt="7">
        <dgm:presLayoutVars>
          <dgm:bulletEnabled val="1"/>
        </dgm:presLayoutVars>
      </dgm:prSet>
      <dgm:spPr/>
    </dgm:pt>
    <dgm:pt modelId="{36447EBB-83B7-4103-AF16-6A1F4FDF3FBA}" type="pres">
      <dgm:prSet presAssocID="{A73937BE-2955-47BE-AE4F-BBF6103376B6}" presName="invisiNode" presStyleLbl="node1" presStyleIdx="3" presStyleCnt="7"/>
      <dgm:spPr/>
    </dgm:pt>
    <dgm:pt modelId="{C3EC658E-BDF3-4D65-8F78-39E7DA9EEF81}" type="pres">
      <dgm:prSet presAssocID="{A73937BE-2955-47BE-AE4F-BBF6103376B6}" presName="imagNode" presStyleLbl="fgImgPlace1" presStyleIdx="3" presStyleCnt="7" custScaleY="8571" custLinFactNeighborX="-1118" custLinFactNeighborY="-29443"/>
      <dgm:spPr/>
    </dgm:pt>
    <dgm:pt modelId="{1BDB3997-1AA5-4BCA-9791-3F30517710A4}" type="pres">
      <dgm:prSet presAssocID="{CCC0E1C8-E006-4A32-86A7-3A9081ADB0C1}" presName="sibTrans" presStyleLbl="sibTrans2D1" presStyleIdx="0" presStyleCnt="0"/>
      <dgm:spPr/>
    </dgm:pt>
    <dgm:pt modelId="{54B34077-96B0-4079-85CD-B806AEAD4379}" type="pres">
      <dgm:prSet presAssocID="{A2EF1175-A800-487B-85DB-15CCE3A2DCEF}" presName="compNode" presStyleCnt="0"/>
      <dgm:spPr/>
    </dgm:pt>
    <dgm:pt modelId="{1A59F15C-1772-46DE-868C-9F5789A0959E}" type="pres">
      <dgm:prSet presAssocID="{A2EF1175-A800-487B-85DB-15CCE3A2DCEF}" presName="bkgdShape" presStyleLbl="node1" presStyleIdx="4" presStyleCnt="7"/>
      <dgm:spPr/>
    </dgm:pt>
    <dgm:pt modelId="{3303E239-23CB-4465-96C8-E2D8FBEE759C}" type="pres">
      <dgm:prSet presAssocID="{A2EF1175-A800-487B-85DB-15CCE3A2DCEF}" presName="nodeTx" presStyleLbl="node1" presStyleIdx="4" presStyleCnt="7">
        <dgm:presLayoutVars>
          <dgm:bulletEnabled val="1"/>
        </dgm:presLayoutVars>
      </dgm:prSet>
      <dgm:spPr/>
    </dgm:pt>
    <dgm:pt modelId="{F235C33F-BC5C-41E1-8B55-6434260AA1F9}" type="pres">
      <dgm:prSet presAssocID="{A2EF1175-A800-487B-85DB-15CCE3A2DCEF}" presName="invisiNode" presStyleLbl="node1" presStyleIdx="4" presStyleCnt="7"/>
      <dgm:spPr/>
    </dgm:pt>
    <dgm:pt modelId="{58C22C11-F80D-46AE-B861-C3A2F9FB7CDB}" type="pres">
      <dgm:prSet presAssocID="{A2EF1175-A800-487B-85DB-15CCE3A2DCEF}" presName="imagNode" presStyleLbl="fgImgPlace1" presStyleIdx="4" presStyleCnt="7" custScaleY="4771" custLinFactNeighborX="3354" custLinFactNeighborY="-30868"/>
      <dgm:spPr/>
    </dgm:pt>
    <dgm:pt modelId="{43CBCA19-7D7F-4A68-AF31-D89A3D57F489}" type="pres">
      <dgm:prSet presAssocID="{59509593-E103-44F1-A3F1-819C06BB17E7}" presName="sibTrans" presStyleLbl="sibTrans2D1" presStyleIdx="0" presStyleCnt="0"/>
      <dgm:spPr/>
    </dgm:pt>
    <dgm:pt modelId="{5A823551-2B64-4082-97BC-4C38A9F9EC67}" type="pres">
      <dgm:prSet presAssocID="{284538B1-25EF-4CB6-A896-539DE7AA66C6}" presName="compNode" presStyleCnt="0"/>
      <dgm:spPr/>
    </dgm:pt>
    <dgm:pt modelId="{8911C668-E769-45DA-9243-E59757AA0F6A}" type="pres">
      <dgm:prSet presAssocID="{284538B1-25EF-4CB6-A896-539DE7AA66C6}" presName="bkgdShape" presStyleLbl="node1" presStyleIdx="5" presStyleCnt="7" custLinFactNeighborX="-3302" custLinFactNeighborY="-163"/>
      <dgm:spPr/>
    </dgm:pt>
    <dgm:pt modelId="{4898C5F5-8F9E-4E84-A4C0-F4C3AEFD1363}" type="pres">
      <dgm:prSet presAssocID="{284538B1-25EF-4CB6-A896-539DE7AA66C6}" presName="nodeTx" presStyleLbl="node1" presStyleIdx="5" presStyleCnt="7">
        <dgm:presLayoutVars>
          <dgm:bulletEnabled val="1"/>
        </dgm:presLayoutVars>
      </dgm:prSet>
      <dgm:spPr/>
    </dgm:pt>
    <dgm:pt modelId="{C8417B01-9DB9-4D31-AF95-046D72051C23}" type="pres">
      <dgm:prSet presAssocID="{284538B1-25EF-4CB6-A896-539DE7AA66C6}" presName="invisiNode" presStyleLbl="node1" presStyleIdx="5" presStyleCnt="7"/>
      <dgm:spPr/>
    </dgm:pt>
    <dgm:pt modelId="{C2C8FFA2-F07C-49DB-A270-EF2E2A9D7C99}" type="pres">
      <dgm:prSet presAssocID="{284538B1-25EF-4CB6-A896-539DE7AA66C6}" presName="imagNode" presStyleLbl="fgImgPlace1" presStyleIdx="5" presStyleCnt="7" custScaleY="3822" custLinFactNeighborX="-559" custLinFactNeighborY="-33717"/>
      <dgm:spPr/>
    </dgm:pt>
    <dgm:pt modelId="{83D87430-0A0F-42EB-93BE-CDA21D319559}" type="pres">
      <dgm:prSet presAssocID="{5AD0E80A-3A5B-4C30-911F-6B2CD1CF78A6}" presName="sibTrans" presStyleLbl="sibTrans2D1" presStyleIdx="0" presStyleCnt="0"/>
      <dgm:spPr/>
    </dgm:pt>
    <dgm:pt modelId="{CF9775EB-40F4-4EE9-85EA-ACCA980F6216}" type="pres">
      <dgm:prSet presAssocID="{D094B6AC-5D81-490F-A374-B4AA7AD19F55}" presName="compNode" presStyleCnt="0"/>
      <dgm:spPr/>
    </dgm:pt>
    <dgm:pt modelId="{1109880C-145C-4762-9419-6F5C834A5758}" type="pres">
      <dgm:prSet presAssocID="{D094B6AC-5D81-490F-A374-B4AA7AD19F55}" presName="bkgdShape" presStyleLbl="node1" presStyleIdx="6" presStyleCnt="7"/>
      <dgm:spPr/>
    </dgm:pt>
    <dgm:pt modelId="{9090BD94-3F32-4EAF-BD55-47615E98DFE9}" type="pres">
      <dgm:prSet presAssocID="{D094B6AC-5D81-490F-A374-B4AA7AD19F55}" presName="nodeTx" presStyleLbl="node1" presStyleIdx="6" presStyleCnt="7">
        <dgm:presLayoutVars>
          <dgm:bulletEnabled val="1"/>
        </dgm:presLayoutVars>
      </dgm:prSet>
      <dgm:spPr/>
    </dgm:pt>
    <dgm:pt modelId="{83BCF5F8-A67C-4B70-9407-A2A00828A463}" type="pres">
      <dgm:prSet presAssocID="{D094B6AC-5D81-490F-A374-B4AA7AD19F55}" presName="invisiNode" presStyleLbl="node1" presStyleIdx="6" presStyleCnt="7"/>
      <dgm:spPr/>
    </dgm:pt>
    <dgm:pt modelId="{141CD0F4-4B19-463B-B2A4-476A47E2863F}" type="pres">
      <dgm:prSet presAssocID="{D094B6AC-5D81-490F-A374-B4AA7AD19F55}" presName="imagNode" presStyleLbl="fgImgPlace1" presStyleIdx="6" presStyleCnt="7" custScaleY="13320" custLinFactNeighborX="3509" custLinFactNeighborY="-21370"/>
      <dgm:spPr/>
    </dgm:pt>
  </dgm:ptLst>
  <dgm:cxnLst>
    <dgm:cxn modelId="{71A4BF0C-255E-41CF-9511-DFDEB4ACE418}" srcId="{C86C64B7-F7E3-40FD-B8A6-DA1998917B03}" destId="{B08B3FDA-79F2-461B-86A1-B272BAAA778B}" srcOrd="1" destOrd="0" parTransId="{57454A5B-8FA1-476B-A8F8-26174255D6D6}" sibTransId="{4BE800C5-CF30-4AD5-86E7-AC1FA0298B37}"/>
    <dgm:cxn modelId="{6520C11D-4E18-4429-BA17-F73D928195A4}" srcId="{C86C64B7-F7E3-40FD-B8A6-DA1998917B03}" destId="{A2EF1175-A800-487B-85DB-15CCE3A2DCEF}" srcOrd="4" destOrd="0" parTransId="{1F018093-8EEC-4B62-A348-6BFBE9140BA0}" sibTransId="{59509593-E103-44F1-A3F1-819C06BB17E7}"/>
    <dgm:cxn modelId="{280B8A21-A3C6-448E-BDA4-3FD3B3F01882}" type="presOf" srcId="{284538B1-25EF-4CB6-A896-539DE7AA66C6}" destId="{8911C668-E769-45DA-9243-E59757AA0F6A}" srcOrd="0" destOrd="0" presId="urn:microsoft.com/office/officeart/2005/8/layout/hList7#1"/>
    <dgm:cxn modelId="{D5C72222-FC2F-464D-9F0A-96B8EEE8C59A}" srcId="{C86C64B7-F7E3-40FD-B8A6-DA1998917B03}" destId="{D094B6AC-5D81-490F-A374-B4AA7AD19F55}" srcOrd="6" destOrd="0" parTransId="{AC5F6E97-4085-4927-8F81-EFC59F1BFF94}" sibTransId="{9F96C3C7-B649-4B2D-ABD1-B4AB5D05C22A}"/>
    <dgm:cxn modelId="{76E2C726-E1E3-445F-A3AA-3BDE576D729B}" type="presOf" srcId="{B08B3FDA-79F2-461B-86A1-B272BAAA778B}" destId="{BB029988-51FA-4AEC-AA45-4F3C81A112BA}" srcOrd="0" destOrd="0" presId="urn:microsoft.com/office/officeart/2005/8/layout/hList7#1"/>
    <dgm:cxn modelId="{BBFE1644-5426-41BE-9C75-C4E093219197}" type="presOf" srcId="{A2EF1175-A800-487B-85DB-15CCE3A2DCEF}" destId="{1A59F15C-1772-46DE-868C-9F5789A0959E}" srcOrd="0" destOrd="0" presId="urn:microsoft.com/office/officeart/2005/8/layout/hList7#1"/>
    <dgm:cxn modelId="{AAD32965-3D06-4B66-B819-271B39C86366}" srcId="{C86C64B7-F7E3-40FD-B8A6-DA1998917B03}" destId="{E1350F81-18CB-49B6-9AD2-3816D46B998E}" srcOrd="2" destOrd="0" parTransId="{C221D598-7A09-433D-993B-5B01619B2D03}" sibTransId="{B511349D-4E3E-4432-BF7B-410716F5514B}"/>
    <dgm:cxn modelId="{92C68E46-DDCB-4EAE-B7D3-50903415FE9E}" srcId="{C86C64B7-F7E3-40FD-B8A6-DA1998917B03}" destId="{A73937BE-2955-47BE-AE4F-BBF6103376B6}" srcOrd="3" destOrd="0" parTransId="{754CA5AD-102D-4CE8-B82D-E711AEA48BDC}" sibTransId="{CCC0E1C8-E006-4A32-86A7-3A9081ADB0C1}"/>
    <dgm:cxn modelId="{9CB95F4E-18A9-4AEC-91C5-D1FB75CE8559}" type="presOf" srcId="{A73937BE-2955-47BE-AE4F-BBF6103376B6}" destId="{76336583-3D73-4CFA-9941-1CAD318A8838}" srcOrd="0" destOrd="0" presId="urn:microsoft.com/office/officeart/2005/8/layout/hList7#1"/>
    <dgm:cxn modelId="{7B43C26F-4855-4C42-843C-9B36A4D12F0D}" type="presOf" srcId="{E1350F81-18CB-49B6-9AD2-3816D46B998E}" destId="{27BD16A3-C2E9-4398-87CC-C90697AE5A33}" srcOrd="1" destOrd="0" presId="urn:microsoft.com/office/officeart/2005/8/layout/hList7#1"/>
    <dgm:cxn modelId="{E6B5EC59-0C9B-4AD2-A1CF-E977A4E5883C}" type="presOf" srcId="{4BE800C5-CF30-4AD5-86E7-AC1FA0298B37}" destId="{2368A4FE-7403-4FF7-B7CA-C31B7FC029C0}" srcOrd="0" destOrd="0" presId="urn:microsoft.com/office/officeart/2005/8/layout/hList7#1"/>
    <dgm:cxn modelId="{740DC981-0837-4301-B5F1-A5442BB136A2}" type="presOf" srcId="{A2EF1175-A800-487B-85DB-15CCE3A2DCEF}" destId="{3303E239-23CB-4465-96C8-E2D8FBEE759C}" srcOrd="1" destOrd="0" presId="urn:microsoft.com/office/officeart/2005/8/layout/hList7#1"/>
    <dgm:cxn modelId="{B301B39A-D5E3-4E7D-AF21-45B8932A163C}" srcId="{C86C64B7-F7E3-40FD-B8A6-DA1998917B03}" destId="{15062785-8152-4777-B332-8CA61AA22302}" srcOrd="0" destOrd="0" parTransId="{6062ED86-9F12-4258-B4BB-27FE55130C3A}" sibTransId="{AB3E0A43-D94E-48C0-A59C-5FC73F96AD2F}"/>
    <dgm:cxn modelId="{66CB3BA4-4527-48C5-8E97-23CFE7BC7044}" type="presOf" srcId="{15062785-8152-4777-B332-8CA61AA22302}" destId="{4BB842B2-CAFF-41DA-BE21-60B8D648732A}" srcOrd="0" destOrd="0" presId="urn:microsoft.com/office/officeart/2005/8/layout/hList7#1"/>
    <dgm:cxn modelId="{C207C3A4-2099-4E64-A7E5-0A1093BBF499}" type="presOf" srcId="{D094B6AC-5D81-490F-A374-B4AA7AD19F55}" destId="{9090BD94-3F32-4EAF-BD55-47615E98DFE9}" srcOrd="1" destOrd="0" presId="urn:microsoft.com/office/officeart/2005/8/layout/hList7#1"/>
    <dgm:cxn modelId="{273A3CBA-B84A-4305-8F12-6F9ADD0E00A5}" type="presOf" srcId="{CCC0E1C8-E006-4A32-86A7-3A9081ADB0C1}" destId="{1BDB3997-1AA5-4BCA-9791-3F30517710A4}" srcOrd="0" destOrd="0" presId="urn:microsoft.com/office/officeart/2005/8/layout/hList7#1"/>
    <dgm:cxn modelId="{1688FFBB-1349-4EDF-BFDF-9C711B8D5BE5}" type="presOf" srcId="{B511349D-4E3E-4432-BF7B-410716F5514B}" destId="{A5B5FAA8-2FB8-4E73-8EBD-AF35511EE967}" srcOrd="0" destOrd="0" presId="urn:microsoft.com/office/officeart/2005/8/layout/hList7#1"/>
    <dgm:cxn modelId="{CD1208BD-0B24-4FAB-A1A9-3F42DAAEB4E5}" type="presOf" srcId="{A73937BE-2955-47BE-AE4F-BBF6103376B6}" destId="{054ADB0B-85CB-428E-8EDD-001A7376E9F7}" srcOrd="1" destOrd="0" presId="urn:microsoft.com/office/officeart/2005/8/layout/hList7#1"/>
    <dgm:cxn modelId="{A8B82CC8-B5B4-44F2-8DFE-2C6BA4923A99}" type="presOf" srcId="{B08B3FDA-79F2-461B-86A1-B272BAAA778B}" destId="{FDBEBBA0-BBC4-4B90-B077-559F19F7175B}" srcOrd="1" destOrd="0" presId="urn:microsoft.com/office/officeart/2005/8/layout/hList7#1"/>
    <dgm:cxn modelId="{F7A4C5CF-3735-4E64-B818-B8D4D3A0921E}" type="presOf" srcId="{C86C64B7-F7E3-40FD-B8A6-DA1998917B03}" destId="{494E8CB2-A886-4CB9-A5A3-CF2688C76D0D}" srcOrd="0" destOrd="0" presId="urn:microsoft.com/office/officeart/2005/8/layout/hList7#1"/>
    <dgm:cxn modelId="{9CD894D4-FA48-4166-9539-B89267FC4C60}" srcId="{C86C64B7-F7E3-40FD-B8A6-DA1998917B03}" destId="{284538B1-25EF-4CB6-A896-539DE7AA66C6}" srcOrd="5" destOrd="0" parTransId="{E335F117-C051-457A-88AD-D3521D008E6E}" sibTransId="{5AD0E80A-3A5B-4C30-911F-6B2CD1CF78A6}"/>
    <dgm:cxn modelId="{E1B9CED5-4570-4B8E-8F64-DCC3349DC294}" type="presOf" srcId="{284538B1-25EF-4CB6-A896-539DE7AA66C6}" destId="{4898C5F5-8F9E-4E84-A4C0-F4C3AEFD1363}" srcOrd="1" destOrd="0" presId="urn:microsoft.com/office/officeart/2005/8/layout/hList7#1"/>
    <dgm:cxn modelId="{98DA47D9-8EE8-49D8-81CF-7EF2CC260E85}" type="presOf" srcId="{E1350F81-18CB-49B6-9AD2-3816D46B998E}" destId="{85D37816-1570-4C7B-A772-9EBAAC78829D}" srcOrd="0" destOrd="0" presId="urn:microsoft.com/office/officeart/2005/8/layout/hList7#1"/>
    <dgm:cxn modelId="{D9DAF3E2-46A8-41F6-B1C8-22372F30969F}" type="presOf" srcId="{59509593-E103-44F1-A3F1-819C06BB17E7}" destId="{43CBCA19-7D7F-4A68-AF31-D89A3D57F489}" srcOrd="0" destOrd="0" presId="urn:microsoft.com/office/officeart/2005/8/layout/hList7#1"/>
    <dgm:cxn modelId="{7AF0D3E7-3858-402E-975E-D85C39F7F5C5}" type="presOf" srcId="{5AD0E80A-3A5B-4C30-911F-6B2CD1CF78A6}" destId="{83D87430-0A0F-42EB-93BE-CDA21D319559}" srcOrd="0" destOrd="0" presId="urn:microsoft.com/office/officeart/2005/8/layout/hList7#1"/>
    <dgm:cxn modelId="{281C1DF0-102F-464E-8F4E-8684A83373BD}" type="presOf" srcId="{15062785-8152-4777-B332-8CA61AA22302}" destId="{C0C6664F-A464-4701-9D7A-5F1CBB70F3F0}" srcOrd="1" destOrd="0" presId="urn:microsoft.com/office/officeart/2005/8/layout/hList7#1"/>
    <dgm:cxn modelId="{05F51BF6-3162-4C8C-9172-806EC0ECF6B7}" type="presOf" srcId="{AB3E0A43-D94E-48C0-A59C-5FC73F96AD2F}" destId="{8C71790E-EF7E-49A6-9943-07D403C9DE0D}" srcOrd="0" destOrd="0" presId="urn:microsoft.com/office/officeart/2005/8/layout/hList7#1"/>
    <dgm:cxn modelId="{4CFE96FF-C75B-415B-B1DA-1166E8824DA7}" type="presOf" srcId="{D094B6AC-5D81-490F-A374-B4AA7AD19F55}" destId="{1109880C-145C-4762-9419-6F5C834A5758}" srcOrd="0" destOrd="0" presId="urn:microsoft.com/office/officeart/2005/8/layout/hList7#1"/>
    <dgm:cxn modelId="{E28B044F-6CFE-4606-BA4E-3F599DE49EF3}" type="presParOf" srcId="{494E8CB2-A886-4CB9-A5A3-CF2688C76D0D}" destId="{C836F94D-007B-4EF3-8740-89803E16C4F5}" srcOrd="0" destOrd="0" presId="urn:microsoft.com/office/officeart/2005/8/layout/hList7#1"/>
    <dgm:cxn modelId="{C38F1C80-8690-442A-A594-5885403BD87A}" type="presParOf" srcId="{494E8CB2-A886-4CB9-A5A3-CF2688C76D0D}" destId="{0E2DDE83-BA68-4B44-8713-B9E809FF3BB1}" srcOrd="1" destOrd="0" presId="urn:microsoft.com/office/officeart/2005/8/layout/hList7#1"/>
    <dgm:cxn modelId="{B9908FC3-4A10-4740-B85A-E0EB4123829B}" type="presParOf" srcId="{0E2DDE83-BA68-4B44-8713-B9E809FF3BB1}" destId="{59620C95-1DF1-4686-9085-348652154100}" srcOrd="0" destOrd="0" presId="urn:microsoft.com/office/officeart/2005/8/layout/hList7#1"/>
    <dgm:cxn modelId="{C72D5794-CF02-424F-8A84-6EC0EDE2B5D0}" type="presParOf" srcId="{59620C95-1DF1-4686-9085-348652154100}" destId="{4BB842B2-CAFF-41DA-BE21-60B8D648732A}" srcOrd="0" destOrd="0" presId="urn:microsoft.com/office/officeart/2005/8/layout/hList7#1"/>
    <dgm:cxn modelId="{EE067020-68C5-4411-88C8-C124A893E01A}" type="presParOf" srcId="{59620C95-1DF1-4686-9085-348652154100}" destId="{C0C6664F-A464-4701-9D7A-5F1CBB70F3F0}" srcOrd="1" destOrd="0" presId="urn:microsoft.com/office/officeart/2005/8/layout/hList7#1"/>
    <dgm:cxn modelId="{CE06BEC0-5BF1-470A-87A0-FE42BC4820BF}" type="presParOf" srcId="{59620C95-1DF1-4686-9085-348652154100}" destId="{C585AAC9-380C-4AB5-8715-E4C3DB1A775C}" srcOrd="2" destOrd="0" presId="urn:microsoft.com/office/officeart/2005/8/layout/hList7#1"/>
    <dgm:cxn modelId="{4E81B53C-81BE-4866-87EA-7242CA51F8CF}" type="presParOf" srcId="{59620C95-1DF1-4686-9085-348652154100}" destId="{E83E7474-60DE-40C2-BD47-AB694297CFFA}" srcOrd="3" destOrd="0" presId="urn:microsoft.com/office/officeart/2005/8/layout/hList7#1"/>
    <dgm:cxn modelId="{3CD60D24-E600-498A-8386-E027F2EA6FC3}" type="presParOf" srcId="{0E2DDE83-BA68-4B44-8713-B9E809FF3BB1}" destId="{8C71790E-EF7E-49A6-9943-07D403C9DE0D}" srcOrd="1" destOrd="0" presId="urn:microsoft.com/office/officeart/2005/8/layout/hList7#1"/>
    <dgm:cxn modelId="{421CD5F7-5C5A-46BC-A2A3-35A439F50DEB}" type="presParOf" srcId="{0E2DDE83-BA68-4B44-8713-B9E809FF3BB1}" destId="{FB8159E0-70CC-472B-B588-90074B8B6324}" srcOrd="2" destOrd="0" presId="urn:microsoft.com/office/officeart/2005/8/layout/hList7#1"/>
    <dgm:cxn modelId="{D3EA6972-AE61-4F70-8081-D549AC31EBC1}" type="presParOf" srcId="{FB8159E0-70CC-472B-B588-90074B8B6324}" destId="{BB029988-51FA-4AEC-AA45-4F3C81A112BA}" srcOrd="0" destOrd="0" presId="urn:microsoft.com/office/officeart/2005/8/layout/hList7#1"/>
    <dgm:cxn modelId="{D6EE24B3-13B4-42B8-89C4-AD99BFA16A13}" type="presParOf" srcId="{FB8159E0-70CC-472B-B588-90074B8B6324}" destId="{FDBEBBA0-BBC4-4B90-B077-559F19F7175B}" srcOrd="1" destOrd="0" presId="urn:microsoft.com/office/officeart/2005/8/layout/hList7#1"/>
    <dgm:cxn modelId="{553A7CE2-6778-4211-90C1-078C76ACE8E4}" type="presParOf" srcId="{FB8159E0-70CC-472B-B588-90074B8B6324}" destId="{B66B7A16-31C2-4AC8-9138-793E6A02A2CB}" srcOrd="2" destOrd="0" presId="urn:microsoft.com/office/officeart/2005/8/layout/hList7#1"/>
    <dgm:cxn modelId="{4704E718-2DDE-4529-B8E5-065B82FE9418}" type="presParOf" srcId="{FB8159E0-70CC-472B-B588-90074B8B6324}" destId="{299A8CE8-D418-43D7-A1DE-F34E15D1AD7E}" srcOrd="3" destOrd="0" presId="urn:microsoft.com/office/officeart/2005/8/layout/hList7#1"/>
    <dgm:cxn modelId="{BFEC7259-6F14-46B5-BFA3-E0A649A84014}" type="presParOf" srcId="{0E2DDE83-BA68-4B44-8713-B9E809FF3BB1}" destId="{2368A4FE-7403-4FF7-B7CA-C31B7FC029C0}" srcOrd="3" destOrd="0" presId="urn:microsoft.com/office/officeart/2005/8/layout/hList7#1"/>
    <dgm:cxn modelId="{AC254937-D866-4F5C-A65C-52B51A846B60}" type="presParOf" srcId="{0E2DDE83-BA68-4B44-8713-B9E809FF3BB1}" destId="{2F52E460-A6DB-4A06-98AA-A9CF92E818BA}" srcOrd="4" destOrd="0" presId="urn:microsoft.com/office/officeart/2005/8/layout/hList7#1"/>
    <dgm:cxn modelId="{C0D84853-5EF7-43A4-8CCE-23836FD004C1}" type="presParOf" srcId="{2F52E460-A6DB-4A06-98AA-A9CF92E818BA}" destId="{85D37816-1570-4C7B-A772-9EBAAC78829D}" srcOrd="0" destOrd="0" presId="urn:microsoft.com/office/officeart/2005/8/layout/hList7#1"/>
    <dgm:cxn modelId="{86F1E981-7726-4127-BEF0-72D3DCBBCA1F}" type="presParOf" srcId="{2F52E460-A6DB-4A06-98AA-A9CF92E818BA}" destId="{27BD16A3-C2E9-4398-87CC-C90697AE5A33}" srcOrd="1" destOrd="0" presId="urn:microsoft.com/office/officeart/2005/8/layout/hList7#1"/>
    <dgm:cxn modelId="{369A02E3-286B-4A11-ADAE-315184845EC0}" type="presParOf" srcId="{2F52E460-A6DB-4A06-98AA-A9CF92E818BA}" destId="{1886BAC5-6468-44BF-ADFA-B2A04F6C20E7}" srcOrd="2" destOrd="0" presId="urn:microsoft.com/office/officeart/2005/8/layout/hList7#1"/>
    <dgm:cxn modelId="{F3EE8AD7-CB07-4C49-AD5A-61EFC3F195EE}" type="presParOf" srcId="{2F52E460-A6DB-4A06-98AA-A9CF92E818BA}" destId="{192ABA06-FD3C-47DA-9CC5-B602B032C3D8}" srcOrd="3" destOrd="0" presId="urn:microsoft.com/office/officeart/2005/8/layout/hList7#1"/>
    <dgm:cxn modelId="{75E72569-67FA-412D-800E-D6ED69D12BE5}" type="presParOf" srcId="{0E2DDE83-BA68-4B44-8713-B9E809FF3BB1}" destId="{A5B5FAA8-2FB8-4E73-8EBD-AF35511EE967}" srcOrd="5" destOrd="0" presId="urn:microsoft.com/office/officeart/2005/8/layout/hList7#1"/>
    <dgm:cxn modelId="{95C48314-7E9A-459F-9347-46DAB266ADBA}" type="presParOf" srcId="{0E2DDE83-BA68-4B44-8713-B9E809FF3BB1}" destId="{A035A348-4D64-4405-ADE6-EA8B19D8937C}" srcOrd="6" destOrd="0" presId="urn:microsoft.com/office/officeart/2005/8/layout/hList7#1"/>
    <dgm:cxn modelId="{F34D05B9-4B82-4932-848B-085776ED71B0}" type="presParOf" srcId="{A035A348-4D64-4405-ADE6-EA8B19D8937C}" destId="{76336583-3D73-4CFA-9941-1CAD318A8838}" srcOrd="0" destOrd="0" presId="urn:microsoft.com/office/officeart/2005/8/layout/hList7#1"/>
    <dgm:cxn modelId="{A29C6926-13FF-49A4-882F-9787F94A8180}" type="presParOf" srcId="{A035A348-4D64-4405-ADE6-EA8B19D8937C}" destId="{054ADB0B-85CB-428E-8EDD-001A7376E9F7}" srcOrd="1" destOrd="0" presId="urn:microsoft.com/office/officeart/2005/8/layout/hList7#1"/>
    <dgm:cxn modelId="{E7AD05B3-D282-42E8-B7BA-1D32CC2EE853}" type="presParOf" srcId="{A035A348-4D64-4405-ADE6-EA8B19D8937C}" destId="{36447EBB-83B7-4103-AF16-6A1F4FDF3FBA}" srcOrd="2" destOrd="0" presId="urn:microsoft.com/office/officeart/2005/8/layout/hList7#1"/>
    <dgm:cxn modelId="{04D985A2-41F8-4859-B109-E9D5159D0062}" type="presParOf" srcId="{A035A348-4D64-4405-ADE6-EA8B19D8937C}" destId="{C3EC658E-BDF3-4D65-8F78-39E7DA9EEF81}" srcOrd="3" destOrd="0" presId="urn:microsoft.com/office/officeart/2005/8/layout/hList7#1"/>
    <dgm:cxn modelId="{B0CDCF9C-4A81-456F-BB51-391A759920D1}" type="presParOf" srcId="{0E2DDE83-BA68-4B44-8713-B9E809FF3BB1}" destId="{1BDB3997-1AA5-4BCA-9791-3F30517710A4}" srcOrd="7" destOrd="0" presId="urn:microsoft.com/office/officeart/2005/8/layout/hList7#1"/>
    <dgm:cxn modelId="{A7F81E8A-4B83-4E8C-9BBD-E0EA061DE119}" type="presParOf" srcId="{0E2DDE83-BA68-4B44-8713-B9E809FF3BB1}" destId="{54B34077-96B0-4079-85CD-B806AEAD4379}" srcOrd="8" destOrd="0" presId="urn:microsoft.com/office/officeart/2005/8/layout/hList7#1"/>
    <dgm:cxn modelId="{1C2C4AB9-A0D9-4973-B38A-9ED2257B4BF0}" type="presParOf" srcId="{54B34077-96B0-4079-85CD-B806AEAD4379}" destId="{1A59F15C-1772-46DE-868C-9F5789A0959E}" srcOrd="0" destOrd="0" presId="urn:microsoft.com/office/officeart/2005/8/layout/hList7#1"/>
    <dgm:cxn modelId="{01A04C7B-4526-4AF6-BEAF-7202205E0128}" type="presParOf" srcId="{54B34077-96B0-4079-85CD-B806AEAD4379}" destId="{3303E239-23CB-4465-96C8-E2D8FBEE759C}" srcOrd="1" destOrd="0" presId="urn:microsoft.com/office/officeart/2005/8/layout/hList7#1"/>
    <dgm:cxn modelId="{9AFC5268-DFE4-4F04-B625-C5BAEB1A068A}" type="presParOf" srcId="{54B34077-96B0-4079-85CD-B806AEAD4379}" destId="{F235C33F-BC5C-41E1-8B55-6434260AA1F9}" srcOrd="2" destOrd="0" presId="urn:microsoft.com/office/officeart/2005/8/layout/hList7#1"/>
    <dgm:cxn modelId="{378D5611-3F07-4F39-BB35-49ECD97048F7}" type="presParOf" srcId="{54B34077-96B0-4079-85CD-B806AEAD4379}" destId="{58C22C11-F80D-46AE-B861-C3A2F9FB7CDB}" srcOrd="3" destOrd="0" presId="urn:microsoft.com/office/officeart/2005/8/layout/hList7#1"/>
    <dgm:cxn modelId="{348513FA-2E86-43F0-89E4-FC0C5CE1692B}" type="presParOf" srcId="{0E2DDE83-BA68-4B44-8713-B9E809FF3BB1}" destId="{43CBCA19-7D7F-4A68-AF31-D89A3D57F489}" srcOrd="9" destOrd="0" presId="urn:microsoft.com/office/officeart/2005/8/layout/hList7#1"/>
    <dgm:cxn modelId="{896C40A3-706C-48BB-BBD8-E705DEE3E4DB}" type="presParOf" srcId="{0E2DDE83-BA68-4B44-8713-B9E809FF3BB1}" destId="{5A823551-2B64-4082-97BC-4C38A9F9EC67}" srcOrd="10" destOrd="0" presId="urn:microsoft.com/office/officeart/2005/8/layout/hList7#1"/>
    <dgm:cxn modelId="{E89B364F-CEF1-4130-B09F-8ADF19007E83}" type="presParOf" srcId="{5A823551-2B64-4082-97BC-4C38A9F9EC67}" destId="{8911C668-E769-45DA-9243-E59757AA0F6A}" srcOrd="0" destOrd="0" presId="urn:microsoft.com/office/officeart/2005/8/layout/hList7#1"/>
    <dgm:cxn modelId="{8CFDBDE5-637F-4A68-B16F-A5C6116EB076}" type="presParOf" srcId="{5A823551-2B64-4082-97BC-4C38A9F9EC67}" destId="{4898C5F5-8F9E-4E84-A4C0-F4C3AEFD1363}" srcOrd="1" destOrd="0" presId="urn:microsoft.com/office/officeart/2005/8/layout/hList7#1"/>
    <dgm:cxn modelId="{83EE9FF6-ED77-40E9-8F31-7E82727010D5}" type="presParOf" srcId="{5A823551-2B64-4082-97BC-4C38A9F9EC67}" destId="{C8417B01-9DB9-4D31-AF95-046D72051C23}" srcOrd="2" destOrd="0" presId="urn:microsoft.com/office/officeart/2005/8/layout/hList7#1"/>
    <dgm:cxn modelId="{3931E481-9402-47F2-A8E1-B50825BF76C8}" type="presParOf" srcId="{5A823551-2B64-4082-97BC-4C38A9F9EC67}" destId="{C2C8FFA2-F07C-49DB-A270-EF2E2A9D7C99}" srcOrd="3" destOrd="0" presId="urn:microsoft.com/office/officeart/2005/8/layout/hList7#1"/>
    <dgm:cxn modelId="{A516126A-355A-4693-B925-A197F06F10AE}" type="presParOf" srcId="{0E2DDE83-BA68-4B44-8713-B9E809FF3BB1}" destId="{83D87430-0A0F-42EB-93BE-CDA21D319559}" srcOrd="11" destOrd="0" presId="urn:microsoft.com/office/officeart/2005/8/layout/hList7#1"/>
    <dgm:cxn modelId="{828098FA-3CA0-4580-B91C-D5904AFD6088}" type="presParOf" srcId="{0E2DDE83-BA68-4B44-8713-B9E809FF3BB1}" destId="{CF9775EB-40F4-4EE9-85EA-ACCA980F6216}" srcOrd="12" destOrd="0" presId="urn:microsoft.com/office/officeart/2005/8/layout/hList7#1"/>
    <dgm:cxn modelId="{69DA54AA-257D-41D6-8EA8-2B379A8B4BE8}" type="presParOf" srcId="{CF9775EB-40F4-4EE9-85EA-ACCA980F6216}" destId="{1109880C-145C-4762-9419-6F5C834A5758}" srcOrd="0" destOrd="0" presId="urn:microsoft.com/office/officeart/2005/8/layout/hList7#1"/>
    <dgm:cxn modelId="{8C56C799-DC4E-4969-9F5C-F927FC669963}" type="presParOf" srcId="{CF9775EB-40F4-4EE9-85EA-ACCA980F6216}" destId="{9090BD94-3F32-4EAF-BD55-47615E98DFE9}" srcOrd="1" destOrd="0" presId="urn:microsoft.com/office/officeart/2005/8/layout/hList7#1"/>
    <dgm:cxn modelId="{17F253C4-EA78-478D-9D79-6F0C4FDD69B6}" type="presParOf" srcId="{CF9775EB-40F4-4EE9-85EA-ACCA980F6216}" destId="{83BCF5F8-A67C-4B70-9407-A2A00828A463}" srcOrd="2" destOrd="0" presId="urn:microsoft.com/office/officeart/2005/8/layout/hList7#1"/>
    <dgm:cxn modelId="{73225758-58A5-4A58-81C7-96D7DF189866}" type="presParOf" srcId="{CF9775EB-40F4-4EE9-85EA-ACCA980F6216}" destId="{141CD0F4-4B19-463B-B2A4-476A47E2863F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55EC0-D7C2-4253-88CB-98DB819B26EB}">
      <dsp:nvSpPr>
        <dsp:cNvPr id="0" name=""/>
        <dsp:cNvSpPr/>
      </dsp:nvSpPr>
      <dsp:spPr>
        <a:xfrm>
          <a:off x="0" y="285"/>
          <a:ext cx="8604479" cy="1321721"/>
        </a:xfrm>
        <a:prstGeom prst="roundRect">
          <a:avLst/>
        </a:prstGeom>
        <a:solidFill>
          <a:srgbClr val="8B3C67"/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400" b="1" kern="1200" dirty="0">
              <a:solidFill>
                <a:schemeClr val="bg1"/>
              </a:solidFill>
              <a:effectLst/>
              <a:latin typeface="Times New Roman"/>
              <a:ea typeface="+mn-ea"/>
              <a:cs typeface="Times New Roman"/>
            </a:rPr>
            <a:t>На основании психолого-педагогической классификации (Р.Е. Левина)</a:t>
          </a:r>
        </a:p>
      </dsp:txBody>
      <dsp:txXfrm>
        <a:off x="64521" y="64806"/>
        <a:ext cx="8475437" cy="1192679"/>
      </dsp:txXfrm>
    </dsp:sp>
    <dsp:sp modelId="{93BD8D24-D8CC-40DB-9F53-AFF3EAC5EF13}">
      <dsp:nvSpPr>
        <dsp:cNvPr id="0" name=""/>
        <dsp:cNvSpPr/>
      </dsp:nvSpPr>
      <dsp:spPr>
        <a:xfrm>
          <a:off x="0" y="1326940"/>
          <a:ext cx="8604479" cy="805796"/>
        </a:xfrm>
        <a:prstGeom prst="roundRect">
          <a:avLst/>
        </a:prstGeom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0800000" scaled="1"/>
          <a:tileRect/>
        </a:gra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3100" b="1" kern="1200" dirty="0">
              <a:solidFill>
                <a:srgbClr val="8B3C67"/>
              </a:solidFill>
              <a:latin typeface="+mn-lt"/>
              <a:ea typeface="+mn-ea"/>
              <a:cs typeface="+mn-cs"/>
            </a:rPr>
            <a:t>Учитывается:</a:t>
          </a:r>
        </a:p>
      </dsp:txBody>
      <dsp:txXfrm>
        <a:off x="39336" y="1366276"/>
        <a:ext cx="8525807" cy="727124"/>
      </dsp:txXfrm>
    </dsp:sp>
    <dsp:sp modelId="{4B01C68C-CE4F-4E31-933F-0DEC8A8FB93F}">
      <dsp:nvSpPr>
        <dsp:cNvPr id="0" name=""/>
        <dsp:cNvSpPr/>
      </dsp:nvSpPr>
      <dsp:spPr>
        <a:xfrm>
          <a:off x="0" y="2132736"/>
          <a:ext cx="8604479" cy="482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192" tIns="39370" rIns="220472" bIns="3937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3100" b="1" kern="1200" dirty="0">
              <a:solidFill>
                <a:srgbClr val="8B3C67"/>
              </a:solidFill>
              <a:latin typeface="+mn-lt"/>
              <a:ea typeface="+mn-ea"/>
              <a:cs typeface="+mn-cs"/>
            </a:rPr>
            <a:t>сохранный интеллект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3100" b="1" kern="1200" dirty="0">
              <a:solidFill>
                <a:srgbClr val="8B3C67"/>
              </a:solidFill>
              <a:latin typeface="+mn-lt"/>
              <a:ea typeface="+mn-ea"/>
              <a:cs typeface="+mn-cs"/>
            </a:rPr>
            <a:t>лингвистическая структура дефекта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endParaRPr lang="ru-RU" sz="3100" b="1" kern="1200" dirty="0">
            <a:solidFill>
              <a:srgbClr val="8B3C67"/>
            </a:solidFill>
            <a:latin typeface="+mn-lt"/>
            <a:ea typeface="+mn-ea"/>
            <a:cs typeface="+mn-cs"/>
          </a:endParaRPr>
        </a:p>
      </dsp:txBody>
      <dsp:txXfrm>
        <a:off x="0" y="2132736"/>
        <a:ext cx="8604479" cy="482303"/>
      </dsp:txXfrm>
    </dsp:sp>
    <dsp:sp modelId="{47340E7C-22A8-4E68-91B9-C1C18CB1DB50}">
      <dsp:nvSpPr>
        <dsp:cNvPr id="0" name=""/>
        <dsp:cNvSpPr/>
      </dsp:nvSpPr>
      <dsp:spPr>
        <a:xfrm>
          <a:off x="0" y="2615667"/>
          <a:ext cx="8604479" cy="575701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b="1" kern="1200" dirty="0">
              <a:solidFill>
                <a:srgbClr val="8B3C67"/>
              </a:solidFill>
              <a:latin typeface="+mn-lt"/>
              <a:ea typeface="+mn-ea"/>
              <a:cs typeface="+mn-cs"/>
            </a:rPr>
            <a:t>Два варианта ФАООП (5.1 и 5.2)</a:t>
          </a:r>
        </a:p>
      </dsp:txBody>
      <dsp:txXfrm>
        <a:off x="28103" y="2643770"/>
        <a:ext cx="8548273" cy="519495"/>
      </dsp:txXfrm>
    </dsp:sp>
    <dsp:sp modelId="{234ABE8E-8A8F-4A63-AD65-038E0D89FE1A}">
      <dsp:nvSpPr>
        <dsp:cNvPr id="0" name=""/>
        <dsp:cNvSpPr/>
      </dsp:nvSpPr>
      <dsp:spPr>
        <a:xfrm>
          <a:off x="0" y="3195960"/>
          <a:ext cx="8604479" cy="908825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8B3C67"/>
              </a:solidFill>
              <a:latin typeface="+mn-lt"/>
              <a:ea typeface="+mn-ea"/>
              <a:cs typeface="+mn-cs"/>
            </a:rPr>
            <a:t>Организация может реализовывать один или несколько вариантов ФАООП НОО с учетом особых образовательных потребностей обучающихся. </a:t>
          </a:r>
        </a:p>
      </dsp:txBody>
      <dsp:txXfrm>
        <a:off x="44365" y="3240325"/>
        <a:ext cx="8515749" cy="8200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5C062-C72C-4D29-8BE3-7A1EAAADE555}">
      <dsp:nvSpPr>
        <dsp:cNvPr id="0" name=""/>
        <dsp:cNvSpPr/>
      </dsp:nvSpPr>
      <dsp:spPr>
        <a:xfrm>
          <a:off x="70071" y="0"/>
          <a:ext cx="3958927" cy="3858602"/>
        </a:xfrm>
        <a:prstGeom prst="flowChartAlternateProcess">
          <a:avLst/>
        </a:prstGeom>
        <a:solidFill>
          <a:srgbClr val="8B3C67"/>
        </a:solidFill>
        <a:ln>
          <a:solidFill>
            <a:srgbClr val="7030A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bg1"/>
              </a:solidFill>
              <a:latin typeface="Times New Roman"/>
              <a:ea typeface="+mn-ea"/>
              <a:cs typeface="Times New Roman"/>
            </a:rPr>
            <a:t>Вариант 5.1</a:t>
          </a:r>
        </a:p>
      </dsp:txBody>
      <dsp:txXfrm>
        <a:off x="70071" y="0"/>
        <a:ext cx="3958927" cy="1157580"/>
      </dsp:txXfrm>
    </dsp:sp>
    <dsp:sp modelId="{3909FBF9-5654-4677-AED6-099861E288BF}">
      <dsp:nvSpPr>
        <dsp:cNvPr id="0" name=""/>
        <dsp:cNvSpPr/>
      </dsp:nvSpPr>
      <dsp:spPr>
        <a:xfrm>
          <a:off x="400008" y="1158310"/>
          <a:ext cx="3167142" cy="44638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B3C67"/>
              </a:solidFill>
              <a:latin typeface="+mn-lt"/>
              <a:ea typeface="+mn-ea"/>
              <a:cs typeface="+mn-cs"/>
            </a:rPr>
            <a:t>Фонетическое недоразвитие</a:t>
          </a:r>
        </a:p>
      </dsp:txBody>
      <dsp:txXfrm>
        <a:off x="413082" y="1171384"/>
        <a:ext cx="3140994" cy="420238"/>
      </dsp:txXfrm>
    </dsp:sp>
    <dsp:sp modelId="{7C5A827B-A791-465C-869D-6C8C0588D0EA}">
      <dsp:nvSpPr>
        <dsp:cNvPr id="0" name=""/>
        <dsp:cNvSpPr/>
      </dsp:nvSpPr>
      <dsp:spPr>
        <a:xfrm>
          <a:off x="400008" y="1673371"/>
          <a:ext cx="3167142" cy="44638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Фонетико-фонематическое недоразвитие</a:t>
          </a:r>
        </a:p>
      </dsp:txBody>
      <dsp:txXfrm>
        <a:off x="413082" y="1686445"/>
        <a:ext cx="3140994" cy="420238"/>
      </dsp:txXfrm>
    </dsp:sp>
    <dsp:sp modelId="{95010241-E39D-4823-87CD-4D94D7E272F1}">
      <dsp:nvSpPr>
        <dsp:cNvPr id="0" name=""/>
        <dsp:cNvSpPr/>
      </dsp:nvSpPr>
      <dsp:spPr>
        <a:xfrm>
          <a:off x="400008" y="2188433"/>
          <a:ext cx="3167142" cy="44638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Общее недоразвитие речи (</a:t>
          </a:r>
          <a:r>
            <a:rPr lang="en-US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III – IV</a:t>
          </a: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 уровни)</a:t>
          </a:r>
        </a:p>
      </dsp:txBody>
      <dsp:txXfrm>
        <a:off x="413082" y="2201507"/>
        <a:ext cx="3140994" cy="420238"/>
      </dsp:txXfrm>
    </dsp:sp>
    <dsp:sp modelId="{B55DA8DB-8931-4B6F-90B9-0EEE7A3ED7DC}">
      <dsp:nvSpPr>
        <dsp:cNvPr id="0" name=""/>
        <dsp:cNvSpPr/>
      </dsp:nvSpPr>
      <dsp:spPr>
        <a:xfrm>
          <a:off x="400008" y="2703494"/>
          <a:ext cx="3167142" cy="44638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Нарушения чтения и письма (легкая степень)</a:t>
          </a:r>
        </a:p>
      </dsp:txBody>
      <dsp:txXfrm>
        <a:off x="413082" y="2716568"/>
        <a:ext cx="3140994" cy="420238"/>
      </dsp:txXfrm>
    </dsp:sp>
    <dsp:sp modelId="{22C4D794-AAF6-493C-B1B8-C6C88B4A16C6}">
      <dsp:nvSpPr>
        <dsp:cNvPr id="0" name=""/>
        <dsp:cNvSpPr/>
      </dsp:nvSpPr>
      <dsp:spPr>
        <a:xfrm>
          <a:off x="400008" y="3218555"/>
          <a:ext cx="3167142" cy="44638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Заикание (легкая степень)</a:t>
          </a:r>
        </a:p>
      </dsp:txBody>
      <dsp:txXfrm>
        <a:off x="413082" y="3231629"/>
        <a:ext cx="3140994" cy="420238"/>
      </dsp:txXfrm>
    </dsp:sp>
    <dsp:sp modelId="{37B4D0BF-9326-44B3-9480-FC1A54637203}">
      <dsp:nvSpPr>
        <dsp:cNvPr id="0" name=""/>
        <dsp:cNvSpPr/>
      </dsp:nvSpPr>
      <dsp:spPr>
        <a:xfrm>
          <a:off x="4259962" y="0"/>
          <a:ext cx="3958927" cy="3858602"/>
        </a:xfrm>
        <a:prstGeom prst="flowChartAlternateProcess">
          <a:avLst/>
        </a:prstGeom>
        <a:solidFill>
          <a:srgbClr val="8B3C67"/>
        </a:solidFill>
        <a:ln>
          <a:solidFill>
            <a:srgbClr val="7030A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bg1"/>
              </a:solidFill>
              <a:latin typeface="Times New Roman"/>
              <a:ea typeface="+mn-ea"/>
              <a:cs typeface="Times New Roman"/>
            </a:rPr>
            <a:t>Вариант 5.2</a:t>
          </a:r>
        </a:p>
      </dsp:txBody>
      <dsp:txXfrm>
        <a:off x="4259962" y="0"/>
        <a:ext cx="3958927" cy="1157580"/>
      </dsp:txXfrm>
    </dsp:sp>
    <dsp:sp modelId="{3F428F97-46FE-45D4-B731-CA417BB548EE}">
      <dsp:nvSpPr>
        <dsp:cNvPr id="0" name=""/>
        <dsp:cNvSpPr/>
      </dsp:nvSpPr>
      <dsp:spPr>
        <a:xfrm>
          <a:off x="4655855" y="1157910"/>
          <a:ext cx="3167142" cy="758060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Общее недоразвитие речи</a:t>
          </a:r>
          <a:r>
            <a:rPr lang="en-US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 (I-III</a:t>
          </a: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 уровни) </a:t>
          </a:r>
        </a:p>
      </dsp:txBody>
      <dsp:txXfrm>
        <a:off x="4678058" y="1180113"/>
        <a:ext cx="3122736" cy="713654"/>
      </dsp:txXfrm>
    </dsp:sp>
    <dsp:sp modelId="{DF8392E3-BD6B-4183-BD8F-CD612C53FB17}">
      <dsp:nvSpPr>
        <dsp:cNvPr id="0" name=""/>
        <dsp:cNvSpPr/>
      </dsp:nvSpPr>
      <dsp:spPr>
        <a:xfrm>
          <a:off x="4655855" y="2032595"/>
          <a:ext cx="3167142" cy="758060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Нарушения чтения и письма (средняя и тяжелая степень)</a:t>
          </a:r>
        </a:p>
      </dsp:txBody>
      <dsp:txXfrm>
        <a:off x="4678058" y="2054798"/>
        <a:ext cx="3122736" cy="713654"/>
      </dsp:txXfrm>
    </dsp:sp>
    <dsp:sp modelId="{4244D726-EFA5-466F-B145-FBF6EDEEBC3C}">
      <dsp:nvSpPr>
        <dsp:cNvPr id="0" name=""/>
        <dsp:cNvSpPr/>
      </dsp:nvSpPr>
      <dsp:spPr>
        <a:xfrm>
          <a:off x="4655855" y="2907281"/>
          <a:ext cx="3167142" cy="758060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Заикание (средняя и тяжелая степени)</a:t>
          </a:r>
        </a:p>
      </dsp:txBody>
      <dsp:txXfrm>
        <a:off x="4678058" y="2929484"/>
        <a:ext cx="3122736" cy="713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5C062-C72C-4D29-8BE3-7A1EAAADE555}">
      <dsp:nvSpPr>
        <dsp:cNvPr id="0" name=""/>
        <dsp:cNvSpPr/>
      </dsp:nvSpPr>
      <dsp:spPr>
        <a:xfrm>
          <a:off x="77207" y="175164"/>
          <a:ext cx="4362122" cy="4108276"/>
        </a:xfrm>
        <a:prstGeom prst="flowChartAlternateProcess">
          <a:avLst/>
        </a:prstGeom>
        <a:solidFill>
          <a:srgbClr val="8B3C67"/>
        </a:solidFill>
        <a:ln>
          <a:solidFill>
            <a:srgbClr val="7030A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bg1"/>
              </a:solidFill>
              <a:latin typeface="Times New Roman"/>
              <a:ea typeface="+mn-ea"/>
              <a:cs typeface="Times New Roman"/>
            </a:rPr>
            <a:t>Вариант 5.1</a:t>
          </a:r>
        </a:p>
      </dsp:txBody>
      <dsp:txXfrm>
        <a:off x="77207" y="175164"/>
        <a:ext cx="4362122" cy="1232483"/>
      </dsp:txXfrm>
    </dsp:sp>
    <dsp:sp modelId="{3909FBF9-5654-4677-AED6-099861E288BF}">
      <dsp:nvSpPr>
        <dsp:cNvPr id="0" name=""/>
        <dsp:cNvSpPr/>
      </dsp:nvSpPr>
      <dsp:spPr>
        <a:xfrm>
          <a:off x="440746" y="1324105"/>
          <a:ext cx="3489697" cy="64292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8B3C67"/>
              </a:solidFill>
              <a:latin typeface="+mn-lt"/>
              <a:ea typeface="+mn-ea"/>
              <a:cs typeface="+mn-cs"/>
            </a:rPr>
            <a:t>Негрубое недоразвитие устной речи, как правило, осложненное органическим поражением центральной нервной системы</a:t>
          </a:r>
        </a:p>
      </dsp:txBody>
      <dsp:txXfrm>
        <a:off x="459577" y="1342936"/>
        <a:ext cx="3452035" cy="605265"/>
      </dsp:txXfrm>
    </dsp:sp>
    <dsp:sp modelId="{7C5A827B-A791-465C-869D-6C8C0588D0EA}">
      <dsp:nvSpPr>
        <dsp:cNvPr id="0" name=""/>
        <dsp:cNvSpPr/>
      </dsp:nvSpPr>
      <dsp:spPr>
        <a:xfrm>
          <a:off x="440746" y="2065945"/>
          <a:ext cx="3489697" cy="64292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Нарушения чтения и нарушения письма (легкая степень)</a:t>
          </a:r>
        </a:p>
      </dsp:txBody>
      <dsp:txXfrm>
        <a:off x="459577" y="2084776"/>
        <a:ext cx="3452035" cy="605265"/>
      </dsp:txXfrm>
    </dsp:sp>
    <dsp:sp modelId="{95010241-E39D-4823-87CD-4D94D7E272F1}">
      <dsp:nvSpPr>
        <dsp:cNvPr id="0" name=""/>
        <dsp:cNvSpPr/>
      </dsp:nvSpPr>
      <dsp:spPr>
        <a:xfrm>
          <a:off x="440746" y="2807784"/>
          <a:ext cx="3489697" cy="64292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 err="1">
              <a:solidFill>
                <a:srgbClr val="8B3C67"/>
              </a:solidFill>
              <a:latin typeface="Calibri"/>
              <a:ea typeface="+mn-ea"/>
              <a:cs typeface="+mn-cs"/>
            </a:rPr>
            <a:t>Темпоритмические</a:t>
          </a:r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 нарушения речи (заикание и др.) (легкая и средняя степени)</a:t>
          </a:r>
        </a:p>
      </dsp:txBody>
      <dsp:txXfrm>
        <a:off x="459577" y="2826615"/>
        <a:ext cx="3452035" cy="605265"/>
      </dsp:txXfrm>
    </dsp:sp>
    <dsp:sp modelId="{B55DA8DB-8931-4B6F-90B9-0EEE7A3ED7DC}">
      <dsp:nvSpPr>
        <dsp:cNvPr id="0" name=""/>
        <dsp:cNvSpPr/>
      </dsp:nvSpPr>
      <dsp:spPr>
        <a:xfrm>
          <a:off x="440746" y="3549624"/>
          <a:ext cx="3489697" cy="64292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Нарушения голоса (</a:t>
          </a:r>
          <a:r>
            <a:rPr lang="ru-RU" sz="1200" b="1" kern="1200" dirty="0" err="1">
              <a:solidFill>
                <a:srgbClr val="8B3C67"/>
              </a:solidFill>
              <a:latin typeface="Calibri"/>
              <a:ea typeface="+mn-ea"/>
              <a:cs typeface="+mn-cs"/>
            </a:rPr>
            <a:t>дисфония</a:t>
          </a:r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, афония).</a:t>
          </a:r>
        </a:p>
      </dsp:txBody>
      <dsp:txXfrm>
        <a:off x="459577" y="3568455"/>
        <a:ext cx="3452035" cy="605265"/>
      </dsp:txXfrm>
    </dsp:sp>
    <dsp:sp modelId="{37B4D0BF-9326-44B3-9480-FC1A54637203}">
      <dsp:nvSpPr>
        <dsp:cNvPr id="0" name=""/>
        <dsp:cNvSpPr/>
      </dsp:nvSpPr>
      <dsp:spPr>
        <a:xfrm>
          <a:off x="4667119" y="184278"/>
          <a:ext cx="4362122" cy="4139214"/>
        </a:xfrm>
        <a:prstGeom prst="flowChartAlternateProcess">
          <a:avLst/>
        </a:prstGeom>
        <a:solidFill>
          <a:srgbClr val="8B3C67"/>
        </a:solidFill>
        <a:ln>
          <a:solidFill>
            <a:srgbClr val="7030A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bg1"/>
              </a:solidFill>
              <a:latin typeface="Times New Roman"/>
              <a:ea typeface="+mn-ea"/>
              <a:cs typeface="Times New Roman"/>
            </a:rPr>
            <a:t>Вариант 5.2</a:t>
          </a:r>
        </a:p>
      </dsp:txBody>
      <dsp:txXfrm>
        <a:off x="4667119" y="184278"/>
        <a:ext cx="4362122" cy="1241764"/>
      </dsp:txXfrm>
    </dsp:sp>
    <dsp:sp modelId="{3F428F97-46FE-45D4-B731-CA417BB548EE}">
      <dsp:nvSpPr>
        <dsp:cNvPr id="0" name=""/>
        <dsp:cNvSpPr/>
      </dsp:nvSpPr>
      <dsp:spPr>
        <a:xfrm>
          <a:off x="5024796" y="1234147"/>
          <a:ext cx="3764930" cy="592822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Резистентная к коррекционному воздействию форма общего недоразвития речи, как правило, осложненная органическим поражением центральной нервной системы</a:t>
          </a:r>
        </a:p>
      </dsp:txBody>
      <dsp:txXfrm>
        <a:off x="5042159" y="1251510"/>
        <a:ext cx="3730204" cy="558096"/>
      </dsp:txXfrm>
    </dsp:sp>
    <dsp:sp modelId="{2079A43B-986A-4D29-8FB3-7C9EDB9EDA92}">
      <dsp:nvSpPr>
        <dsp:cNvPr id="0" name=""/>
        <dsp:cNvSpPr/>
      </dsp:nvSpPr>
      <dsp:spPr>
        <a:xfrm>
          <a:off x="5026523" y="2414970"/>
          <a:ext cx="3763220" cy="40830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1200" b="1" kern="1200" dirty="0">
            <a:solidFill>
              <a:srgbClr val="8B3C67"/>
            </a:solidFill>
            <a:latin typeface="Calibri"/>
            <a:ea typeface="+mn-ea"/>
            <a:cs typeface="+mn-cs"/>
          </a:endParaRPr>
        </a:p>
        <a:p>
          <a:pPr marL="0" marR="0" lvl="0" indent="0" algn="l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 err="1">
              <a:solidFill>
                <a:srgbClr val="8B3C67"/>
              </a:solidFill>
              <a:latin typeface="Calibri"/>
              <a:ea typeface="+mn-ea"/>
              <a:cs typeface="+mn-cs"/>
            </a:rPr>
            <a:t>Темпоритмические</a:t>
          </a:r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 нарушения речи (заикание и др.) (тяжелая степень)</a:t>
          </a: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>
        <a:off x="5038482" y="2426929"/>
        <a:ext cx="3739302" cy="384390"/>
      </dsp:txXfrm>
    </dsp:sp>
    <dsp:sp modelId="{DB616AD0-E1B4-41ED-B82E-E2F16E835428}">
      <dsp:nvSpPr>
        <dsp:cNvPr id="0" name=""/>
        <dsp:cNvSpPr/>
      </dsp:nvSpPr>
      <dsp:spPr>
        <a:xfrm>
          <a:off x="5014397" y="1924438"/>
          <a:ext cx="3775329" cy="40830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Нарушения чтения и нарушения письма (средняя и тяжелая степени)</a:t>
          </a:r>
          <a:r>
            <a:rPr lang="ru-RU" sz="1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;</a:t>
          </a:r>
        </a:p>
      </dsp:txBody>
      <dsp:txXfrm>
        <a:off x="5026356" y="1936397"/>
        <a:ext cx="3751411" cy="384390"/>
      </dsp:txXfrm>
    </dsp:sp>
    <dsp:sp modelId="{DF8392E3-BD6B-4183-BD8F-CD612C53FB17}">
      <dsp:nvSpPr>
        <dsp:cNvPr id="0" name=""/>
        <dsp:cNvSpPr/>
      </dsp:nvSpPr>
      <dsp:spPr>
        <a:xfrm>
          <a:off x="5011605" y="2922952"/>
          <a:ext cx="3778121" cy="797515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Нарушения (распад) речи (афазия) и/или выраженные расстройства артикуляции (дизартрия, механическая дислалия), возникшие в результате заболеваний, оперативного вмешательства, травм и др.</a:t>
          </a:r>
        </a:p>
      </dsp:txBody>
      <dsp:txXfrm>
        <a:off x="5034963" y="2946310"/>
        <a:ext cx="3731405" cy="750799"/>
      </dsp:txXfrm>
    </dsp:sp>
    <dsp:sp modelId="{4244D726-EFA5-466F-B145-FBF6EDEEBC3C}">
      <dsp:nvSpPr>
        <dsp:cNvPr id="0" name=""/>
        <dsp:cNvSpPr/>
      </dsp:nvSpPr>
      <dsp:spPr>
        <a:xfrm>
          <a:off x="5024988" y="3794620"/>
          <a:ext cx="3764755" cy="40830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8B3C67"/>
              </a:solidFill>
              <a:latin typeface="Calibri"/>
              <a:ea typeface="+mn-ea"/>
              <a:cs typeface="+mn-cs"/>
            </a:rPr>
            <a:t>Комбинированные нарушения речевого развития (сочетанные проявления)</a:t>
          </a:r>
          <a:r>
            <a:rPr lang="ru-RU" sz="1400" kern="1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</a:p>
      </dsp:txBody>
      <dsp:txXfrm>
        <a:off x="5036947" y="3806579"/>
        <a:ext cx="3740837" cy="3843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A5C51-659D-48FE-8064-17B78D932DF3}">
      <dsp:nvSpPr>
        <dsp:cNvPr id="0" name=""/>
        <dsp:cNvSpPr/>
      </dsp:nvSpPr>
      <dsp:spPr>
        <a:xfrm>
          <a:off x="0" y="0"/>
          <a:ext cx="4339649" cy="4339649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6184D-D41C-4C6E-B3A7-12F68C39024E}">
      <dsp:nvSpPr>
        <dsp:cNvPr id="0" name=""/>
        <dsp:cNvSpPr/>
      </dsp:nvSpPr>
      <dsp:spPr>
        <a:xfrm>
          <a:off x="2169824" y="0"/>
          <a:ext cx="6420366" cy="43396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285750" marR="0" lvl="0" indent="-28575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ru-RU" sz="1800" kern="1200" dirty="0">
              <a:solidFill>
                <a:srgbClr val="8B3C67"/>
              </a:solidFill>
              <a:latin typeface="Montserrat ExtraBold" pitchFamily="2" charset="-52"/>
              <a:ea typeface="+mj-ea"/>
              <a:cs typeface="+mj-cs"/>
              <a:sym typeface="Arial"/>
            </a:rPr>
            <a:t>Логопедическая коррекция: интенсивность и содержание определяется структурой речевого дефекта.</a:t>
          </a:r>
        </a:p>
      </dsp:txBody>
      <dsp:txXfrm>
        <a:off x="2169824" y="0"/>
        <a:ext cx="6420366" cy="922175"/>
      </dsp:txXfrm>
    </dsp:sp>
    <dsp:sp modelId="{0BDCEF51-07CF-4E8C-ABB1-8826EE3658F9}">
      <dsp:nvSpPr>
        <dsp:cNvPr id="0" name=""/>
        <dsp:cNvSpPr/>
      </dsp:nvSpPr>
      <dsp:spPr>
        <a:xfrm>
          <a:off x="569578" y="922175"/>
          <a:ext cx="3200491" cy="3200491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C4394F-6C77-4A44-86D5-D5A702B4E8A0}">
      <dsp:nvSpPr>
        <dsp:cNvPr id="0" name=""/>
        <dsp:cNvSpPr/>
      </dsp:nvSpPr>
      <dsp:spPr>
        <a:xfrm>
          <a:off x="2169824" y="961253"/>
          <a:ext cx="6420366" cy="320049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8B3C67"/>
              </a:solidFill>
              <a:latin typeface="Montserrat ExtraBold" pitchFamily="2" charset="-52"/>
              <a:ea typeface="+mj-ea"/>
              <a:cs typeface="+mj-cs"/>
              <a:sym typeface="Arial"/>
            </a:rPr>
            <a:t>Применение специальных методов обучения.</a:t>
          </a:r>
        </a:p>
      </dsp:txBody>
      <dsp:txXfrm>
        <a:off x="2169824" y="961253"/>
        <a:ext cx="6420366" cy="922175"/>
      </dsp:txXfrm>
    </dsp:sp>
    <dsp:sp modelId="{A5767A59-F3D2-48C1-B78A-4B22A25E80DA}">
      <dsp:nvSpPr>
        <dsp:cNvPr id="0" name=""/>
        <dsp:cNvSpPr/>
      </dsp:nvSpPr>
      <dsp:spPr>
        <a:xfrm>
          <a:off x="1139157" y="1844350"/>
          <a:ext cx="2061333" cy="2061333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D5B268-133C-41AB-BBA9-71C348EF2C83}">
      <dsp:nvSpPr>
        <dsp:cNvPr id="0" name=""/>
        <dsp:cNvSpPr/>
      </dsp:nvSpPr>
      <dsp:spPr>
        <a:xfrm>
          <a:off x="2169824" y="1844350"/>
          <a:ext cx="6420366" cy="20613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8B3C67"/>
              </a:solidFill>
              <a:latin typeface="Montserrat ExtraBold" pitchFamily="2" charset="-52"/>
              <a:ea typeface="+mj-ea"/>
              <a:cs typeface="+mj-cs"/>
              <a:sym typeface="Arial"/>
            </a:rPr>
            <a:t>Комплексный подход к организации коррекционного сопровождения, соблюдение речевого режима</a:t>
          </a:r>
        </a:p>
      </dsp:txBody>
      <dsp:txXfrm>
        <a:off x="2169824" y="1844350"/>
        <a:ext cx="6420366" cy="922175"/>
      </dsp:txXfrm>
    </dsp:sp>
    <dsp:sp modelId="{F94B5950-EAB2-479F-B4D2-4C6D913E0D4A}">
      <dsp:nvSpPr>
        <dsp:cNvPr id="0" name=""/>
        <dsp:cNvSpPr/>
      </dsp:nvSpPr>
      <dsp:spPr>
        <a:xfrm>
          <a:off x="1708736" y="2766526"/>
          <a:ext cx="922175" cy="922175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B58F84-CDCE-4BC9-8AD2-04864FE582AF}">
      <dsp:nvSpPr>
        <dsp:cNvPr id="0" name=""/>
        <dsp:cNvSpPr/>
      </dsp:nvSpPr>
      <dsp:spPr>
        <a:xfrm>
          <a:off x="2169824" y="2766526"/>
          <a:ext cx="6420366" cy="9221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8B3C67"/>
              </a:solidFill>
              <a:latin typeface="Montserrat ExtraBold" pitchFamily="2" charset="-52"/>
              <a:ea typeface="+mj-ea"/>
              <a:cs typeface="+mj-cs"/>
              <a:sym typeface="Arial"/>
            </a:rPr>
            <a:t>Наличие специальных коррекционных курсов, направленных на формирование предпосылок успешного усвоения программного материала и социализацию</a:t>
          </a:r>
          <a:endParaRPr lang="ru-RU" sz="2000" b="1" i="0" u="none" strike="noStrike" kern="1200" cap="none" dirty="0">
            <a:solidFill>
              <a:srgbClr val="6884C2"/>
            </a:solidFill>
            <a:latin typeface="Times New Roman"/>
            <a:ea typeface="+mn-ea"/>
            <a:cs typeface="Times New Roman"/>
            <a:sym typeface="Arial"/>
          </a:endParaRPr>
        </a:p>
      </dsp:txBody>
      <dsp:txXfrm>
        <a:off x="2169824" y="2766526"/>
        <a:ext cx="6420366" cy="9221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594F0-1103-42CF-843E-4A6ED0681120}">
      <dsp:nvSpPr>
        <dsp:cNvPr id="0" name=""/>
        <dsp:cNvSpPr/>
      </dsp:nvSpPr>
      <dsp:spPr>
        <a:xfrm>
          <a:off x="0" y="279983"/>
          <a:ext cx="8336821" cy="3491916"/>
        </a:xfrm>
        <a:prstGeom prst="rightArrow">
          <a:avLst>
            <a:gd name="adj1" fmla="val 50000"/>
            <a:gd name="adj2" fmla="val 50000"/>
          </a:avLst>
        </a:prstGeom>
        <a:gradFill flip="none" rotWithShape="0">
          <a:gsLst>
            <a:gs pos="0">
              <a:srgbClr val="8B3C67">
                <a:shade val="30000"/>
                <a:satMod val="115000"/>
              </a:srgbClr>
            </a:gs>
            <a:gs pos="23000">
              <a:srgbClr val="8B3C67">
                <a:shade val="67500"/>
                <a:satMod val="115000"/>
              </a:srgbClr>
            </a:gs>
            <a:gs pos="100000">
              <a:srgbClr val="8B3C67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7030A0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254000" bIns="19275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i="0" kern="1200" dirty="0"/>
            <a:t>Каждый из разделов программы, каждый из учебных курсов, наряду с решением общеобразовательных задач, обязательно включает систематическую и планомерную работу по формированию и развитию самостоятельной речи учащихся, которая осуществляется разными путями, но ведет к единой цели - ликвидировать в процессе обучения недостатки речевого развития ребенка и создать у него готовность к овладению школьными навыками и умениями.</a:t>
          </a:r>
          <a:endParaRPr lang="ru-RU" sz="1500" kern="1200" dirty="0"/>
        </a:p>
      </dsp:txBody>
      <dsp:txXfrm>
        <a:off x="0" y="1152962"/>
        <a:ext cx="7463842" cy="17459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842B2-CAFF-41DA-BE21-60B8D648732A}">
      <dsp:nvSpPr>
        <dsp:cNvPr id="0" name=""/>
        <dsp:cNvSpPr/>
      </dsp:nvSpPr>
      <dsp:spPr>
        <a:xfrm>
          <a:off x="3571" y="-29938"/>
          <a:ext cx="1197400" cy="3978620"/>
        </a:xfrm>
        <a:prstGeom prst="roundRect">
          <a:avLst>
            <a:gd name="adj" fmla="val 10000"/>
          </a:avLst>
        </a:prstGeom>
        <a:solidFill>
          <a:srgbClr val="8B3C6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разработку и реализацию индивидуально ориентированных коррекционных программ; выбор и использование специальных методик, методов и приемов обучения в соответствии с особыми образовательными потребностями обучающихся с </a:t>
          </a:r>
          <a:r>
            <a:rPr lang="ru-RU" sz="1200" b="1" kern="1200" dirty="0"/>
            <a:t>ТНР</a:t>
          </a:r>
          <a:endParaRPr lang="ru-RU" sz="1200" kern="1200" dirty="0"/>
        </a:p>
      </dsp:txBody>
      <dsp:txXfrm>
        <a:off x="3571" y="1561509"/>
        <a:ext cx="1197400" cy="1591448"/>
      </dsp:txXfrm>
    </dsp:sp>
    <dsp:sp modelId="{E83E7474-60DE-40C2-BD47-AB694297CFFA}">
      <dsp:nvSpPr>
        <dsp:cNvPr id="0" name=""/>
        <dsp:cNvSpPr/>
      </dsp:nvSpPr>
      <dsp:spPr>
        <a:xfrm>
          <a:off x="102411" y="380324"/>
          <a:ext cx="1125556" cy="8836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29988-51FA-4AEC-AA45-4F3C81A112BA}">
      <dsp:nvSpPr>
        <dsp:cNvPr id="0" name=""/>
        <dsp:cNvSpPr/>
      </dsp:nvSpPr>
      <dsp:spPr>
        <a:xfrm>
          <a:off x="1236893" y="-29938"/>
          <a:ext cx="1197400" cy="3978620"/>
        </a:xfrm>
        <a:prstGeom prst="roundRect">
          <a:avLst>
            <a:gd name="adj" fmla="val 10000"/>
          </a:avLst>
        </a:prstGeom>
        <a:solidFill>
          <a:srgbClr val="8B3C6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организацию и проведение индивидуальных и групповых коррекционно-развивающих занятий, необходимых для преодоления нарушений развития и трудностей обучения</a:t>
          </a:r>
          <a:endParaRPr lang="ru-RU" sz="1000" kern="1200" dirty="0"/>
        </a:p>
      </dsp:txBody>
      <dsp:txXfrm>
        <a:off x="1236893" y="1561509"/>
        <a:ext cx="1197400" cy="1591448"/>
      </dsp:txXfrm>
    </dsp:sp>
    <dsp:sp modelId="{299A8CE8-D418-43D7-A1DE-F34E15D1AD7E}">
      <dsp:nvSpPr>
        <dsp:cNvPr id="0" name=""/>
        <dsp:cNvSpPr/>
      </dsp:nvSpPr>
      <dsp:spPr>
        <a:xfrm>
          <a:off x="1266524" y="317392"/>
          <a:ext cx="1125556" cy="17647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37816-1570-4C7B-A772-9EBAAC78829D}">
      <dsp:nvSpPr>
        <dsp:cNvPr id="0" name=""/>
        <dsp:cNvSpPr/>
      </dsp:nvSpPr>
      <dsp:spPr>
        <a:xfrm>
          <a:off x="2470216" y="-29938"/>
          <a:ext cx="1197400" cy="3978620"/>
        </a:xfrm>
        <a:prstGeom prst="roundRect">
          <a:avLst>
            <a:gd name="adj" fmla="val 10000"/>
          </a:avLst>
        </a:prstGeom>
        <a:solidFill>
          <a:srgbClr val="8B3C6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коррекцию и развитие высших психических функций, эмоционально-волевой, познавательной, коммуникативной и речевой сфер </a:t>
          </a:r>
          <a:endParaRPr lang="ru-RU" sz="1000" kern="1200" dirty="0"/>
        </a:p>
      </dsp:txBody>
      <dsp:txXfrm>
        <a:off x="2470216" y="1561509"/>
        <a:ext cx="1197400" cy="1591448"/>
      </dsp:txXfrm>
    </dsp:sp>
    <dsp:sp modelId="{192ABA06-FD3C-47DA-9CC5-B602B032C3D8}">
      <dsp:nvSpPr>
        <dsp:cNvPr id="0" name=""/>
        <dsp:cNvSpPr/>
      </dsp:nvSpPr>
      <dsp:spPr>
        <a:xfrm>
          <a:off x="2506138" y="336278"/>
          <a:ext cx="1125556" cy="18904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336583-3D73-4CFA-9941-1CAD318A8838}">
      <dsp:nvSpPr>
        <dsp:cNvPr id="0" name=""/>
        <dsp:cNvSpPr/>
      </dsp:nvSpPr>
      <dsp:spPr>
        <a:xfrm>
          <a:off x="3703539" y="-29938"/>
          <a:ext cx="1197400" cy="3978620"/>
        </a:xfrm>
        <a:prstGeom prst="roundRect">
          <a:avLst>
            <a:gd name="adj" fmla="val 10000"/>
          </a:avLst>
        </a:prstGeom>
        <a:solidFill>
          <a:srgbClr val="8B3C6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формирование способов регуляции поведения и эмоциональных состояний</a:t>
          </a:r>
          <a:endParaRPr lang="ru-RU" sz="1000" kern="1200" dirty="0"/>
        </a:p>
      </dsp:txBody>
      <dsp:txXfrm>
        <a:off x="3703539" y="1561509"/>
        <a:ext cx="1197400" cy="1591448"/>
      </dsp:txXfrm>
    </dsp:sp>
    <dsp:sp modelId="{C3EC658E-BDF3-4D65-8F78-39E7DA9EEF81}">
      <dsp:nvSpPr>
        <dsp:cNvPr id="0" name=""/>
        <dsp:cNvSpPr/>
      </dsp:nvSpPr>
      <dsp:spPr>
        <a:xfrm>
          <a:off x="3726877" y="424356"/>
          <a:ext cx="1125556" cy="11355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59F15C-1772-46DE-868C-9F5789A0959E}">
      <dsp:nvSpPr>
        <dsp:cNvPr id="0" name=""/>
        <dsp:cNvSpPr/>
      </dsp:nvSpPr>
      <dsp:spPr>
        <a:xfrm>
          <a:off x="4936861" y="-29938"/>
          <a:ext cx="1197400" cy="3978620"/>
        </a:xfrm>
        <a:prstGeom prst="roundRect">
          <a:avLst>
            <a:gd name="adj" fmla="val 10000"/>
          </a:avLst>
        </a:prstGeom>
        <a:solidFill>
          <a:srgbClr val="8B3C6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развитие форм и навыков личностного общения в группе сверстников, коммуникативной компетенции </a:t>
          </a:r>
          <a:endParaRPr lang="ru-RU" sz="1000" kern="1200" dirty="0"/>
        </a:p>
      </dsp:txBody>
      <dsp:txXfrm>
        <a:off x="4936861" y="1561509"/>
        <a:ext cx="1197400" cy="1591448"/>
      </dsp:txXfrm>
    </dsp:sp>
    <dsp:sp modelId="{58C22C11-F80D-46AE-B861-C3A2F9FB7CDB}">
      <dsp:nvSpPr>
        <dsp:cNvPr id="0" name=""/>
        <dsp:cNvSpPr/>
      </dsp:nvSpPr>
      <dsp:spPr>
        <a:xfrm>
          <a:off x="5010535" y="430649"/>
          <a:ext cx="1125556" cy="6321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1C668-E769-45DA-9243-E59757AA0F6A}">
      <dsp:nvSpPr>
        <dsp:cNvPr id="0" name=""/>
        <dsp:cNvSpPr/>
      </dsp:nvSpPr>
      <dsp:spPr>
        <a:xfrm>
          <a:off x="6130646" y="-29938"/>
          <a:ext cx="1197400" cy="3978620"/>
        </a:xfrm>
        <a:prstGeom prst="roundRect">
          <a:avLst>
            <a:gd name="adj" fmla="val 10000"/>
          </a:avLst>
        </a:prstGeom>
        <a:solidFill>
          <a:srgbClr val="8B3C6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развитие компетенций, необходимых для продолжения образования и профессионального самоопределения</a:t>
          </a:r>
          <a:endParaRPr lang="ru-RU" sz="1000" kern="1200" dirty="0"/>
        </a:p>
      </dsp:txBody>
      <dsp:txXfrm>
        <a:off x="6130646" y="1561509"/>
        <a:ext cx="1197400" cy="1591448"/>
      </dsp:txXfrm>
    </dsp:sp>
    <dsp:sp modelId="{C2C8FFA2-F07C-49DB-A270-EF2E2A9D7C99}">
      <dsp:nvSpPr>
        <dsp:cNvPr id="0" name=""/>
        <dsp:cNvSpPr/>
      </dsp:nvSpPr>
      <dsp:spPr>
        <a:xfrm>
          <a:off x="6199814" y="399190"/>
          <a:ext cx="1125556" cy="5063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9880C-145C-4762-9419-6F5C834A5758}">
      <dsp:nvSpPr>
        <dsp:cNvPr id="0" name=""/>
        <dsp:cNvSpPr/>
      </dsp:nvSpPr>
      <dsp:spPr>
        <a:xfrm>
          <a:off x="7403507" y="-29938"/>
          <a:ext cx="1197400" cy="3978620"/>
        </a:xfrm>
        <a:prstGeom prst="roundRect">
          <a:avLst>
            <a:gd name="adj" fmla="val 10000"/>
          </a:avLst>
        </a:prstGeom>
        <a:solidFill>
          <a:srgbClr val="8B3C6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социальную защиту обучающегося в случаях неблагоприятных условий жизни при психотравмирующих обстоятельствах</a:t>
          </a:r>
          <a:endParaRPr lang="ru-RU" sz="1000" kern="1200" dirty="0"/>
        </a:p>
      </dsp:txBody>
      <dsp:txXfrm>
        <a:off x="7403507" y="1561509"/>
        <a:ext cx="1197400" cy="1591448"/>
      </dsp:txXfrm>
    </dsp:sp>
    <dsp:sp modelId="{141CD0F4-4B19-463B-B2A4-476A47E2863F}">
      <dsp:nvSpPr>
        <dsp:cNvPr id="0" name=""/>
        <dsp:cNvSpPr/>
      </dsp:nvSpPr>
      <dsp:spPr>
        <a:xfrm>
          <a:off x="7478922" y="499854"/>
          <a:ext cx="1125556" cy="17647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6F94D-007B-4EF3-8740-89803E16C4F5}">
      <dsp:nvSpPr>
        <dsp:cNvPr id="0" name=""/>
        <dsp:cNvSpPr/>
      </dsp:nvSpPr>
      <dsp:spPr>
        <a:xfrm>
          <a:off x="-13" y="0"/>
          <a:ext cx="8604506" cy="1114409"/>
        </a:xfrm>
        <a:prstGeom prst="leftRightArrow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04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90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619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84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931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010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88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87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2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07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3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C9782-F2E0-43DA-A45F-3C5AE27C138D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28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ikp-rao.ru/metodicheskie-rekomendacii/soderzhanie-8/" TargetMode="External"/><Relationship Id="rId4" Type="http://schemas.openxmlformats.org/officeDocument/2006/relationships/hyperlink" Target="https://ikp-rao.ru/metodicheskie-rekomendacii/soderzhanie-35/" TargetMode="External"/><Relationship Id="rId9" Type="http://schemas.openxmlformats.org/officeDocument/2006/relationships/hyperlink" Target="https://ikp-rao.ru/specialistam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C88F06-35F3-4BAA-AF38-206D3179E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2985" y="1555473"/>
            <a:ext cx="57761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solidFill>
                  <a:srgbClr val="8B3C67"/>
                </a:solidFill>
              </a:rPr>
              <a:t>Научно-методическое обеспечение системы общего образования для детей с ТНР</a:t>
            </a:r>
            <a:endParaRPr lang="ru-RU" sz="3200" dirty="0">
              <a:solidFill>
                <a:srgbClr val="8B3C67"/>
              </a:solidFill>
              <a:latin typeface="Montserrat Medium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28164" y="2960828"/>
            <a:ext cx="222804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8B3C67"/>
                </a:solidFill>
                <a:latin typeface="Calibri"/>
              </a:rPr>
              <a:t>Грибова </a:t>
            </a:r>
            <a:br>
              <a:rPr lang="en-US" sz="1400" b="1" dirty="0">
                <a:solidFill>
                  <a:srgbClr val="8B3C67"/>
                </a:solidFill>
                <a:latin typeface="Calibri"/>
              </a:rPr>
            </a:br>
            <a:r>
              <a:rPr lang="ru-RU" sz="1400" b="1" dirty="0">
                <a:solidFill>
                  <a:srgbClr val="8B3C67"/>
                </a:solidFill>
                <a:latin typeface="Calibri"/>
              </a:rPr>
              <a:t>Ольга Евгеньевна, </a:t>
            </a:r>
          </a:p>
          <a:p>
            <a:pPr defTabSz="622300"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8B3C67"/>
                </a:solidFill>
                <a:latin typeface="Calibri"/>
              </a:rPr>
              <a:t>кандидат </a:t>
            </a:r>
            <a:r>
              <a:rPr lang="ru-RU" sz="1400" b="1" dirty="0" err="1">
                <a:solidFill>
                  <a:srgbClr val="8B3C67"/>
                </a:solidFill>
                <a:latin typeface="Calibri"/>
              </a:rPr>
              <a:t>пед.наук</a:t>
            </a:r>
            <a:r>
              <a:rPr lang="ru-RU" sz="1400" b="1" dirty="0">
                <a:solidFill>
                  <a:srgbClr val="8B3C67"/>
                </a:solidFill>
                <a:latin typeface="Calibri"/>
              </a:rPr>
              <a:t>., </a:t>
            </a:r>
            <a:br>
              <a:rPr lang="en-US" sz="1400" b="1" dirty="0">
                <a:solidFill>
                  <a:srgbClr val="8B3C67"/>
                </a:solidFill>
                <a:latin typeface="Calibri"/>
              </a:rPr>
            </a:br>
            <a:r>
              <a:rPr lang="ru-RU" sz="1400" b="1" dirty="0">
                <a:solidFill>
                  <a:srgbClr val="8B3C67"/>
                </a:solidFill>
                <a:latin typeface="Calibri"/>
              </a:rPr>
              <a:t>ведущий научный сотрудник.</a:t>
            </a: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6902958" y="1718238"/>
            <a:ext cx="225206" cy="2943817"/>
          </a:xfrm>
          <a:prstGeom prst="rightBrace">
            <a:avLst/>
          </a:prstGeom>
          <a:solidFill>
            <a:srgbClr val="8B3C67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90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354798-F90A-4BD4-B48D-266AC1842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369A1003-5345-4D92-82D4-92C31E3ADD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0850383"/>
              </p:ext>
            </p:extLst>
          </p:nvPr>
        </p:nvGraphicFramePr>
        <p:xfrm>
          <a:off x="371476" y="772297"/>
          <a:ext cx="8604479" cy="3978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Rectangle 2">
            <a:extLst>
              <a:ext uri="{FF2B5EF4-FFF2-40B4-BE49-F238E27FC236}">
                <a16:creationId xmlns:a16="http://schemas.microsoft.com/office/drawing/2014/main" id="{4C3038A3-24B3-4D64-9B1A-FCA3FD9C9754}"/>
              </a:ext>
            </a:extLst>
          </p:cNvPr>
          <p:cNvSpPr txBox="1">
            <a:spLocks noChangeArrowheads="1"/>
          </p:cNvSpPr>
          <p:nvPr/>
        </p:nvSpPr>
        <p:spPr>
          <a:xfrm>
            <a:off x="1489473" y="48817"/>
            <a:ext cx="5522119" cy="686990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ru-RU" sz="1800" dirty="0">
                <a:solidFill>
                  <a:srgbClr val="8B3C67"/>
                </a:solidFill>
                <a:latin typeface="Montserrat ExtraBold" pitchFamily="2" charset="-52"/>
              </a:rPr>
              <a:t>Коррекционно-развивающая область включает в себя: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67C6ED-5C71-467E-A8A1-16109662E6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90A4D306-97AE-4EAF-A4F4-7EB9EBC04D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6464207" cy="857250"/>
          </a:xfrm>
        </p:spPr>
        <p:txBody>
          <a:bodyPr>
            <a:normAutofit fontScale="90000"/>
          </a:bodyPr>
          <a:lstStyle/>
          <a:p>
            <a:pPr algn="l">
              <a:buSzPts val="4400"/>
              <a:defRPr/>
            </a:pPr>
            <a:r>
              <a:rPr lang="ru-RU" altLang="ru-RU" sz="1800" dirty="0">
                <a:solidFill>
                  <a:srgbClr val="8B3C67"/>
                </a:solidFill>
                <a:latin typeface="Montserrat ExtraBold" pitchFamily="2" charset="-52"/>
                <a:sym typeface="Calibri" panose="020F0502020204030204" pitchFamily="34" charset="0"/>
              </a:rPr>
              <a:t>Взаимосвязь учебных курсов и коррекционно-развивающих курсов (вариант 5.2. начальная школа)</a:t>
            </a:r>
          </a:p>
        </p:txBody>
      </p:sp>
      <p:sp>
        <p:nvSpPr>
          <p:cNvPr id="14339" name="Содержимое 2">
            <a:extLst>
              <a:ext uri="{FF2B5EF4-FFF2-40B4-BE49-F238E27FC236}">
                <a16:creationId xmlns:a16="http://schemas.microsoft.com/office/drawing/2014/main" id="{B61FDC70-0840-4F7A-8B47-D502F062EB8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indent="-304800">
              <a:lnSpc>
                <a:spcPct val="90000"/>
              </a:lnSpc>
              <a:spcBef>
                <a:spcPts val="750"/>
              </a:spcBef>
              <a:buSzPts val="2800"/>
            </a:pPr>
            <a:endParaRPr lang="ru-RU" altLang="ru-RU" sz="21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indent="-304800">
              <a:lnSpc>
                <a:spcPct val="90000"/>
              </a:lnSpc>
              <a:spcBef>
                <a:spcPts val="750"/>
              </a:spcBef>
              <a:buSzPts val="2800"/>
            </a:pPr>
            <a:endParaRPr lang="ru-RU" altLang="ru-RU" sz="21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indent="-304800">
              <a:lnSpc>
                <a:spcPct val="90000"/>
              </a:lnSpc>
              <a:spcBef>
                <a:spcPts val="750"/>
              </a:spcBef>
              <a:buSzPts val="2800"/>
            </a:pPr>
            <a:endParaRPr lang="ru-RU" altLang="ru-RU" sz="21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7D7B2A-151B-4596-A5A3-D6E9F98DAAFE}"/>
              </a:ext>
            </a:extLst>
          </p:cNvPr>
          <p:cNvSpPr/>
          <p:nvPr/>
        </p:nvSpPr>
        <p:spPr>
          <a:xfrm>
            <a:off x="1732360" y="1339454"/>
            <a:ext cx="1821656" cy="589359"/>
          </a:xfrm>
          <a:prstGeom prst="rect">
            <a:avLst/>
          </a:prstGeom>
          <a:solidFill>
            <a:srgbClr val="8B3C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/>
              <a:t>Окружающий мир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E5DB75E-9AD5-44A3-B7BC-47A4B6CC4DE9}"/>
              </a:ext>
            </a:extLst>
          </p:cNvPr>
          <p:cNvSpPr/>
          <p:nvPr/>
        </p:nvSpPr>
        <p:spPr>
          <a:xfrm>
            <a:off x="1785937" y="2411016"/>
            <a:ext cx="1768079" cy="642938"/>
          </a:xfrm>
          <a:prstGeom prst="rect">
            <a:avLst/>
          </a:prstGeom>
          <a:solidFill>
            <a:srgbClr val="8B3C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/>
              <a:t>Развитие речи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C5D390-3146-44C2-A88F-AB99506047C5}"/>
              </a:ext>
            </a:extLst>
          </p:cNvPr>
          <p:cNvSpPr/>
          <p:nvPr/>
        </p:nvSpPr>
        <p:spPr>
          <a:xfrm>
            <a:off x="1732360" y="3696891"/>
            <a:ext cx="6054328" cy="642938"/>
          </a:xfrm>
          <a:prstGeom prst="rect">
            <a:avLst/>
          </a:prstGeom>
          <a:solidFill>
            <a:srgbClr val="8B3C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/>
              <a:t>Групповые (подгрупповые) и индивидуальные логопедические занятия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7A2B509-D86D-40E9-A27D-B6AD84D2C818}"/>
              </a:ext>
            </a:extLst>
          </p:cNvPr>
          <p:cNvSpPr/>
          <p:nvPr/>
        </p:nvSpPr>
        <p:spPr>
          <a:xfrm>
            <a:off x="3982641" y="1285875"/>
            <a:ext cx="1875234" cy="696516"/>
          </a:xfrm>
          <a:prstGeom prst="rect">
            <a:avLst/>
          </a:prstGeom>
          <a:solidFill>
            <a:srgbClr val="8B3C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/>
              <a:t>Обучение грамоте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1B188B-232C-4BAE-9C84-1DAA1FFC2CB1}"/>
              </a:ext>
            </a:extLst>
          </p:cNvPr>
          <p:cNvSpPr/>
          <p:nvPr/>
        </p:nvSpPr>
        <p:spPr>
          <a:xfrm>
            <a:off x="3982641" y="2303860"/>
            <a:ext cx="1875234" cy="696515"/>
          </a:xfrm>
          <a:prstGeom prst="rect">
            <a:avLst/>
          </a:prstGeom>
          <a:solidFill>
            <a:srgbClr val="8B3C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/>
              <a:t>Произношение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BAF72A8-A873-4DFD-9D29-AD58A1A3A0FB}"/>
              </a:ext>
            </a:extLst>
          </p:cNvPr>
          <p:cNvSpPr/>
          <p:nvPr/>
        </p:nvSpPr>
        <p:spPr>
          <a:xfrm>
            <a:off x="6254352" y="1955602"/>
            <a:ext cx="1446609" cy="857250"/>
          </a:xfrm>
          <a:prstGeom prst="rect">
            <a:avLst/>
          </a:prstGeom>
          <a:solidFill>
            <a:srgbClr val="8B3C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 err="1"/>
              <a:t>Логоритмика</a:t>
            </a:r>
            <a:endParaRPr lang="ru-RU" sz="1350" dirty="0"/>
          </a:p>
        </p:txBody>
      </p:sp>
      <p:sp>
        <p:nvSpPr>
          <p:cNvPr id="12" name="Стрелка вниз 11">
            <a:extLst>
              <a:ext uri="{FF2B5EF4-FFF2-40B4-BE49-F238E27FC236}">
                <a16:creationId xmlns:a16="http://schemas.microsoft.com/office/drawing/2014/main" id="{DF247E1B-2FA0-4AF1-A045-7A201B82915B}"/>
              </a:ext>
            </a:extLst>
          </p:cNvPr>
          <p:cNvSpPr/>
          <p:nvPr/>
        </p:nvSpPr>
        <p:spPr>
          <a:xfrm>
            <a:off x="2589610" y="1982391"/>
            <a:ext cx="375047" cy="37504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3" name="Стрелка вниз 12">
            <a:extLst>
              <a:ext uri="{FF2B5EF4-FFF2-40B4-BE49-F238E27FC236}">
                <a16:creationId xmlns:a16="http://schemas.microsoft.com/office/drawing/2014/main" id="{CD3C6114-CD93-4130-BEDF-1FCD152DA370}"/>
              </a:ext>
            </a:extLst>
          </p:cNvPr>
          <p:cNvSpPr/>
          <p:nvPr/>
        </p:nvSpPr>
        <p:spPr>
          <a:xfrm>
            <a:off x="2750344" y="3161110"/>
            <a:ext cx="428625" cy="482203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4" name="Стрелка вверх 13">
            <a:extLst>
              <a:ext uri="{FF2B5EF4-FFF2-40B4-BE49-F238E27FC236}">
                <a16:creationId xmlns:a16="http://schemas.microsoft.com/office/drawing/2014/main" id="{D242897E-E7FA-4515-8946-DF969F656655}"/>
              </a:ext>
            </a:extLst>
          </p:cNvPr>
          <p:cNvSpPr/>
          <p:nvPr/>
        </p:nvSpPr>
        <p:spPr>
          <a:xfrm>
            <a:off x="2214563" y="1982391"/>
            <a:ext cx="321469" cy="428625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5" name="Стрелка вверх 14">
            <a:extLst>
              <a:ext uri="{FF2B5EF4-FFF2-40B4-BE49-F238E27FC236}">
                <a16:creationId xmlns:a16="http://schemas.microsoft.com/office/drawing/2014/main" id="{B485260C-80C1-4B67-A545-71EEC57111E2}"/>
              </a:ext>
            </a:extLst>
          </p:cNvPr>
          <p:cNvSpPr/>
          <p:nvPr/>
        </p:nvSpPr>
        <p:spPr>
          <a:xfrm>
            <a:off x="2268142" y="3161110"/>
            <a:ext cx="363140" cy="482203"/>
          </a:xfrm>
          <a:prstGeom prst="up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6" name="Стрелка вниз 15">
            <a:extLst>
              <a:ext uri="{FF2B5EF4-FFF2-40B4-BE49-F238E27FC236}">
                <a16:creationId xmlns:a16="http://schemas.microsoft.com/office/drawing/2014/main" id="{FACBA039-3A43-4E3D-AA37-B918AD6723C8}"/>
              </a:ext>
            </a:extLst>
          </p:cNvPr>
          <p:cNvSpPr/>
          <p:nvPr/>
        </p:nvSpPr>
        <p:spPr>
          <a:xfrm>
            <a:off x="5214938" y="2035969"/>
            <a:ext cx="321469" cy="267891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7" name="Стрелка вниз 16">
            <a:extLst>
              <a:ext uri="{FF2B5EF4-FFF2-40B4-BE49-F238E27FC236}">
                <a16:creationId xmlns:a16="http://schemas.microsoft.com/office/drawing/2014/main" id="{DE408B81-7FBA-4B7B-A6D8-EEC2108BB15B}"/>
              </a:ext>
            </a:extLst>
          </p:cNvPr>
          <p:cNvSpPr/>
          <p:nvPr/>
        </p:nvSpPr>
        <p:spPr>
          <a:xfrm>
            <a:off x="5161360" y="3161110"/>
            <a:ext cx="428625" cy="482203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8" name="Стрелка вверх 17">
            <a:extLst>
              <a:ext uri="{FF2B5EF4-FFF2-40B4-BE49-F238E27FC236}">
                <a16:creationId xmlns:a16="http://schemas.microsoft.com/office/drawing/2014/main" id="{578E7808-BA1C-4480-B604-02D37B64EA8D}"/>
              </a:ext>
            </a:extLst>
          </p:cNvPr>
          <p:cNvSpPr/>
          <p:nvPr/>
        </p:nvSpPr>
        <p:spPr>
          <a:xfrm>
            <a:off x="4679157" y="1982391"/>
            <a:ext cx="321469" cy="321469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9" name="Стрелка вниз 18">
            <a:extLst>
              <a:ext uri="{FF2B5EF4-FFF2-40B4-BE49-F238E27FC236}">
                <a16:creationId xmlns:a16="http://schemas.microsoft.com/office/drawing/2014/main" id="{F9B68FC2-208C-4514-9801-E44ACEFEF5F2}"/>
              </a:ext>
            </a:extLst>
          </p:cNvPr>
          <p:cNvSpPr/>
          <p:nvPr/>
        </p:nvSpPr>
        <p:spPr>
          <a:xfrm>
            <a:off x="6715125" y="2839641"/>
            <a:ext cx="428625" cy="85725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1" name="Стрелка вверх 20">
            <a:extLst>
              <a:ext uri="{FF2B5EF4-FFF2-40B4-BE49-F238E27FC236}">
                <a16:creationId xmlns:a16="http://schemas.microsoft.com/office/drawing/2014/main" id="{F9DE3E5B-8A27-4A18-B452-F7A3CAD9A8F8}"/>
              </a:ext>
            </a:extLst>
          </p:cNvPr>
          <p:cNvSpPr/>
          <p:nvPr/>
        </p:nvSpPr>
        <p:spPr>
          <a:xfrm>
            <a:off x="4732735" y="3107532"/>
            <a:ext cx="428625" cy="589360"/>
          </a:xfrm>
          <a:prstGeom prst="up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2" name="Двойная стрелка влево/вправо 21">
            <a:extLst>
              <a:ext uri="{FF2B5EF4-FFF2-40B4-BE49-F238E27FC236}">
                <a16:creationId xmlns:a16="http://schemas.microsoft.com/office/drawing/2014/main" id="{E5F51B89-4F26-484C-8C09-AA3461B8E08B}"/>
              </a:ext>
            </a:extLst>
          </p:cNvPr>
          <p:cNvSpPr/>
          <p:nvPr/>
        </p:nvSpPr>
        <p:spPr>
          <a:xfrm>
            <a:off x="3500437" y="2571751"/>
            <a:ext cx="482204" cy="375047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3" name="Двойная стрелка влево/вправо 22">
            <a:extLst>
              <a:ext uri="{FF2B5EF4-FFF2-40B4-BE49-F238E27FC236}">
                <a16:creationId xmlns:a16="http://schemas.microsoft.com/office/drawing/2014/main" id="{35C549F4-2463-4904-9F6A-DC6CDC23636A}"/>
              </a:ext>
            </a:extLst>
          </p:cNvPr>
          <p:cNvSpPr/>
          <p:nvPr/>
        </p:nvSpPr>
        <p:spPr>
          <a:xfrm>
            <a:off x="5857875" y="2509838"/>
            <a:ext cx="375047" cy="267891"/>
          </a:xfrm>
          <a:prstGeom prst="left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62BE010B-E651-4A33-A5AE-8CA48FFE0097}"/>
              </a:ext>
            </a:extLst>
          </p:cNvPr>
          <p:cNvCxnSpPr/>
          <p:nvPr/>
        </p:nvCxnSpPr>
        <p:spPr>
          <a:xfrm>
            <a:off x="160896" y="98467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138" y="51206"/>
            <a:ext cx="5519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B3C67"/>
                </a:solidFill>
                <a:latin typeface="+mn-lt"/>
              </a:rPr>
              <a:t>Особенности построения программы «Развитие речи» (основная школа)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67446" y="1408326"/>
            <a:ext cx="819622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8B3C67"/>
                </a:solidFill>
              </a:rPr>
              <a:t>Обучение по предмету «Развитие речи» имеет практическую направленность, не предполагает изучения большого массива теоретических знаний и ориентировано на развитие функциональной грамотности как интегративного умения человека читать, понимать тексты, использовать информацию текстов разных форматов, оценивать её, размышлять о ней, чтобы достигать своих целей, расширять свои знания и возможности, участвовать в социальной жизни.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8B3C6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8B3C67"/>
                </a:solidFill>
              </a:rPr>
              <a:t>В содержании программы выделено четыре направления работы: </a:t>
            </a:r>
            <a:r>
              <a:rPr lang="ru-RU" sz="2000" b="1" dirty="0">
                <a:solidFill>
                  <a:srgbClr val="8B3C67"/>
                </a:solidFill>
              </a:rPr>
              <a:t>Работа над словом, Работа над словосочетанием и предложением, Работа над текстом, Виды речевой деятельности и культура речи.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8B3C6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8B3C67"/>
                </a:solidFill>
              </a:rPr>
              <a:t>Все направления связаны между собой и могут реализовываться параллельно.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214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97735"/>
            <a:ext cx="9144000" cy="325191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0986" y="383771"/>
            <a:ext cx="551945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B3C67"/>
                </a:solidFill>
                <a:latin typeface="+mn-lt"/>
              </a:rPr>
              <a:t>Коррекционные курсы </a:t>
            </a:r>
            <a:r>
              <a:rPr lang="ru-RU" b="1" dirty="0">
                <a:solidFill>
                  <a:srgbClr val="8B3C67"/>
                </a:solidFill>
              </a:rPr>
              <a:t>(примерный список)</a:t>
            </a:r>
            <a:endParaRPr lang="ru-RU" dirty="0"/>
          </a:p>
          <a:p>
            <a:endParaRPr lang="ru-RU" sz="1000" b="1" dirty="0">
              <a:solidFill>
                <a:srgbClr val="8B3C67"/>
              </a:solidFill>
              <a:latin typeface="+mn-lt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408693" y="980526"/>
            <a:ext cx="811458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8B3C67"/>
                </a:solidFill>
              </a:rPr>
              <a:t>Коррекционно-развивающие курсы, направленные на </a:t>
            </a:r>
            <a:r>
              <a:rPr lang="ru-RU" sz="1600" b="1" u="sng" dirty="0" err="1">
                <a:solidFill>
                  <a:srgbClr val="8B3C67"/>
                </a:solidFill>
              </a:rPr>
              <a:t>речеязыковое</a:t>
            </a:r>
            <a:r>
              <a:rPr lang="ru-RU" sz="1600" b="1" u="sng" dirty="0">
                <a:solidFill>
                  <a:srgbClr val="8B3C67"/>
                </a:solidFill>
              </a:rPr>
              <a:t> и коммуникативное развитие</a:t>
            </a:r>
            <a:r>
              <a:rPr lang="ru-RU" sz="1600" b="1" dirty="0">
                <a:solidFill>
                  <a:srgbClr val="8B3C67"/>
                </a:solidFill>
              </a:rPr>
              <a:t> :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rgbClr val="8B3C67"/>
                </a:solidFill>
              </a:rPr>
              <a:t>Индивидуальные и групповые логопедические занятия, «Эффективная коммуникация», «Развитие текстовой компетенции», «</a:t>
            </a:r>
            <a:r>
              <a:rPr lang="ru-RU" sz="1400" b="1" dirty="0" err="1">
                <a:solidFill>
                  <a:srgbClr val="8B3C67"/>
                </a:solidFill>
              </a:rPr>
              <a:t>Логоритмика</a:t>
            </a:r>
            <a:r>
              <a:rPr lang="ru-RU" sz="1400" b="1" dirty="0">
                <a:solidFill>
                  <a:srgbClr val="8B3C67"/>
                </a:solidFill>
              </a:rPr>
              <a:t>».</a:t>
            </a:r>
          </a:p>
          <a:p>
            <a:r>
              <a:rPr lang="ru-RU" sz="1200" b="1" dirty="0">
                <a:solidFill>
                  <a:srgbClr val="8B3C67"/>
                </a:solidFill>
              </a:rPr>
              <a:t>Особое внимание обращается на необходимость реализации индивидуального </a:t>
            </a:r>
            <a:r>
              <a:rPr lang="ru-RU" sz="1200" b="1" dirty="0" err="1">
                <a:solidFill>
                  <a:srgbClr val="8B3C67"/>
                </a:solidFill>
              </a:rPr>
              <a:t>прагматико</a:t>
            </a:r>
            <a:r>
              <a:rPr lang="ru-RU" sz="1200" b="1" dirty="0">
                <a:solidFill>
                  <a:srgbClr val="8B3C67"/>
                </a:solidFill>
              </a:rPr>
              <a:t> ориентированного подхода в реализации данного направления коррекционной работы. Это предполагает наличие этапа диагностики состояния </a:t>
            </a:r>
            <a:r>
              <a:rPr lang="ru-RU" sz="1200" b="1" dirty="0" err="1">
                <a:solidFill>
                  <a:srgbClr val="8B3C67"/>
                </a:solidFill>
              </a:rPr>
              <a:t>речеязыковых</a:t>
            </a:r>
            <a:r>
              <a:rPr lang="ru-RU" sz="1200" b="1" dirty="0">
                <a:solidFill>
                  <a:srgbClr val="8B3C67"/>
                </a:solidFill>
              </a:rPr>
              <a:t> и/или коммуникативных навыков обучающихся, реализации содержания коррекционной работы адекватно специальным образовательным потребностям каждого обучающегося и текущего мониторинга успешности с целью коррекции программы.</a:t>
            </a:r>
          </a:p>
          <a:p>
            <a:r>
              <a:rPr lang="ru-RU" sz="1600" b="1" dirty="0">
                <a:solidFill>
                  <a:srgbClr val="8B3C67"/>
                </a:solidFill>
              </a:rPr>
              <a:t>Коррекционно-развивающие курсы, направленные </a:t>
            </a:r>
            <a:r>
              <a:rPr lang="ru-RU" sz="1600" b="1" u="sng" dirty="0">
                <a:solidFill>
                  <a:srgbClr val="8B3C67"/>
                </a:solidFill>
              </a:rPr>
              <a:t>на развитие произвольных психических функций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8B3C67"/>
                </a:solidFill>
              </a:rPr>
              <a:t>Занятия по развитию памяти, внимания, пространственно-временных представлений.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8B3C67"/>
                </a:solidFill>
              </a:rPr>
              <a:t>Учись учиться (совершенствование учебной деятельности).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8B3C67"/>
                </a:solidFill>
              </a:rPr>
              <a:t> Мои эмоции (регуляция поведения)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400" b="1" dirty="0" err="1">
                <a:solidFill>
                  <a:srgbClr val="8B3C67"/>
                </a:solidFill>
              </a:rPr>
              <a:t>Психокоррекционные</a:t>
            </a:r>
            <a:r>
              <a:rPr lang="ru-RU" sz="1400" b="1" dirty="0">
                <a:solidFill>
                  <a:srgbClr val="8B3C67"/>
                </a:solidFill>
              </a:rPr>
              <a:t> занятия с подростками группы риска (с тенденциями к асоциальному поведению)</a:t>
            </a:r>
          </a:p>
          <a:p>
            <a:r>
              <a:rPr lang="ru-RU" sz="1200" b="1" dirty="0">
                <a:solidFill>
                  <a:srgbClr val="8B3C67"/>
                </a:solidFill>
              </a:rPr>
              <a:t>Данные курсы направлены на поддержку процесса обучения и социализации обучающихся с ТНР. Основной акцент делается на игровой или занимательной форме занятий, в т.ч. использование элементов деловой игры, психодрамы и др. методах проведения занятий. </a:t>
            </a:r>
          </a:p>
          <a:p>
            <a:endParaRPr lang="ru-RU" sz="2000" b="1" dirty="0"/>
          </a:p>
          <a:p>
            <a:endParaRPr lang="ru-RU" sz="2000" b="1" dirty="0">
              <a:solidFill>
                <a:srgbClr val="8B3C67"/>
              </a:solidFill>
            </a:endParaRPr>
          </a:p>
          <a:p>
            <a:pPr marL="285750" indent="-285750">
              <a:buClr>
                <a:srgbClr val="8B3C67"/>
              </a:buClr>
              <a:buFont typeface="Calibri" pitchFamily="34" charset="0"/>
              <a:buChar char="●"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75753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D111BA-EC49-403B-8545-E340D95ECE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6C59E8F-A2BC-4EC0-B24D-C331671C68F2}"/>
              </a:ext>
            </a:extLst>
          </p:cNvPr>
          <p:cNvSpPr/>
          <p:nvPr/>
        </p:nvSpPr>
        <p:spPr>
          <a:xfrm>
            <a:off x="422673" y="850106"/>
            <a:ext cx="5888831" cy="842963"/>
          </a:xfrm>
          <a:prstGeom prst="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8D43C9-D9A2-417A-9EE8-1DB508B699A3}"/>
              </a:ext>
            </a:extLst>
          </p:cNvPr>
          <p:cNvSpPr/>
          <p:nvPr/>
        </p:nvSpPr>
        <p:spPr>
          <a:xfrm>
            <a:off x="387631" y="1448355"/>
            <a:ext cx="8368738" cy="2897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130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defRPr/>
            </a:pPr>
            <a:endParaRPr lang="ru-RU" altLang="ru-RU" sz="1200" dirty="0">
              <a:solidFill>
                <a:schemeClr val="bg1"/>
              </a:solidFill>
              <a:latin typeface="Montserrat ExtraBold" panose="00000900000000000000" pitchFamily="2" charset="-52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ru-RU" altLang="ru-RU" sz="1200" dirty="0">
                <a:solidFill>
                  <a:schemeClr val="bg1"/>
                </a:solidFill>
                <a:latin typeface="Montserrat ExtraBold" panose="00000900000000000000" pitchFamily="2" charset="-52"/>
                <a:cs typeface="Tahoma" panose="020B0604030504040204" pitchFamily="34" charset="0"/>
              </a:rPr>
              <a:t>в соответствии с онтогенетическим принципом </a:t>
            </a:r>
          </a:p>
          <a:p>
            <a:pPr>
              <a:spcBef>
                <a:spcPts val="600"/>
              </a:spcBef>
              <a:defRPr/>
            </a:pPr>
            <a:r>
              <a:rPr lang="ru-RU" altLang="ru-RU" sz="1200" dirty="0">
                <a:solidFill>
                  <a:schemeClr val="bg1"/>
                </a:solidFill>
                <a:latin typeface="Montserrat ExtraBold" panose="00000900000000000000" pitchFamily="2" charset="-52"/>
                <a:cs typeface="Tahoma" panose="020B0604030504040204" pitchFamily="34" charset="0"/>
              </a:rPr>
              <a:t>(воспроизводить нормативный путь развития речи </a:t>
            </a:r>
          </a:p>
          <a:p>
            <a:pPr>
              <a:spcBef>
                <a:spcPts val="600"/>
              </a:spcBef>
              <a:defRPr/>
            </a:pPr>
            <a:r>
              <a:rPr lang="ru-RU" altLang="ru-RU" sz="1200" dirty="0">
                <a:solidFill>
                  <a:schemeClr val="bg1"/>
                </a:solidFill>
                <a:latin typeface="Montserrat ExtraBold" panose="00000900000000000000" pitchFamily="2" charset="-52"/>
                <a:cs typeface="Tahoma" panose="020B0604030504040204" pitchFamily="34" charset="0"/>
              </a:rPr>
              <a:t>с помощью специальных методов и приемов) :</a:t>
            </a:r>
            <a:endParaRPr lang="en-US" altLang="ru-RU" sz="300" b="1" dirty="0">
              <a:solidFill>
                <a:srgbClr val="595959"/>
              </a:solidFill>
              <a:latin typeface="Montserrat SemiBold" panose="00000700000000000000" pitchFamily="2" charset="-52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altLang="ru-RU" sz="1050" b="1" dirty="0">
              <a:solidFill>
                <a:srgbClr val="595959"/>
              </a:solidFill>
              <a:latin typeface="Montserrat Medium" panose="00000600000000000000" pitchFamily="2" charset="-52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8B3C67"/>
                </a:solidFill>
                <a:latin typeface="+mn-lt"/>
              </a:rPr>
              <a:t>они должны быть дифференцированными в зависимости от возраста ребенка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8B3C67"/>
                </a:solidFill>
                <a:latin typeface="+mn-lt"/>
              </a:rPr>
              <a:t>они должны учитывать уровень сформированности речи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8B3C67"/>
                </a:solidFill>
                <a:latin typeface="+mn-lt"/>
              </a:rPr>
              <a:t>они должны быть направлены на речевую зону «ближайшего развития»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8B3C67"/>
                </a:solidFill>
                <a:latin typeface="+mn-lt"/>
              </a:rPr>
              <a:t>они должны соответствовать системному принципу (выделение ведущего направления работы при одновременном развитии всей системы языковых и речевых единиц)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8B3C67"/>
                </a:solidFill>
                <a:latin typeface="+mn-lt"/>
              </a:rPr>
              <a:t>работа должна реализовываться систематически и регулярно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8B3C67"/>
                </a:solidFill>
                <a:latin typeface="+mn-lt"/>
              </a:rPr>
              <a:t>должен осуществляться постоянный мониторинг эффективности логопедического воздействия и гибкое реагирование на его результаты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8B3C67"/>
                </a:solidFill>
                <a:latin typeface="+mn-lt"/>
              </a:rPr>
              <a:t>и др.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altLang="ru-RU" sz="1950" b="1" dirty="0">
              <a:solidFill>
                <a:srgbClr val="8B3C67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E4F8F70-86CD-4209-B7B8-F187F7341C96}"/>
              </a:ext>
            </a:extLst>
          </p:cNvPr>
          <p:cNvSpPr txBox="1">
            <a:spLocks noChangeArrowheads="1"/>
          </p:cNvSpPr>
          <p:nvPr/>
        </p:nvSpPr>
        <p:spPr>
          <a:xfrm>
            <a:off x="647423" y="-52387"/>
            <a:ext cx="6915428" cy="783431"/>
          </a:xfrm>
          <a:prstGeom prst="rect">
            <a:avLst/>
          </a:prstGeom>
        </p:spPr>
        <p:txBody>
          <a:bodyPr lIns="91440" tIns="45720" rIns="91440" bIns="4572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400" b="1" dirty="0">
                <a:solidFill>
                  <a:srgbClr val="8B3C67"/>
                </a:solidFill>
                <a:latin typeface="+mn-lt"/>
                <a:ea typeface="+mn-ea"/>
                <a:cs typeface="+mn-cs"/>
              </a:rPr>
              <a:t>Основные направления и содержание логопедической работы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C33B16B-B880-4A95-B03A-2B29A192799A}"/>
              </a:ext>
            </a:extLst>
          </p:cNvPr>
          <p:cNvCxnSpPr/>
          <p:nvPr/>
        </p:nvCxnSpPr>
        <p:spPr>
          <a:xfrm>
            <a:off x="127524" y="731044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97735"/>
            <a:ext cx="9144000" cy="325191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0985" y="383771"/>
            <a:ext cx="6451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B3C67"/>
                </a:solidFill>
                <a:latin typeface="+mn-lt"/>
              </a:rPr>
              <a:t>Специфика реализация коррекционной направленности обучения.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7577" y="1110667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C96F9F-DCFD-4FEF-98D2-894509ACD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85061" y="1247695"/>
            <a:ext cx="5837529" cy="38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F6B0EC-93C4-4011-BD38-12221B753017}"/>
              </a:ext>
            </a:extLst>
          </p:cNvPr>
          <p:cNvSpPr/>
          <p:nvPr/>
        </p:nvSpPr>
        <p:spPr>
          <a:xfrm>
            <a:off x="5413246" y="4320674"/>
            <a:ext cx="2165299" cy="6144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B3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8B3C67"/>
                </a:solidFill>
              </a:rPr>
              <a:t>Индивидуальные и групповые логопедические занятия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0DE15E-C407-4B12-9B0B-BB10F2811283}"/>
              </a:ext>
            </a:extLst>
          </p:cNvPr>
          <p:cNvSpPr/>
          <p:nvPr/>
        </p:nvSpPr>
        <p:spPr>
          <a:xfrm>
            <a:off x="899774" y="3763230"/>
            <a:ext cx="1682496" cy="6144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B3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8B3C67"/>
                </a:solidFill>
              </a:rPr>
              <a:t>Уроки «Развитие речи»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878782E-0CC2-4BF0-AFCB-52E5907329C0}"/>
              </a:ext>
            </a:extLst>
          </p:cNvPr>
          <p:cNvSpPr/>
          <p:nvPr/>
        </p:nvSpPr>
        <p:spPr>
          <a:xfrm>
            <a:off x="5735115" y="3185966"/>
            <a:ext cx="2399386" cy="680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B3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8B3C67"/>
                </a:solidFill>
              </a:rPr>
              <a:t>Уроки «Русский язык» и «Литература»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DCBEC19-D3A2-4B7C-A30B-283B21C4D116}"/>
              </a:ext>
            </a:extLst>
          </p:cNvPr>
          <p:cNvSpPr/>
          <p:nvPr/>
        </p:nvSpPr>
        <p:spPr>
          <a:xfrm>
            <a:off x="58524" y="2531329"/>
            <a:ext cx="2062886" cy="7534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B3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8B3C67"/>
                </a:solidFill>
              </a:rPr>
              <a:t>Другие коррекционные курсы, направленные на «развитие речи»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488C2F-E2B3-4F2E-8C03-7BA2A2CD6663}"/>
              </a:ext>
            </a:extLst>
          </p:cNvPr>
          <p:cNvSpPr/>
          <p:nvPr/>
        </p:nvSpPr>
        <p:spPr>
          <a:xfrm>
            <a:off x="6181350" y="2150669"/>
            <a:ext cx="2574944" cy="680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B3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8B3C67"/>
                </a:solidFill>
              </a:rPr>
              <a:t>Другие предметные уроки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A7973A-9A13-42E8-A3D1-1C95E0D04206}"/>
              </a:ext>
            </a:extLst>
          </p:cNvPr>
          <p:cNvSpPr/>
          <p:nvPr/>
        </p:nvSpPr>
        <p:spPr>
          <a:xfrm>
            <a:off x="680312" y="1155876"/>
            <a:ext cx="2465223" cy="668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B3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8B3C67"/>
                </a:solidFill>
              </a:rPr>
              <a:t>Общение в социуме</a:t>
            </a:r>
          </a:p>
        </p:txBody>
      </p:sp>
      <p:sp>
        <p:nvSpPr>
          <p:cNvPr id="12" name="Стрелка: влево 11">
            <a:extLst>
              <a:ext uri="{FF2B5EF4-FFF2-40B4-BE49-F238E27FC236}">
                <a16:creationId xmlns:a16="http://schemas.microsoft.com/office/drawing/2014/main" id="{D6074B48-420D-4B7C-A46E-CEBDEE692ABB}"/>
              </a:ext>
            </a:extLst>
          </p:cNvPr>
          <p:cNvSpPr/>
          <p:nvPr/>
        </p:nvSpPr>
        <p:spPr>
          <a:xfrm>
            <a:off x="5208422" y="4637837"/>
            <a:ext cx="168250" cy="121892"/>
          </a:xfrm>
          <a:prstGeom prst="leftArrow">
            <a:avLst/>
          </a:prstGeom>
          <a:solidFill>
            <a:srgbClr val="7030A0"/>
          </a:solidFill>
          <a:ln>
            <a:solidFill>
              <a:srgbClr val="8B3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лево 14">
            <a:extLst>
              <a:ext uri="{FF2B5EF4-FFF2-40B4-BE49-F238E27FC236}">
                <a16:creationId xmlns:a16="http://schemas.microsoft.com/office/drawing/2014/main" id="{9C658B0E-E8C1-47F5-9862-9E8CBEBC4CCF}"/>
              </a:ext>
            </a:extLst>
          </p:cNvPr>
          <p:cNvSpPr/>
          <p:nvPr/>
        </p:nvSpPr>
        <p:spPr>
          <a:xfrm>
            <a:off x="5508347" y="3515116"/>
            <a:ext cx="168250" cy="121892"/>
          </a:xfrm>
          <a:prstGeom prst="leftArrow">
            <a:avLst/>
          </a:prstGeom>
          <a:solidFill>
            <a:srgbClr val="7030A0"/>
          </a:solidFill>
          <a:ln>
            <a:solidFill>
              <a:srgbClr val="8B3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лево 15">
            <a:extLst>
              <a:ext uri="{FF2B5EF4-FFF2-40B4-BE49-F238E27FC236}">
                <a16:creationId xmlns:a16="http://schemas.microsoft.com/office/drawing/2014/main" id="{AE71FE04-CBCD-4D58-ADAF-5BAEFC56CFE9}"/>
              </a:ext>
            </a:extLst>
          </p:cNvPr>
          <p:cNvSpPr/>
          <p:nvPr/>
        </p:nvSpPr>
        <p:spPr>
          <a:xfrm flipV="1">
            <a:off x="5936295" y="2470383"/>
            <a:ext cx="204824" cy="121892"/>
          </a:xfrm>
          <a:prstGeom prst="leftArrow">
            <a:avLst/>
          </a:prstGeom>
          <a:solidFill>
            <a:srgbClr val="7030A0"/>
          </a:solidFill>
          <a:ln>
            <a:solidFill>
              <a:srgbClr val="8B3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83736270-1145-4867-BAC0-89A60C16D23B}"/>
              </a:ext>
            </a:extLst>
          </p:cNvPr>
          <p:cNvSpPr/>
          <p:nvPr/>
        </p:nvSpPr>
        <p:spPr>
          <a:xfrm flipV="1">
            <a:off x="2589583" y="3945765"/>
            <a:ext cx="215793" cy="92488"/>
          </a:xfrm>
          <a:prstGeom prst="rightArrow">
            <a:avLst/>
          </a:prstGeom>
          <a:solidFill>
            <a:srgbClr val="7030A0"/>
          </a:solidFill>
          <a:ln>
            <a:solidFill>
              <a:srgbClr val="8B3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EDC23F9B-AD3F-4C37-B1D8-5C23E08D06B1}"/>
              </a:ext>
            </a:extLst>
          </p:cNvPr>
          <p:cNvSpPr/>
          <p:nvPr/>
        </p:nvSpPr>
        <p:spPr>
          <a:xfrm flipV="1">
            <a:off x="2179934" y="2937636"/>
            <a:ext cx="215793" cy="92488"/>
          </a:xfrm>
          <a:prstGeom prst="rightArrow">
            <a:avLst/>
          </a:prstGeom>
          <a:solidFill>
            <a:srgbClr val="7030A0"/>
          </a:solidFill>
          <a:ln>
            <a:solidFill>
              <a:srgbClr val="8B3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38EE9A8E-3A09-4DFB-B8E2-33FBB5E87E02}"/>
              </a:ext>
            </a:extLst>
          </p:cNvPr>
          <p:cNvSpPr/>
          <p:nvPr/>
        </p:nvSpPr>
        <p:spPr>
          <a:xfrm flipV="1">
            <a:off x="3207719" y="1416053"/>
            <a:ext cx="215793" cy="92488"/>
          </a:xfrm>
          <a:prstGeom prst="rightArrow">
            <a:avLst/>
          </a:prstGeom>
          <a:solidFill>
            <a:srgbClr val="7030A0"/>
          </a:solidFill>
          <a:ln>
            <a:solidFill>
              <a:srgbClr val="8B3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203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FE27DE-D22A-4719-BCFF-54C1784DD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5842" name="Заголовок 1">
            <a:extLst>
              <a:ext uri="{FF2B5EF4-FFF2-40B4-BE49-F238E27FC236}">
                <a16:creationId xmlns:a16="http://schemas.microsoft.com/office/drawing/2014/main" id="{A0BDAB94-5D41-46AB-BCE4-B5290E1582E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SzPts val="4400"/>
              <a:buFont typeface="Calibri" panose="020F0502020204030204" pitchFamily="34" charset="0"/>
              <a:buNone/>
            </a:pPr>
            <a:endParaRPr lang="ru-RU" altLang="ru-RU" sz="33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35843" name="Рисунок 4">
            <a:extLst>
              <a:ext uri="{FF2B5EF4-FFF2-40B4-BE49-F238E27FC236}">
                <a16:creationId xmlns:a16="http://schemas.microsoft.com/office/drawing/2014/main" id="{66704BB7-0A28-46B0-9FF9-7B3734D38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5" t="19804" r="26675" b="3819"/>
          <a:stretch>
            <a:fillRect/>
          </a:stretch>
        </p:blipFill>
        <p:spPr bwMode="auto">
          <a:xfrm>
            <a:off x="1195268" y="1463360"/>
            <a:ext cx="3069669" cy="275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6">
            <a:extLst>
              <a:ext uri="{FF2B5EF4-FFF2-40B4-BE49-F238E27FC236}">
                <a16:creationId xmlns:a16="http://schemas.microsoft.com/office/drawing/2014/main" id="{2ADA8CFC-3816-4400-A9FC-785CF8F88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572" y="676276"/>
            <a:ext cx="3929063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350">
                <a:hlinkClick r:id="rId4"/>
              </a:rPr>
              <a:t>https://ikp-rao.ru/metodicheskie-rekomendacii/soderzhanie-35/</a:t>
            </a:r>
            <a:br>
              <a:rPr lang="ru-RU" altLang="ru-RU" sz="1350"/>
            </a:br>
            <a:endParaRPr lang="ru-RU" altLang="ru-RU" sz="1350"/>
          </a:p>
        </p:txBody>
      </p:sp>
      <p:sp>
        <p:nvSpPr>
          <p:cNvPr id="35845" name="TextBox 8">
            <a:extLst>
              <a:ext uri="{FF2B5EF4-FFF2-40B4-BE49-F238E27FC236}">
                <a16:creationId xmlns:a16="http://schemas.microsoft.com/office/drawing/2014/main" id="{68930B85-4A1F-4EF5-95E9-3E9479C17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7979" y="628650"/>
            <a:ext cx="30301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350" b="1">
                <a:solidFill>
                  <a:srgbClr val="2F2F2F"/>
                </a:solidFill>
                <a:latin typeface="inherit"/>
                <a:hlinkClick r:id="rId5"/>
              </a:rPr>
              <a:t>https://ikp-rao.ru/metodicheskie-rekomendacii/soderzhanie-8/</a:t>
            </a:r>
            <a:br>
              <a:rPr lang="ru-RU" altLang="ru-RU" sz="1350" b="1">
                <a:solidFill>
                  <a:srgbClr val="2F2F2F"/>
                </a:solidFill>
                <a:latin typeface="inherit"/>
              </a:rPr>
            </a:br>
            <a:endParaRPr lang="ru-RU" altLang="ru-RU" sz="1350"/>
          </a:p>
          <a:p>
            <a:pPr eaLnBrk="1" hangingPunct="1"/>
            <a:endParaRPr lang="ru-RU" altLang="ru-RU" sz="135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2152F6-12BA-4794-90B2-24A0AB5B9B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12" t="9084" r="14609" b="14874"/>
          <a:stretch/>
        </p:blipFill>
        <p:spPr>
          <a:xfrm>
            <a:off x="223477" y="2647087"/>
            <a:ext cx="2866826" cy="16989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AB44A9-5EC1-4898-BDD1-FEE21FD13D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65" t="15505" r="31022" b="41087"/>
          <a:stretch/>
        </p:blipFill>
        <p:spPr>
          <a:xfrm>
            <a:off x="5795195" y="1034066"/>
            <a:ext cx="3283831" cy="2232689"/>
          </a:xfrm>
          <a:prstGeom prst="rect">
            <a:avLst/>
          </a:prstGeom>
        </p:spPr>
      </p:pic>
      <p:pic>
        <p:nvPicPr>
          <p:cNvPr id="35846" name="Объект 4">
            <a:extLst>
              <a:ext uri="{FF2B5EF4-FFF2-40B4-BE49-F238E27FC236}">
                <a16:creationId xmlns:a16="http://schemas.microsoft.com/office/drawing/2014/main" id="{1887505D-C996-46BF-99A6-07E30AF809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8281" y="1194736"/>
            <a:ext cx="2538294" cy="2591234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E6E83C-9293-41B1-81FE-9755106AD1E8}"/>
              </a:ext>
            </a:extLst>
          </p:cNvPr>
          <p:cNvSpPr txBox="1"/>
          <p:nvPr/>
        </p:nvSpPr>
        <p:spPr>
          <a:xfrm>
            <a:off x="3423995" y="4209755"/>
            <a:ext cx="3197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9"/>
              </a:rPr>
              <a:t>https://ikp-rao.ru/specialistam/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66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3F368E-0379-4539-A436-1D67E6B494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D84C605-3A0F-4090-BE89-1FDC9E0A53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4682983"/>
              </p:ext>
            </p:extLst>
          </p:nvPr>
        </p:nvGraphicFramePr>
        <p:xfrm>
          <a:off x="371476" y="927751"/>
          <a:ext cx="8604479" cy="4104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1485130" y="-76225"/>
            <a:ext cx="6377171" cy="686613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rgbClr val="8B3C67"/>
                </a:solidFill>
                <a:latin typeface="+mn-lt"/>
                <a:ea typeface="+mn-ea"/>
                <a:cs typeface="+mn-cs"/>
              </a:rPr>
              <a:t>Основания комплектования 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A4CB8FC-192B-4236-8D8E-7EBEE7127098}"/>
              </a:ext>
            </a:extLst>
          </p:cNvPr>
          <p:cNvCxnSpPr/>
          <p:nvPr/>
        </p:nvCxnSpPr>
        <p:spPr>
          <a:xfrm>
            <a:off x="257577" y="79111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018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BA44FD-FECB-4146-9EF8-A3BBD0A27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9"/>
            <a:ext cx="9144000" cy="5143500"/>
          </a:xfrm>
          <a:prstGeom prst="rect">
            <a:avLst/>
          </a:prstGeom>
        </p:spPr>
      </p:pic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840981" y="0"/>
            <a:ext cx="5586517" cy="6866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3200" b="1" dirty="0">
                <a:solidFill>
                  <a:srgbClr val="8B3C67"/>
                </a:solidFill>
                <a:latin typeface="+mn-lt"/>
                <a:ea typeface="+mn-ea"/>
                <a:cs typeface="+mn-cs"/>
              </a:rPr>
              <a:t>Контингент: начальная школа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25924C1-3DA3-401F-A2B0-B4F672252AD7}"/>
              </a:ext>
            </a:extLst>
          </p:cNvPr>
          <p:cNvGraphicFramePr/>
          <p:nvPr/>
        </p:nvGraphicFramePr>
        <p:xfrm>
          <a:off x="303335" y="1022106"/>
          <a:ext cx="8223006" cy="3858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07C30E6-D84C-46E0-85D8-B7A64195A13E}"/>
              </a:ext>
            </a:extLst>
          </p:cNvPr>
          <p:cNvCxnSpPr/>
          <p:nvPr/>
        </p:nvCxnSpPr>
        <p:spPr>
          <a:xfrm>
            <a:off x="167571" y="884556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304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07A3EA-0098-4BED-AA52-A132ECB29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540631" y="53305"/>
            <a:ext cx="5973635" cy="6866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rgbClr val="8B3C67"/>
                </a:solidFill>
                <a:latin typeface="+mn-lt"/>
                <a:ea typeface="+mn-ea"/>
                <a:cs typeface="+mn-cs"/>
              </a:rPr>
              <a:t>Контингент основная школа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25924C1-3DA3-401F-A2B0-B4F672252A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0024607"/>
              </p:ext>
            </p:extLst>
          </p:nvPr>
        </p:nvGraphicFramePr>
        <p:xfrm>
          <a:off x="0" y="608962"/>
          <a:ext cx="9060473" cy="4413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B3E22B5-E759-43F6-AC46-91C21C6ABDDD}"/>
              </a:ext>
            </a:extLst>
          </p:cNvPr>
          <p:cNvCxnSpPr/>
          <p:nvPr/>
        </p:nvCxnSpPr>
        <p:spPr>
          <a:xfrm>
            <a:off x="160896" y="739918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350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74E622-7609-4F65-AB73-D8EE55B1E1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60489" y="824467"/>
            <a:ext cx="6604514" cy="3990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8B3C67"/>
              </a:solidFill>
              <a:latin typeface="Montserrat ExtraBold" pitchFamily="2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8D48455-31D1-CD1B-7B3F-E0196E6D3F61}"/>
              </a:ext>
            </a:extLst>
          </p:cNvPr>
          <p:cNvSpPr/>
          <p:nvPr/>
        </p:nvSpPr>
        <p:spPr>
          <a:xfrm>
            <a:off x="202018" y="1384508"/>
            <a:ext cx="5962216" cy="641337"/>
          </a:xfrm>
          <a:prstGeom prst="rect">
            <a:avLst/>
          </a:prstGeom>
          <a:solidFill>
            <a:srgbClr val="8B3C67"/>
          </a:solidFill>
          <a:ln>
            <a:solidFill>
              <a:srgbClr val="8B3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44768" algn="ctr">
              <a:spcBef>
                <a:spcPts val="79"/>
              </a:spcBef>
            </a:pPr>
            <a:r>
              <a:rPr lang="ru-RU" sz="1600" dirty="0">
                <a:solidFill>
                  <a:schemeClr val="bg1"/>
                </a:solidFill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НАЛИЧИЕ СПЕЦИФИЧЕСКОГО НЕДОРАЗВИТИЯ РЕЧИ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AE0366-2318-D327-823C-D5E7003434E2}"/>
              </a:ext>
            </a:extLst>
          </p:cNvPr>
          <p:cNvSpPr/>
          <p:nvPr/>
        </p:nvSpPr>
        <p:spPr>
          <a:xfrm>
            <a:off x="905091" y="2186843"/>
            <a:ext cx="5962216" cy="641337"/>
          </a:xfrm>
          <a:prstGeom prst="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43814" algn="ctr"/>
            <a:r>
              <a:rPr lang="ru-RU" sz="1600" dirty="0">
                <a:solidFill>
                  <a:schemeClr val="bg1"/>
                </a:solidFill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ПРОБЛЕМЫ СОЦИАЛЬНОЙ КОММУНИКАЦИИ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D323CA-FAA2-4A6D-7008-0CA87B460785}"/>
              </a:ext>
            </a:extLst>
          </p:cNvPr>
          <p:cNvSpPr/>
          <p:nvPr/>
        </p:nvSpPr>
        <p:spPr>
          <a:xfrm>
            <a:off x="1772639" y="3134426"/>
            <a:ext cx="5962216" cy="641337"/>
          </a:xfrm>
          <a:prstGeom prst="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43814" algn="ctr">
              <a:lnSpc>
                <a:spcPct val="100000"/>
              </a:lnSpc>
            </a:pPr>
            <a:r>
              <a:rPr lang="ru-RU" sz="1600" dirty="0">
                <a:solidFill>
                  <a:schemeClr val="bg1"/>
                </a:solidFill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ПАРЦИАЛЬНАЯ НЕСФОРМИРОВАННОСТЬ ПСИХИЧЕСКИХ ФУНКЦИЙ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5B09D01-0180-30B6-36B1-7CD80ED510DA}"/>
              </a:ext>
            </a:extLst>
          </p:cNvPr>
          <p:cNvSpPr/>
          <p:nvPr/>
        </p:nvSpPr>
        <p:spPr>
          <a:xfrm>
            <a:off x="2849525" y="3995601"/>
            <a:ext cx="5962216" cy="641337"/>
          </a:xfrm>
          <a:prstGeom prst="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43814" algn="ctr"/>
            <a:r>
              <a:rPr lang="ru-RU" sz="1600" dirty="0">
                <a:solidFill>
                  <a:schemeClr val="bg1"/>
                </a:solidFill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НЕСФОРМИРОВАННОСТЬ УЧЕБНОЙ (ПРОИЗВОЛЬНОЙ)  ДЕЯТЕЛЬНОСТИ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FEB299-AF9C-01DB-1C16-17FF60A74447}"/>
              </a:ext>
            </a:extLst>
          </p:cNvPr>
          <p:cNvSpPr txBox="1"/>
          <p:nvPr/>
        </p:nvSpPr>
        <p:spPr>
          <a:xfrm>
            <a:off x="202018" y="111108"/>
            <a:ext cx="700685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3810">
              <a:lnSpc>
                <a:spcPts val="2595"/>
              </a:lnSpc>
              <a:spcBef>
                <a:spcPts val="401"/>
              </a:spcBef>
            </a:pPr>
            <a:r>
              <a:rPr lang="ru-RU" sz="24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Учет факторов при организации  психолого-педагогического сопровождения детей с ТНР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28498C7-FF0B-43D1-AD21-A43F55EF4555}"/>
              </a:ext>
            </a:extLst>
          </p:cNvPr>
          <p:cNvCxnSpPr/>
          <p:nvPr/>
        </p:nvCxnSpPr>
        <p:spPr>
          <a:xfrm>
            <a:off x="202018" y="1203715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693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FD5E0E-25FC-4967-85D4-94F8DD683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702"/>
            <a:ext cx="9144000" cy="5277124"/>
          </a:xfrm>
          <a:prstGeom prst="rect">
            <a:avLst/>
          </a:prstGeom>
          <a:solidFill>
            <a:srgbClr val="8B3C67"/>
          </a:solidFill>
        </p:spPr>
      </p:pic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1615037" y="-57702"/>
            <a:ext cx="4095567" cy="735905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bg1"/>
                </a:solidFill>
                <a:latin typeface="Montserrat ExtraBold" pitchFamily="2" charset="-52"/>
              </a:rPr>
              <a:t>Специальные условия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CF4EFAD1-23A2-4266-8554-548D139171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7713894"/>
              </p:ext>
            </p:extLst>
          </p:nvPr>
        </p:nvGraphicFramePr>
        <p:xfrm>
          <a:off x="333009" y="747445"/>
          <a:ext cx="8590191" cy="4339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4013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E272FE-4058-4AF2-BF41-309E816FE9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068058-C560-4B9B-9403-3504BFBA5569}"/>
              </a:ext>
            </a:extLst>
          </p:cNvPr>
          <p:cNvSpPr/>
          <p:nvPr/>
        </p:nvSpPr>
        <p:spPr>
          <a:xfrm>
            <a:off x="486966" y="1541860"/>
            <a:ext cx="8137922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endParaRPr lang="en-US" sz="1200" i="1" dirty="0">
              <a:solidFill>
                <a:schemeClr val="bg1"/>
              </a:solidFill>
              <a:latin typeface="Montserrat Medium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BB1477E-92D3-4881-938A-5C62481704E5}"/>
              </a:ext>
            </a:extLst>
          </p:cNvPr>
          <p:cNvSpPr txBox="1">
            <a:spLocks noChangeArrowheads="1"/>
          </p:cNvSpPr>
          <p:nvPr/>
        </p:nvSpPr>
        <p:spPr>
          <a:xfrm>
            <a:off x="1391841" y="183356"/>
            <a:ext cx="5645944" cy="691754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800" dirty="0">
                <a:solidFill>
                  <a:srgbClr val="8B3C67"/>
                </a:solidFill>
                <a:latin typeface="Montserrat ExtraBold" pitchFamily="2" charset="-52"/>
              </a:rPr>
              <a:t>Требования к структуре ФАООП для детей с ТНР </a:t>
            </a:r>
          </a:p>
          <a:p>
            <a:pPr algn="l">
              <a:defRPr/>
            </a:pPr>
            <a:r>
              <a:rPr lang="ru-RU" sz="1800" dirty="0">
                <a:solidFill>
                  <a:srgbClr val="8B3C67"/>
                </a:solidFill>
                <a:latin typeface="Montserrat ExtraBold" pitchFamily="2" charset="-52"/>
              </a:rPr>
              <a:t>(уровень школьного образования)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90370C8-7352-47D3-8F0E-3E9934957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971503"/>
              </p:ext>
            </p:extLst>
          </p:nvPr>
        </p:nvGraphicFramePr>
        <p:xfrm>
          <a:off x="147547" y="994256"/>
          <a:ext cx="8873082" cy="4179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4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94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Вариант  5.1</a:t>
                      </a:r>
                    </a:p>
                  </a:txBody>
                  <a:tcPr marL="68577" marR="68577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Вариант 5.2</a:t>
                      </a:r>
                    </a:p>
                  </a:txBody>
                  <a:tcPr marL="68577" marR="68577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3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896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Образование ПОЛНОСТЬЮ соответствует по итоговым достижениям к моменту завершения обучения требованиям ФГОС НОО и ФГОС ООО</a:t>
                      </a:r>
                    </a:p>
                  </a:txBody>
                  <a:tcPr marL="68577" marR="68577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Образование соответствует по конечным достижениям  ФГОС НОО и ФГОС ООО.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Обучающиеся могут обучаться по индивидуальным планам (основание – заключение консилиума).</a:t>
                      </a:r>
                    </a:p>
                  </a:txBody>
                  <a:tcPr marL="68577" marR="68577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3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757"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ФАОП НОО ДЛЯ ОБУЧАЮЩИХСЯ С ТЯЖЭЕЛЫМИ НАРУШЕНИЯМИ РЕЧИ</a:t>
                      </a:r>
                    </a:p>
                  </a:txBody>
                  <a:tcPr marL="68577" marR="68577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B3C67">
                            <a:shade val="30000"/>
                            <a:satMod val="115000"/>
                          </a:srgbClr>
                        </a:gs>
                        <a:gs pos="93000">
                          <a:srgbClr val="8B3C67">
                            <a:shade val="67500"/>
                            <a:satMod val="115000"/>
                          </a:srgbClr>
                        </a:gs>
                        <a:gs pos="100000">
                          <a:srgbClr val="8B3C67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ru-RU" sz="1200" b="1" i="0" u="none" strike="noStrike" kern="1200" cap="none" dirty="0">
                        <a:solidFill>
                          <a:schemeClr val="bg1"/>
                        </a:solidFill>
                        <a:latin typeface="Times New Roman"/>
                        <a:ea typeface="+mn-ea"/>
                        <a:cs typeface="Times New Roman"/>
                        <a:sym typeface="Arial"/>
                      </a:endParaRPr>
                    </a:p>
                  </a:txBody>
                  <a:tcPr marL="68577" marR="68577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3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625686"/>
                  </a:ext>
                </a:extLst>
              </a:tr>
              <a:tr h="952896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 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sng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Начальное образование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4 года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ru-RU" sz="1200" b="1" i="0" u="none" strike="noStrike" kern="1200" cap="none" dirty="0">
                        <a:solidFill>
                          <a:schemeClr val="bg1"/>
                        </a:solidFill>
                        <a:latin typeface="Times New Roman"/>
                        <a:ea typeface="+mn-ea"/>
                        <a:cs typeface="Times New Roman"/>
                        <a:sym typeface="Arial"/>
                      </a:endParaRP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ru-RU" sz="1200" b="1" i="0" u="none" strike="noStrike" kern="1200" cap="none" dirty="0">
                        <a:solidFill>
                          <a:schemeClr val="bg1"/>
                        </a:solidFill>
                        <a:latin typeface="Times New Roman"/>
                        <a:ea typeface="+mn-ea"/>
                        <a:cs typeface="Times New Roman"/>
                        <a:sym typeface="Arial"/>
                      </a:endParaRPr>
                    </a:p>
                  </a:txBody>
                  <a:tcPr marL="68577" marR="68577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ru-RU" sz="1200" b="1" i="0" u="none" strike="noStrike" kern="1200" cap="none" dirty="0">
                        <a:solidFill>
                          <a:schemeClr val="bg1"/>
                        </a:solidFill>
                        <a:latin typeface="Times New Roman"/>
                        <a:ea typeface="+mn-ea"/>
                        <a:cs typeface="Times New Roman"/>
                        <a:sym typeface="Arial"/>
                      </a:endParaRP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sng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Начальное образование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5 лет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Исключен учебный курс «Иностранный язык»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Разработан ФАОП «Обучение грамоте»</a:t>
                      </a:r>
                    </a:p>
                  </a:txBody>
                  <a:tcPr marL="68577" marR="68577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3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757"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ФАОП ОООДЛЯ ОБУЧАЮЩИХСЯ С ТЯЖЕЛЫМИ НАРУШЕНИЯМИ РЕЧИ</a:t>
                      </a:r>
                    </a:p>
                  </a:txBody>
                  <a:tcPr marL="68577" marR="68577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B3C67">
                            <a:shade val="30000"/>
                            <a:satMod val="115000"/>
                          </a:srgbClr>
                        </a:gs>
                        <a:gs pos="93000">
                          <a:srgbClr val="8B3C67">
                            <a:shade val="67500"/>
                            <a:satMod val="115000"/>
                          </a:srgbClr>
                        </a:gs>
                        <a:gs pos="100000">
                          <a:srgbClr val="8B3C67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ru-RU" sz="1200" b="1" i="0" u="none" strike="noStrike" kern="1200" cap="none" dirty="0">
                        <a:solidFill>
                          <a:schemeClr val="bg1"/>
                        </a:solidFill>
                        <a:latin typeface="Times New Roman"/>
                        <a:ea typeface="+mn-ea"/>
                        <a:cs typeface="Times New Roman"/>
                        <a:sym typeface="Arial"/>
                      </a:endParaRPr>
                    </a:p>
                  </a:txBody>
                  <a:tcPr marL="68577" marR="68577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3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58616"/>
                  </a:ext>
                </a:extLst>
              </a:tr>
              <a:tr h="1337745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sng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Основное образование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5 лет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ru-RU" sz="1200" b="1" i="0" u="none" strike="noStrike" kern="1200" cap="none" dirty="0">
                        <a:solidFill>
                          <a:schemeClr val="bg1"/>
                        </a:solidFill>
                        <a:latin typeface="Times New Roman"/>
                        <a:ea typeface="+mn-ea"/>
                        <a:cs typeface="Times New Roman"/>
                        <a:sym typeface="Arial"/>
                      </a:endParaRPr>
                    </a:p>
                  </a:txBody>
                  <a:tcPr marL="68577" marR="68577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sng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Основное образование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вариативное  5-6 лет, </a:t>
                      </a:r>
                      <a:r>
                        <a:rPr lang="ru-RU" sz="1200" b="1" i="0" u="none" strike="noStrike" kern="1200" cap="none" dirty="0" err="1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м.б</a:t>
                      </a: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. дополнительный 10 класс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Иностранный язык с 6 класса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Исключен учебный курс «Родной язык», «Родная литература» (по заявлению родителей.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Введен учебный курс «Развитие речи»</a:t>
                      </a:r>
                    </a:p>
                  </a:txBody>
                  <a:tcPr marL="68577" marR="68577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3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253135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18F9388-CC1E-4867-A6DB-06668BDAF440}"/>
              </a:ext>
            </a:extLst>
          </p:cNvPr>
          <p:cNvCxnSpPr/>
          <p:nvPr/>
        </p:nvCxnSpPr>
        <p:spPr>
          <a:xfrm>
            <a:off x="147547" y="875110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4AE92F-057C-40D5-A32C-C80737AC15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309D19-4C64-4286-ACCB-EA303B7BE4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C7801CF-E750-419E-888E-7C2D5B796916}"/>
              </a:ext>
            </a:extLst>
          </p:cNvPr>
          <p:cNvSpPr/>
          <p:nvPr/>
        </p:nvSpPr>
        <p:spPr>
          <a:xfrm>
            <a:off x="486966" y="1541860"/>
            <a:ext cx="8137922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endParaRPr lang="en-US" sz="1200" i="1" dirty="0">
              <a:solidFill>
                <a:schemeClr val="bg1"/>
              </a:solidFill>
              <a:latin typeface="Montserrat Medium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86A3715-15D3-4C23-BAD7-23D7E825126B}"/>
              </a:ext>
            </a:extLst>
          </p:cNvPr>
          <p:cNvSpPr txBox="1">
            <a:spLocks noChangeArrowheads="1"/>
          </p:cNvSpPr>
          <p:nvPr/>
        </p:nvSpPr>
        <p:spPr>
          <a:xfrm>
            <a:off x="486966" y="113110"/>
            <a:ext cx="6785372" cy="640556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400" dirty="0">
                <a:solidFill>
                  <a:srgbClr val="8B3C67"/>
                </a:solidFill>
                <a:latin typeface="Montserrat ExtraBold" pitchFamily="2" charset="-52"/>
              </a:rPr>
              <a:t>Коррекционно-развивающая область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8A1BBC6-FDE1-405D-A28A-430B2E94A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852931"/>
              </p:ext>
            </p:extLst>
          </p:nvPr>
        </p:nvGraphicFramePr>
        <p:xfrm>
          <a:off x="390525" y="950119"/>
          <a:ext cx="8391526" cy="4027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5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26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Вариант  5.1</a:t>
                      </a:r>
                    </a:p>
                  </a:txBody>
                  <a:tcPr marL="68585" marR="68585" marT="34286" marB="342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Вариант 5.2</a:t>
                      </a:r>
                    </a:p>
                  </a:txBody>
                  <a:tcPr marL="68585" marR="68585" marT="34286" marB="342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3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162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4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Является обязательной частью внеурочной деятельности</a:t>
                      </a:r>
                    </a:p>
                  </a:txBody>
                  <a:tcPr marL="68585" marR="68585" marT="34286" marB="342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4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Является обязательной частью внеурочной деятельности</a:t>
                      </a:r>
                    </a:p>
                  </a:txBody>
                  <a:tcPr marL="68585" marR="68585" marT="34286" marB="342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3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1" i="0" u="sng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Начальное образование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Индивидуальная и (или) подгрупповая логопедическая работа (обязательный)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Другие коррекционные курсы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400" b="1" i="0" u="none" strike="noStrike" kern="1200" cap="none" dirty="0">
                        <a:solidFill>
                          <a:schemeClr val="bg1"/>
                        </a:solidFill>
                        <a:latin typeface="Times New Roman"/>
                        <a:ea typeface="+mn-ea"/>
                        <a:cs typeface="Times New Roman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400" b="1" i="0" u="none" strike="noStrike" kern="1200" cap="none" dirty="0">
                        <a:solidFill>
                          <a:schemeClr val="bg1"/>
                        </a:solidFill>
                        <a:latin typeface="Times New Roman"/>
                        <a:ea typeface="+mn-ea"/>
                        <a:cs typeface="Times New Roman"/>
                        <a:sym typeface="Arial"/>
                      </a:endParaRP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ru-RU" sz="1400" b="1" i="0" u="none" strike="noStrike" kern="1200" cap="none" dirty="0">
                        <a:solidFill>
                          <a:schemeClr val="bg1"/>
                        </a:solidFill>
                        <a:latin typeface="Times New Roman"/>
                        <a:ea typeface="+mn-ea"/>
                        <a:cs typeface="Times New Roman"/>
                        <a:sym typeface="Arial"/>
                      </a:endParaRP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400" b="1" i="0" u="sng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Основное образование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4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Индивидуальная и групповая работа (обязательный)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4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Коррекционно-развивающие курсы </a:t>
                      </a:r>
                    </a:p>
                  </a:txBody>
                  <a:tcPr marL="68585" marR="68585" marT="34286" marB="342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400" b="1" i="0" u="sng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Начальное образование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4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Обязательные коррекционные курсы: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4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Логопедическая ритмика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Развитие речи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Произношение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Индивидуальная и (или) подгрупповая логопедическая работа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Другие коррекционные курсы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ru-RU" sz="1400" b="1" i="0" u="none" strike="noStrike" kern="1200" cap="none" dirty="0">
                        <a:solidFill>
                          <a:schemeClr val="bg1"/>
                        </a:solidFill>
                        <a:latin typeface="Times New Roman"/>
                        <a:ea typeface="+mn-ea"/>
                        <a:cs typeface="Times New Roman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400" b="1" i="0" u="sng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Основное образование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4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Коррекционно-развивающие курсы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400" b="1" i="0" u="none" strike="noStrike" kern="1200" cap="none" dirty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  <a:sym typeface="Arial"/>
                        </a:rPr>
                        <a:t>Индивидуальная и групповая логопедическая работа (обязательный)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ru-RU" sz="1400" b="1" i="0" u="none" strike="noStrike" kern="1200" cap="none" dirty="0">
                        <a:solidFill>
                          <a:schemeClr val="bg1"/>
                        </a:solidFill>
                        <a:latin typeface="Times New Roman"/>
                        <a:ea typeface="+mn-ea"/>
                        <a:cs typeface="Times New Roman"/>
                        <a:sym typeface="Arial"/>
                      </a:endParaRP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ru-RU" sz="1400" b="1" i="0" u="none" strike="noStrike" kern="1200" cap="none" dirty="0">
                        <a:solidFill>
                          <a:schemeClr val="bg1"/>
                        </a:solidFill>
                        <a:latin typeface="Times New Roman"/>
                        <a:ea typeface="+mn-ea"/>
                        <a:cs typeface="Times New Roman"/>
                        <a:sym typeface="Arial"/>
                      </a:endParaRPr>
                    </a:p>
                  </a:txBody>
                  <a:tcPr marL="68585" marR="68585" marT="34286" marB="342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3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AA85190-EEF0-4A8D-BF4C-A90BF4C55811}"/>
              </a:ext>
            </a:extLst>
          </p:cNvPr>
          <p:cNvCxnSpPr/>
          <p:nvPr/>
        </p:nvCxnSpPr>
        <p:spPr>
          <a:xfrm>
            <a:off x="153206" y="817811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494A5A-B6E1-444F-8C68-6BAEAC909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D45E98A9-E95F-4D12-971C-5B28C1396F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5890204" cy="8572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SzPts val="4400"/>
              <a:buFont typeface="Calibri" panose="020F0502020204030204" pitchFamily="34" charset="0"/>
              <a:buNone/>
            </a:pPr>
            <a:r>
              <a:rPr lang="ru-RU" altLang="ru-RU" sz="2400" dirty="0">
                <a:solidFill>
                  <a:srgbClr val="8B3C67"/>
                </a:solidFill>
                <a:latin typeface="Montserrat ExtraBold" pitchFamily="2" charset="-52"/>
                <a:sym typeface="Calibri" panose="020F0502020204030204" pitchFamily="34" charset="0"/>
              </a:rPr>
              <a:t>Коррекционная направленность обучения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F62107AD-2268-49EC-A20F-C1C372F3BB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422852"/>
              </p:ext>
            </p:extLst>
          </p:nvPr>
        </p:nvGraphicFramePr>
        <p:xfrm>
          <a:off x="230436" y="893428"/>
          <a:ext cx="8336821" cy="405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6E6B312-50D8-4369-863A-34646C26873B}"/>
              </a:ext>
            </a:extLst>
          </p:cNvPr>
          <p:cNvCxnSpPr/>
          <p:nvPr/>
        </p:nvCxnSpPr>
        <p:spPr>
          <a:xfrm>
            <a:off x="160896" y="98467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3626</TotalTime>
  <Words>1189</Words>
  <Application>Microsoft Office PowerPoint</Application>
  <PresentationFormat>Экран (16:9)</PresentationFormat>
  <Paragraphs>150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inherit</vt:lpstr>
      <vt:lpstr>Montserrat ExtraBold</vt:lpstr>
      <vt:lpstr>Montserrat Medium</vt:lpstr>
      <vt:lpstr>Montserrat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Коррекционная направленность обучения</vt:lpstr>
      <vt:lpstr>Презентация PowerPoint</vt:lpstr>
      <vt:lpstr>Взаимосвязь учебных курсов и коррекционно-развивающих курсов (вариант 5.2. начальная школа)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new</dc:creator>
  <cp:lastModifiedBy>Olga</cp:lastModifiedBy>
  <cp:revision>42</cp:revision>
  <dcterms:created xsi:type="dcterms:W3CDTF">2021-10-29T19:36:18Z</dcterms:created>
  <dcterms:modified xsi:type="dcterms:W3CDTF">2023-02-10T13:17:50Z</dcterms:modified>
</cp:coreProperties>
</file>