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03" r:id="rId3"/>
    <p:sldId id="508" r:id="rId4"/>
    <p:sldId id="509" r:id="rId5"/>
    <p:sldId id="489" r:id="rId6"/>
    <p:sldId id="494" r:id="rId7"/>
    <p:sldId id="510" r:id="rId8"/>
    <p:sldId id="281" r:id="rId9"/>
    <p:sldId id="495" r:id="rId10"/>
    <p:sldId id="507" r:id="rId11"/>
    <p:sldId id="448" r:id="rId12"/>
    <p:sldId id="447" r:id="rId13"/>
    <p:sldId id="487" r:id="rId14"/>
    <p:sldId id="473" r:id="rId15"/>
    <p:sldId id="496" r:id="rId16"/>
    <p:sldId id="350" r:id="rId17"/>
    <p:sldId id="499" r:id="rId18"/>
    <p:sldId id="339" r:id="rId19"/>
    <p:sldId id="455" r:id="rId20"/>
    <p:sldId id="457" r:id="rId21"/>
    <p:sldId id="497" r:id="rId22"/>
    <p:sldId id="475" r:id="rId23"/>
    <p:sldId id="485" r:id="rId24"/>
    <p:sldId id="483" r:id="rId25"/>
    <p:sldId id="486" r:id="rId26"/>
    <p:sldId id="511" r:id="rId27"/>
    <p:sldId id="512" r:id="rId28"/>
    <p:sldId id="257" r:id="rId29"/>
    <p:sldId id="464" r:id="rId30"/>
    <p:sldId id="263" r:id="rId31"/>
    <p:sldId id="275" r:id="rId32"/>
    <p:sldId id="460" r:id="rId33"/>
    <p:sldId id="505" r:id="rId34"/>
    <p:sldId id="260" r:id="rId35"/>
    <p:sldId id="506" r:id="rId36"/>
    <p:sldId id="462" r:id="rId37"/>
    <p:sldId id="463" r:id="rId38"/>
    <p:sldId id="258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84"/>
    <p:restoredTop sz="94628"/>
  </p:normalViewPr>
  <p:slideViewPr>
    <p:cSldViewPr snapToGrid="0">
      <p:cViewPr varScale="1">
        <p:scale>
          <a:sx n="139" d="100"/>
          <a:sy n="139" d="100"/>
        </p:scale>
        <p:origin x="34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CB09E-47BB-224D-A771-5532C69B7CD4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0ECC68F-71AE-324E-A411-B77789F21391}">
      <dgm:prSet phldrT="[Текст]"/>
      <dgm:spPr>
        <a:ln>
          <a:solidFill>
            <a:srgbClr val="8C3C67"/>
          </a:solidFill>
        </a:ln>
      </dgm:spPr>
      <dgm:t>
        <a:bodyPr/>
        <a:lstStyle/>
        <a:p>
          <a:r>
            <a: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anose="02020603050405020304" pitchFamily="18" charset="0"/>
            </a:rPr>
            <a:t>ФАОП ДО</a:t>
          </a:r>
        </a:p>
      </dgm:t>
    </dgm:pt>
    <dgm:pt modelId="{603F2E39-97BF-F043-B6D0-DC27E90DB164}" type="parTrans" cxnId="{26FFDCFE-CD1A-FC43-8D01-5933D1526965}">
      <dgm:prSet/>
      <dgm:spPr>
        <a:ln>
          <a:solidFill>
            <a:srgbClr val="8C3C67"/>
          </a:solidFill>
        </a:ln>
      </dgm:spPr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844CC3C5-5CCF-ED48-B8B6-01C1124C22A7}" type="sibTrans" cxnId="{26FFDCFE-CD1A-FC43-8D01-5933D1526965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474058E9-B591-A54D-B4C3-B3B62D2DB858}">
      <dgm:prSet phldrT="[Текст]"/>
      <dgm:spPr>
        <a:ln>
          <a:solidFill>
            <a:srgbClr val="8C3C67"/>
          </a:solidFill>
        </a:ln>
      </dgm:spPr>
      <dgm:t>
        <a:bodyPr/>
        <a:lstStyle/>
        <a:p>
          <a:r>
            <a: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anose="02020603050405020304" pitchFamily="18" charset="0"/>
            </a:rPr>
            <a:t>ФАООП УО (ИН)</a:t>
          </a:r>
        </a:p>
      </dgm:t>
    </dgm:pt>
    <dgm:pt modelId="{15DD5D43-4DE4-8644-BC84-D5D0C0175F30}" type="parTrans" cxnId="{96AA2B64-2C81-4F40-BECF-07F20286D044}">
      <dgm:prSet/>
      <dgm:spPr>
        <a:ln>
          <a:solidFill>
            <a:srgbClr val="8C3C67"/>
          </a:solidFill>
        </a:ln>
      </dgm:spPr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BACAAB42-E1B2-434E-BFD9-5539B0826114}" type="sibTrans" cxnId="{96AA2B64-2C81-4F40-BECF-07F20286D044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4260D48E-8FB0-2048-99D0-8EDF5A18B275}">
      <dgm:prSet phldrT="[Текст]"/>
      <dgm:spPr>
        <a:ln>
          <a:solidFill>
            <a:srgbClr val="903D6D"/>
          </a:solidFill>
        </a:ln>
      </dgm:spPr>
      <dgm:t>
        <a:bodyPr/>
        <a:lstStyle/>
        <a:p>
          <a:r>
            <a: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anose="02020603050405020304" pitchFamily="18" charset="0"/>
            </a:rPr>
            <a:t>ФАОП НОО</a:t>
          </a:r>
        </a:p>
      </dgm:t>
    </dgm:pt>
    <dgm:pt modelId="{D79DEB91-D387-2F40-B3F3-08CBD63D350F}" type="parTrans" cxnId="{5DEBFCA6-9174-4346-A000-F91A60C64681}">
      <dgm:prSet/>
      <dgm:spPr>
        <a:ln>
          <a:solidFill>
            <a:srgbClr val="8C3C67"/>
          </a:solidFill>
        </a:ln>
      </dgm:spPr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F6CA9E67-8A4E-8B40-AF23-4FA6C347A9B6}" type="sibTrans" cxnId="{5DEBFCA6-9174-4346-A000-F91A60C64681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59015F4A-E4F7-2043-837B-D259863504BC}">
      <dgm:prSet phldrT="[Текст]"/>
      <dgm:spPr>
        <a:ln>
          <a:solidFill>
            <a:srgbClr val="903D6D"/>
          </a:solidFill>
        </a:ln>
      </dgm:spPr>
      <dgm:t>
        <a:bodyPr/>
        <a:lstStyle/>
        <a:p>
          <a:r>
            <a: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anose="02020603050405020304" pitchFamily="18" charset="0"/>
            </a:rPr>
            <a:t>ФАОП ООО</a:t>
          </a:r>
        </a:p>
      </dgm:t>
    </dgm:pt>
    <dgm:pt modelId="{7489146B-3AC6-5F49-9ECA-5A30D4AC050D}" type="parTrans" cxnId="{5A670D9E-90AE-AC4E-B9C9-C8738BED580F}">
      <dgm:prSet/>
      <dgm:spPr>
        <a:ln>
          <a:solidFill>
            <a:srgbClr val="8C3C67"/>
          </a:solidFill>
        </a:ln>
      </dgm:spPr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BB90C772-901D-864E-96ED-5BB0D6182058}" type="sibTrans" cxnId="{5A670D9E-90AE-AC4E-B9C9-C8738BED580F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96E2C168-C5E8-6547-BC30-6E2845951187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903D6D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ФАОП</a:t>
          </a:r>
        </a:p>
      </dgm:t>
    </dgm:pt>
    <dgm:pt modelId="{2F5CE8AD-D1BE-6344-BA4B-021A94B5C12F}" type="sibTrans" cxnId="{A8CA2B57-5BA1-9D4A-9865-2815A0742A12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034B02EA-BE8E-3E47-BB0E-F788B28AD485}" type="parTrans" cxnId="{A8CA2B57-5BA1-9D4A-9865-2815A0742A12}">
      <dgm:prSet/>
      <dgm:spPr/>
      <dgm:t>
        <a:bodyPr/>
        <a:lstStyle/>
        <a:p>
          <a:endParaRPr lang="ru-RU" b="1">
            <a:solidFill>
              <a:schemeClr val="tx1">
                <a:lumMod val="65000"/>
                <a:lumOff val="3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2A9A81E2-BC68-7D4B-919D-D0BC84462322}" type="pres">
      <dgm:prSet presAssocID="{D52CB09E-47BB-224D-A771-5532C69B7C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BE496-58BA-CB4F-9204-8E5D5F54A10C}" type="pres">
      <dgm:prSet presAssocID="{96E2C168-C5E8-6547-BC30-6E2845951187}" presName="hierRoot1" presStyleCnt="0">
        <dgm:presLayoutVars>
          <dgm:hierBranch val="init"/>
        </dgm:presLayoutVars>
      </dgm:prSet>
      <dgm:spPr/>
    </dgm:pt>
    <dgm:pt modelId="{73514604-3B0B-A840-A881-E1E606092D8C}" type="pres">
      <dgm:prSet presAssocID="{96E2C168-C5E8-6547-BC30-6E2845951187}" presName="rootComposite1" presStyleCnt="0"/>
      <dgm:spPr/>
    </dgm:pt>
    <dgm:pt modelId="{26A8A2C5-CBAA-2D44-9F1F-20C06EA92D6C}" type="pres">
      <dgm:prSet presAssocID="{96E2C168-C5E8-6547-BC30-6E2845951187}" presName="rootText1" presStyleLbl="node0" presStyleIdx="0" presStyleCnt="1" custScaleX="109178" custScaleY="249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3D3A1-0514-CD4F-93F2-26E1172BBA4E}" type="pres">
      <dgm:prSet presAssocID="{96E2C168-C5E8-6547-BC30-6E284595118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8276F84-49E2-4141-A95E-2903F077225A}" type="pres">
      <dgm:prSet presAssocID="{96E2C168-C5E8-6547-BC30-6E2845951187}" presName="hierChild2" presStyleCnt="0"/>
      <dgm:spPr/>
    </dgm:pt>
    <dgm:pt modelId="{F9F88163-6AC6-3949-ACE6-32FF642CA10B}" type="pres">
      <dgm:prSet presAssocID="{603F2E39-97BF-F043-B6D0-DC27E90DB164}" presName="Name64" presStyleLbl="parChTrans1D2" presStyleIdx="0" presStyleCnt="4"/>
      <dgm:spPr/>
      <dgm:t>
        <a:bodyPr/>
        <a:lstStyle/>
        <a:p>
          <a:endParaRPr lang="ru-RU"/>
        </a:p>
      </dgm:t>
    </dgm:pt>
    <dgm:pt modelId="{ADD195B4-F603-1447-B7E8-61275080C42D}" type="pres">
      <dgm:prSet presAssocID="{00ECC68F-71AE-324E-A411-B77789F21391}" presName="hierRoot2" presStyleCnt="0">
        <dgm:presLayoutVars>
          <dgm:hierBranch val="init"/>
        </dgm:presLayoutVars>
      </dgm:prSet>
      <dgm:spPr/>
    </dgm:pt>
    <dgm:pt modelId="{AF7ACD86-44AC-B740-8C02-A9252180CACC}" type="pres">
      <dgm:prSet presAssocID="{00ECC68F-71AE-324E-A411-B77789F21391}" presName="rootComposite" presStyleCnt="0"/>
      <dgm:spPr/>
    </dgm:pt>
    <dgm:pt modelId="{CEEEFDE1-329D-5040-B19A-0F0D5C3F8561}" type="pres">
      <dgm:prSet presAssocID="{00ECC68F-71AE-324E-A411-B77789F21391}" presName="rootText" presStyleLbl="node2" presStyleIdx="0" presStyleCnt="4" custScaleX="286736" custScaleY="123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B8D317-637E-3E41-94D1-C93872547A2C}" type="pres">
      <dgm:prSet presAssocID="{00ECC68F-71AE-324E-A411-B77789F21391}" presName="rootConnector" presStyleLbl="node2" presStyleIdx="0" presStyleCnt="4"/>
      <dgm:spPr/>
      <dgm:t>
        <a:bodyPr/>
        <a:lstStyle/>
        <a:p>
          <a:endParaRPr lang="ru-RU"/>
        </a:p>
      </dgm:t>
    </dgm:pt>
    <dgm:pt modelId="{42AD339D-BE2D-9D49-A9A4-DE080863DD48}" type="pres">
      <dgm:prSet presAssocID="{00ECC68F-71AE-324E-A411-B77789F21391}" presName="hierChild4" presStyleCnt="0"/>
      <dgm:spPr/>
    </dgm:pt>
    <dgm:pt modelId="{2536D220-8EC0-9441-9CFC-9C80067A3B0D}" type="pres">
      <dgm:prSet presAssocID="{00ECC68F-71AE-324E-A411-B77789F21391}" presName="hierChild5" presStyleCnt="0"/>
      <dgm:spPr/>
    </dgm:pt>
    <dgm:pt modelId="{E97AAC00-7307-6F45-9260-2770B2555988}" type="pres">
      <dgm:prSet presAssocID="{15DD5D43-4DE4-8644-BC84-D5D0C0175F30}" presName="Name64" presStyleLbl="parChTrans1D2" presStyleIdx="1" presStyleCnt="4"/>
      <dgm:spPr/>
      <dgm:t>
        <a:bodyPr/>
        <a:lstStyle/>
        <a:p>
          <a:endParaRPr lang="ru-RU"/>
        </a:p>
      </dgm:t>
    </dgm:pt>
    <dgm:pt modelId="{9A6258EE-34E5-EA46-87EF-5C6891F27118}" type="pres">
      <dgm:prSet presAssocID="{474058E9-B591-A54D-B4C3-B3B62D2DB858}" presName="hierRoot2" presStyleCnt="0">
        <dgm:presLayoutVars>
          <dgm:hierBranch val="init"/>
        </dgm:presLayoutVars>
      </dgm:prSet>
      <dgm:spPr/>
    </dgm:pt>
    <dgm:pt modelId="{30CE1B89-B2E3-E947-A910-207D45086620}" type="pres">
      <dgm:prSet presAssocID="{474058E9-B591-A54D-B4C3-B3B62D2DB858}" presName="rootComposite" presStyleCnt="0"/>
      <dgm:spPr/>
    </dgm:pt>
    <dgm:pt modelId="{428B82EC-3BD6-ED4C-A0C6-82BF0B5F1768}" type="pres">
      <dgm:prSet presAssocID="{474058E9-B591-A54D-B4C3-B3B62D2DB858}" presName="rootText" presStyleLbl="node2" presStyleIdx="1" presStyleCnt="4" custScaleX="287251" custScaleY="135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AC2EE7-28EA-DB4A-99D6-C4F4F3C6E2BE}" type="pres">
      <dgm:prSet presAssocID="{474058E9-B591-A54D-B4C3-B3B62D2DB858}" presName="rootConnector" presStyleLbl="node2" presStyleIdx="1" presStyleCnt="4"/>
      <dgm:spPr/>
      <dgm:t>
        <a:bodyPr/>
        <a:lstStyle/>
        <a:p>
          <a:endParaRPr lang="ru-RU"/>
        </a:p>
      </dgm:t>
    </dgm:pt>
    <dgm:pt modelId="{728E4518-CD93-ED4D-BB80-1D2FC2F31776}" type="pres">
      <dgm:prSet presAssocID="{474058E9-B591-A54D-B4C3-B3B62D2DB858}" presName="hierChild4" presStyleCnt="0"/>
      <dgm:spPr/>
    </dgm:pt>
    <dgm:pt modelId="{E0499E5D-167B-154A-B3DC-8CA903F97FED}" type="pres">
      <dgm:prSet presAssocID="{474058E9-B591-A54D-B4C3-B3B62D2DB858}" presName="hierChild5" presStyleCnt="0"/>
      <dgm:spPr/>
    </dgm:pt>
    <dgm:pt modelId="{5A677878-AE73-D74D-9C40-634243391021}" type="pres">
      <dgm:prSet presAssocID="{D79DEB91-D387-2F40-B3F3-08CBD63D350F}" presName="Name64" presStyleLbl="parChTrans1D2" presStyleIdx="2" presStyleCnt="4"/>
      <dgm:spPr/>
      <dgm:t>
        <a:bodyPr/>
        <a:lstStyle/>
        <a:p>
          <a:endParaRPr lang="ru-RU"/>
        </a:p>
      </dgm:t>
    </dgm:pt>
    <dgm:pt modelId="{7320B5CB-3360-5940-B768-256F420D340F}" type="pres">
      <dgm:prSet presAssocID="{4260D48E-8FB0-2048-99D0-8EDF5A18B275}" presName="hierRoot2" presStyleCnt="0">
        <dgm:presLayoutVars>
          <dgm:hierBranch val="init"/>
        </dgm:presLayoutVars>
      </dgm:prSet>
      <dgm:spPr/>
    </dgm:pt>
    <dgm:pt modelId="{E90B070A-AD50-3A4E-B3F3-FEB25D6F6BA8}" type="pres">
      <dgm:prSet presAssocID="{4260D48E-8FB0-2048-99D0-8EDF5A18B275}" presName="rootComposite" presStyleCnt="0"/>
      <dgm:spPr/>
    </dgm:pt>
    <dgm:pt modelId="{7D711EBC-1D2C-5C46-8333-EAA8E71A0159}" type="pres">
      <dgm:prSet presAssocID="{4260D48E-8FB0-2048-99D0-8EDF5A18B275}" presName="rootText" presStyleLbl="node2" presStyleIdx="2" presStyleCnt="4" custScaleX="281846" custScaleY="119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B288F0-1F2B-354E-BC39-DE470089A34E}" type="pres">
      <dgm:prSet presAssocID="{4260D48E-8FB0-2048-99D0-8EDF5A18B275}" presName="rootConnector" presStyleLbl="node2" presStyleIdx="2" presStyleCnt="4"/>
      <dgm:spPr/>
      <dgm:t>
        <a:bodyPr/>
        <a:lstStyle/>
        <a:p>
          <a:endParaRPr lang="ru-RU"/>
        </a:p>
      </dgm:t>
    </dgm:pt>
    <dgm:pt modelId="{0F49F9FC-5563-D64B-9694-F413E189655E}" type="pres">
      <dgm:prSet presAssocID="{4260D48E-8FB0-2048-99D0-8EDF5A18B275}" presName="hierChild4" presStyleCnt="0"/>
      <dgm:spPr/>
    </dgm:pt>
    <dgm:pt modelId="{13EE27C6-AE27-0A43-ADCD-0FF86651AF3C}" type="pres">
      <dgm:prSet presAssocID="{4260D48E-8FB0-2048-99D0-8EDF5A18B275}" presName="hierChild5" presStyleCnt="0"/>
      <dgm:spPr/>
    </dgm:pt>
    <dgm:pt modelId="{2237B3A6-D719-E84C-A61D-A46B5FB46655}" type="pres">
      <dgm:prSet presAssocID="{7489146B-3AC6-5F49-9ECA-5A30D4AC050D}" presName="Name64" presStyleLbl="parChTrans1D2" presStyleIdx="3" presStyleCnt="4"/>
      <dgm:spPr/>
      <dgm:t>
        <a:bodyPr/>
        <a:lstStyle/>
        <a:p>
          <a:endParaRPr lang="ru-RU"/>
        </a:p>
      </dgm:t>
    </dgm:pt>
    <dgm:pt modelId="{47134220-B90A-7A47-808C-8EE8129CA16C}" type="pres">
      <dgm:prSet presAssocID="{59015F4A-E4F7-2043-837B-D259863504BC}" presName="hierRoot2" presStyleCnt="0">
        <dgm:presLayoutVars>
          <dgm:hierBranch val="init"/>
        </dgm:presLayoutVars>
      </dgm:prSet>
      <dgm:spPr/>
    </dgm:pt>
    <dgm:pt modelId="{16356371-45FE-484C-BEA6-E79B19998544}" type="pres">
      <dgm:prSet presAssocID="{59015F4A-E4F7-2043-837B-D259863504BC}" presName="rootComposite" presStyleCnt="0"/>
      <dgm:spPr/>
    </dgm:pt>
    <dgm:pt modelId="{A492E92D-D6F5-9A46-A675-D2C1EB78FC91}" type="pres">
      <dgm:prSet presAssocID="{59015F4A-E4F7-2043-837B-D259863504BC}" presName="rootText" presStyleLbl="node2" presStyleIdx="3" presStyleCnt="4" custScaleX="285433" custScaleY="972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559E9C-63A9-CB40-95CD-C3A80AF0742F}" type="pres">
      <dgm:prSet presAssocID="{59015F4A-E4F7-2043-837B-D259863504BC}" presName="rootConnector" presStyleLbl="node2" presStyleIdx="3" presStyleCnt="4"/>
      <dgm:spPr/>
      <dgm:t>
        <a:bodyPr/>
        <a:lstStyle/>
        <a:p>
          <a:endParaRPr lang="ru-RU"/>
        </a:p>
      </dgm:t>
    </dgm:pt>
    <dgm:pt modelId="{FBF450EF-5B09-1A45-9736-EF06F5B86410}" type="pres">
      <dgm:prSet presAssocID="{59015F4A-E4F7-2043-837B-D259863504BC}" presName="hierChild4" presStyleCnt="0"/>
      <dgm:spPr/>
    </dgm:pt>
    <dgm:pt modelId="{2F1B77F2-DBDC-3C47-AA95-7A056ECF438A}" type="pres">
      <dgm:prSet presAssocID="{59015F4A-E4F7-2043-837B-D259863504BC}" presName="hierChild5" presStyleCnt="0"/>
      <dgm:spPr/>
    </dgm:pt>
    <dgm:pt modelId="{DF8F5CA3-FBB3-BE4E-BB2E-3EACD1807322}" type="pres">
      <dgm:prSet presAssocID="{96E2C168-C5E8-6547-BC30-6E2845951187}" presName="hierChild3" presStyleCnt="0"/>
      <dgm:spPr/>
    </dgm:pt>
  </dgm:ptLst>
  <dgm:cxnLst>
    <dgm:cxn modelId="{A8CA2B57-5BA1-9D4A-9865-2815A0742A12}" srcId="{D52CB09E-47BB-224D-A771-5532C69B7CD4}" destId="{96E2C168-C5E8-6547-BC30-6E2845951187}" srcOrd="0" destOrd="0" parTransId="{034B02EA-BE8E-3E47-BB0E-F788B28AD485}" sibTransId="{2F5CE8AD-D1BE-6344-BA4B-021A94B5C12F}"/>
    <dgm:cxn modelId="{200DC28A-E7D2-AD4B-98A3-1D051228DA01}" type="presOf" srcId="{00ECC68F-71AE-324E-A411-B77789F21391}" destId="{11B8D317-637E-3E41-94D1-C93872547A2C}" srcOrd="1" destOrd="0" presId="urn:microsoft.com/office/officeart/2009/3/layout/HorizontalOrganizationChart"/>
    <dgm:cxn modelId="{F9BB61DB-F4F5-874E-B7F8-4DE3A66C9220}" type="presOf" srcId="{D52CB09E-47BB-224D-A771-5532C69B7CD4}" destId="{2A9A81E2-BC68-7D4B-919D-D0BC84462322}" srcOrd="0" destOrd="0" presId="urn:microsoft.com/office/officeart/2009/3/layout/HorizontalOrganizationChart"/>
    <dgm:cxn modelId="{96AA2B64-2C81-4F40-BECF-07F20286D044}" srcId="{96E2C168-C5E8-6547-BC30-6E2845951187}" destId="{474058E9-B591-A54D-B4C3-B3B62D2DB858}" srcOrd="1" destOrd="0" parTransId="{15DD5D43-4DE4-8644-BC84-D5D0C0175F30}" sibTransId="{BACAAB42-E1B2-434E-BFD9-5539B0826114}"/>
    <dgm:cxn modelId="{F3AA9822-FD48-A242-BFB5-A24F5D00BADF}" type="presOf" srcId="{474058E9-B591-A54D-B4C3-B3B62D2DB858}" destId="{428B82EC-3BD6-ED4C-A0C6-82BF0B5F1768}" srcOrd="0" destOrd="0" presId="urn:microsoft.com/office/officeart/2009/3/layout/HorizontalOrganizationChart"/>
    <dgm:cxn modelId="{64961C12-7B94-924E-9659-A03643C5194A}" type="presOf" srcId="{59015F4A-E4F7-2043-837B-D259863504BC}" destId="{A492E92D-D6F5-9A46-A675-D2C1EB78FC91}" srcOrd="0" destOrd="0" presId="urn:microsoft.com/office/officeart/2009/3/layout/HorizontalOrganizationChart"/>
    <dgm:cxn modelId="{DEACBEB8-55A4-9F4E-A948-A203E5E45E5B}" type="presOf" srcId="{474058E9-B591-A54D-B4C3-B3B62D2DB858}" destId="{ABAC2EE7-28EA-DB4A-99D6-C4F4F3C6E2BE}" srcOrd="1" destOrd="0" presId="urn:microsoft.com/office/officeart/2009/3/layout/HorizontalOrganizationChart"/>
    <dgm:cxn modelId="{4B111836-1805-664E-A24F-E96648C01619}" type="presOf" srcId="{D79DEB91-D387-2F40-B3F3-08CBD63D350F}" destId="{5A677878-AE73-D74D-9C40-634243391021}" srcOrd="0" destOrd="0" presId="urn:microsoft.com/office/officeart/2009/3/layout/HorizontalOrganizationChart"/>
    <dgm:cxn modelId="{9AFA6460-5AA0-C24E-8CEA-DC03B0C1D120}" type="presOf" srcId="{00ECC68F-71AE-324E-A411-B77789F21391}" destId="{CEEEFDE1-329D-5040-B19A-0F0D5C3F8561}" srcOrd="0" destOrd="0" presId="urn:microsoft.com/office/officeart/2009/3/layout/HorizontalOrganizationChart"/>
    <dgm:cxn modelId="{FAAC3534-0D56-1643-8B55-7E1E499D6F4F}" type="presOf" srcId="{15DD5D43-4DE4-8644-BC84-D5D0C0175F30}" destId="{E97AAC00-7307-6F45-9260-2770B2555988}" srcOrd="0" destOrd="0" presId="urn:microsoft.com/office/officeart/2009/3/layout/HorizontalOrganizationChart"/>
    <dgm:cxn modelId="{93FB6BCB-3D1D-B242-9230-8890F8E2673A}" type="presOf" srcId="{7489146B-3AC6-5F49-9ECA-5A30D4AC050D}" destId="{2237B3A6-D719-E84C-A61D-A46B5FB46655}" srcOrd="0" destOrd="0" presId="urn:microsoft.com/office/officeart/2009/3/layout/HorizontalOrganizationChart"/>
    <dgm:cxn modelId="{EE0DEC68-8D88-1747-8836-C763226D2D92}" type="presOf" srcId="{4260D48E-8FB0-2048-99D0-8EDF5A18B275}" destId="{CAB288F0-1F2B-354E-BC39-DE470089A34E}" srcOrd="1" destOrd="0" presId="urn:microsoft.com/office/officeart/2009/3/layout/HorizontalOrganizationChart"/>
    <dgm:cxn modelId="{04B39A22-C569-6C4F-826B-36CCE29C72A8}" type="presOf" srcId="{59015F4A-E4F7-2043-837B-D259863504BC}" destId="{8E559E9C-63A9-CB40-95CD-C3A80AF0742F}" srcOrd="1" destOrd="0" presId="urn:microsoft.com/office/officeart/2009/3/layout/HorizontalOrganizationChart"/>
    <dgm:cxn modelId="{26FFDCFE-CD1A-FC43-8D01-5933D1526965}" srcId="{96E2C168-C5E8-6547-BC30-6E2845951187}" destId="{00ECC68F-71AE-324E-A411-B77789F21391}" srcOrd="0" destOrd="0" parTransId="{603F2E39-97BF-F043-B6D0-DC27E90DB164}" sibTransId="{844CC3C5-5CCF-ED48-B8B6-01C1124C22A7}"/>
    <dgm:cxn modelId="{320311AF-0849-664B-95C0-40EF419FC3BB}" type="presOf" srcId="{96E2C168-C5E8-6547-BC30-6E2845951187}" destId="{26A8A2C5-CBAA-2D44-9F1F-20C06EA92D6C}" srcOrd="0" destOrd="0" presId="urn:microsoft.com/office/officeart/2009/3/layout/HorizontalOrganizationChart"/>
    <dgm:cxn modelId="{E56EABB3-F4CB-FD4F-B912-B1C79ED5B3E6}" type="presOf" srcId="{4260D48E-8FB0-2048-99D0-8EDF5A18B275}" destId="{7D711EBC-1D2C-5C46-8333-EAA8E71A0159}" srcOrd="0" destOrd="0" presId="urn:microsoft.com/office/officeart/2009/3/layout/HorizontalOrganizationChart"/>
    <dgm:cxn modelId="{5DEBFCA6-9174-4346-A000-F91A60C64681}" srcId="{96E2C168-C5E8-6547-BC30-6E2845951187}" destId="{4260D48E-8FB0-2048-99D0-8EDF5A18B275}" srcOrd="2" destOrd="0" parTransId="{D79DEB91-D387-2F40-B3F3-08CBD63D350F}" sibTransId="{F6CA9E67-8A4E-8B40-AF23-4FA6C347A9B6}"/>
    <dgm:cxn modelId="{EEA38591-9CE3-1844-90AE-F1BEFAEFF406}" type="presOf" srcId="{96E2C168-C5E8-6547-BC30-6E2845951187}" destId="{16D3D3A1-0514-CD4F-93F2-26E1172BBA4E}" srcOrd="1" destOrd="0" presId="urn:microsoft.com/office/officeart/2009/3/layout/HorizontalOrganizationChart"/>
    <dgm:cxn modelId="{4CF3ED94-75A0-1B47-883E-BA646D87D23D}" type="presOf" srcId="{603F2E39-97BF-F043-B6D0-DC27E90DB164}" destId="{F9F88163-6AC6-3949-ACE6-32FF642CA10B}" srcOrd="0" destOrd="0" presId="urn:microsoft.com/office/officeart/2009/3/layout/HorizontalOrganizationChart"/>
    <dgm:cxn modelId="{5A670D9E-90AE-AC4E-B9C9-C8738BED580F}" srcId="{96E2C168-C5E8-6547-BC30-6E2845951187}" destId="{59015F4A-E4F7-2043-837B-D259863504BC}" srcOrd="3" destOrd="0" parTransId="{7489146B-3AC6-5F49-9ECA-5A30D4AC050D}" sibTransId="{BB90C772-901D-864E-96ED-5BB0D6182058}"/>
    <dgm:cxn modelId="{AD83512B-B123-7B4A-A246-03ABF38D6071}" type="presParOf" srcId="{2A9A81E2-BC68-7D4B-919D-D0BC84462322}" destId="{820BE496-58BA-CB4F-9204-8E5D5F54A10C}" srcOrd="0" destOrd="0" presId="urn:microsoft.com/office/officeart/2009/3/layout/HorizontalOrganizationChart"/>
    <dgm:cxn modelId="{0C9DEDE0-ADD9-BE48-82BA-B70B090E6DD2}" type="presParOf" srcId="{820BE496-58BA-CB4F-9204-8E5D5F54A10C}" destId="{73514604-3B0B-A840-A881-E1E606092D8C}" srcOrd="0" destOrd="0" presId="urn:microsoft.com/office/officeart/2009/3/layout/HorizontalOrganizationChart"/>
    <dgm:cxn modelId="{7342D694-18BB-954C-8EAC-72BE87910BCC}" type="presParOf" srcId="{73514604-3B0B-A840-A881-E1E606092D8C}" destId="{26A8A2C5-CBAA-2D44-9F1F-20C06EA92D6C}" srcOrd="0" destOrd="0" presId="urn:microsoft.com/office/officeart/2009/3/layout/HorizontalOrganizationChart"/>
    <dgm:cxn modelId="{F7CDE1CF-7344-EC48-B6F6-A387BD553CF6}" type="presParOf" srcId="{73514604-3B0B-A840-A881-E1E606092D8C}" destId="{16D3D3A1-0514-CD4F-93F2-26E1172BBA4E}" srcOrd="1" destOrd="0" presId="urn:microsoft.com/office/officeart/2009/3/layout/HorizontalOrganizationChart"/>
    <dgm:cxn modelId="{39C5534D-7FB7-4844-B788-DCFF382EEBB1}" type="presParOf" srcId="{820BE496-58BA-CB4F-9204-8E5D5F54A10C}" destId="{E8276F84-49E2-4141-A95E-2903F077225A}" srcOrd="1" destOrd="0" presId="urn:microsoft.com/office/officeart/2009/3/layout/HorizontalOrganizationChart"/>
    <dgm:cxn modelId="{5C06606E-7E22-1541-ABBC-068CFC749A47}" type="presParOf" srcId="{E8276F84-49E2-4141-A95E-2903F077225A}" destId="{F9F88163-6AC6-3949-ACE6-32FF642CA10B}" srcOrd="0" destOrd="0" presId="urn:microsoft.com/office/officeart/2009/3/layout/HorizontalOrganizationChart"/>
    <dgm:cxn modelId="{70A31A50-1078-A347-BF58-26B767B3D7B0}" type="presParOf" srcId="{E8276F84-49E2-4141-A95E-2903F077225A}" destId="{ADD195B4-F603-1447-B7E8-61275080C42D}" srcOrd="1" destOrd="0" presId="urn:microsoft.com/office/officeart/2009/3/layout/HorizontalOrganizationChart"/>
    <dgm:cxn modelId="{46FD5B26-ABD4-6641-BA81-E4034E949051}" type="presParOf" srcId="{ADD195B4-F603-1447-B7E8-61275080C42D}" destId="{AF7ACD86-44AC-B740-8C02-A9252180CACC}" srcOrd="0" destOrd="0" presId="urn:microsoft.com/office/officeart/2009/3/layout/HorizontalOrganizationChart"/>
    <dgm:cxn modelId="{63305169-2ACE-664D-89DE-89E1E729E714}" type="presParOf" srcId="{AF7ACD86-44AC-B740-8C02-A9252180CACC}" destId="{CEEEFDE1-329D-5040-B19A-0F0D5C3F8561}" srcOrd="0" destOrd="0" presId="urn:microsoft.com/office/officeart/2009/3/layout/HorizontalOrganizationChart"/>
    <dgm:cxn modelId="{461897C7-BB8B-6C4E-BDEE-F68312526238}" type="presParOf" srcId="{AF7ACD86-44AC-B740-8C02-A9252180CACC}" destId="{11B8D317-637E-3E41-94D1-C93872547A2C}" srcOrd="1" destOrd="0" presId="urn:microsoft.com/office/officeart/2009/3/layout/HorizontalOrganizationChart"/>
    <dgm:cxn modelId="{88397ADE-65A9-E747-898C-E3E9AB00ACDB}" type="presParOf" srcId="{ADD195B4-F603-1447-B7E8-61275080C42D}" destId="{42AD339D-BE2D-9D49-A9A4-DE080863DD48}" srcOrd="1" destOrd="0" presId="urn:microsoft.com/office/officeart/2009/3/layout/HorizontalOrganizationChart"/>
    <dgm:cxn modelId="{D017EB39-CBFE-384B-A60B-780740A82341}" type="presParOf" srcId="{ADD195B4-F603-1447-B7E8-61275080C42D}" destId="{2536D220-8EC0-9441-9CFC-9C80067A3B0D}" srcOrd="2" destOrd="0" presId="urn:microsoft.com/office/officeart/2009/3/layout/HorizontalOrganizationChart"/>
    <dgm:cxn modelId="{1575BA67-713D-D94E-8549-F8EA8FDEF4A9}" type="presParOf" srcId="{E8276F84-49E2-4141-A95E-2903F077225A}" destId="{E97AAC00-7307-6F45-9260-2770B2555988}" srcOrd="2" destOrd="0" presId="urn:microsoft.com/office/officeart/2009/3/layout/HorizontalOrganizationChart"/>
    <dgm:cxn modelId="{2305191E-76EE-FB43-A63A-C35206E4AAEA}" type="presParOf" srcId="{E8276F84-49E2-4141-A95E-2903F077225A}" destId="{9A6258EE-34E5-EA46-87EF-5C6891F27118}" srcOrd="3" destOrd="0" presId="urn:microsoft.com/office/officeart/2009/3/layout/HorizontalOrganizationChart"/>
    <dgm:cxn modelId="{CA041A45-B568-E44D-9CDC-9D7F688BFE2C}" type="presParOf" srcId="{9A6258EE-34E5-EA46-87EF-5C6891F27118}" destId="{30CE1B89-B2E3-E947-A910-207D45086620}" srcOrd="0" destOrd="0" presId="urn:microsoft.com/office/officeart/2009/3/layout/HorizontalOrganizationChart"/>
    <dgm:cxn modelId="{4F0E1D3C-F975-D840-81F9-2A289434BCC9}" type="presParOf" srcId="{30CE1B89-B2E3-E947-A910-207D45086620}" destId="{428B82EC-3BD6-ED4C-A0C6-82BF0B5F1768}" srcOrd="0" destOrd="0" presId="urn:microsoft.com/office/officeart/2009/3/layout/HorizontalOrganizationChart"/>
    <dgm:cxn modelId="{61AFD03A-FAAB-934D-81E4-1F04CC7C2537}" type="presParOf" srcId="{30CE1B89-B2E3-E947-A910-207D45086620}" destId="{ABAC2EE7-28EA-DB4A-99D6-C4F4F3C6E2BE}" srcOrd="1" destOrd="0" presId="urn:microsoft.com/office/officeart/2009/3/layout/HorizontalOrganizationChart"/>
    <dgm:cxn modelId="{00A141A1-A766-EA42-B881-07B46E431420}" type="presParOf" srcId="{9A6258EE-34E5-EA46-87EF-5C6891F27118}" destId="{728E4518-CD93-ED4D-BB80-1D2FC2F31776}" srcOrd="1" destOrd="0" presId="urn:microsoft.com/office/officeart/2009/3/layout/HorizontalOrganizationChart"/>
    <dgm:cxn modelId="{F412F199-8218-0045-95E3-F1B226985249}" type="presParOf" srcId="{9A6258EE-34E5-EA46-87EF-5C6891F27118}" destId="{E0499E5D-167B-154A-B3DC-8CA903F97FED}" srcOrd="2" destOrd="0" presId="urn:microsoft.com/office/officeart/2009/3/layout/HorizontalOrganizationChart"/>
    <dgm:cxn modelId="{0F553D39-D795-8340-A578-EEBA2B24E1B5}" type="presParOf" srcId="{E8276F84-49E2-4141-A95E-2903F077225A}" destId="{5A677878-AE73-D74D-9C40-634243391021}" srcOrd="4" destOrd="0" presId="urn:microsoft.com/office/officeart/2009/3/layout/HorizontalOrganizationChart"/>
    <dgm:cxn modelId="{FC053C61-9156-5741-88EB-CCBFF7EFB41F}" type="presParOf" srcId="{E8276F84-49E2-4141-A95E-2903F077225A}" destId="{7320B5CB-3360-5940-B768-256F420D340F}" srcOrd="5" destOrd="0" presId="urn:microsoft.com/office/officeart/2009/3/layout/HorizontalOrganizationChart"/>
    <dgm:cxn modelId="{CA014FD6-2412-6345-9959-58C7033C12FD}" type="presParOf" srcId="{7320B5CB-3360-5940-B768-256F420D340F}" destId="{E90B070A-AD50-3A4E-B3F3-FEB25D6F6BA8}" srcOrd="0" destOrd="0" presId="urn:microsoft.com/office/officeart/2009/3/layout/HorizontalOrganizationChart"/>
    <dgm:cxn modelId="{D8CC6B76-79CA-384D-93CF-58013516C1E5}" type="presParOf" srcId="{E90B070A-AD50-3A4E-B3F3-FEB25D6F6BA8}" destId="{7D711EBC-1D2C-5C46-8333-EAA8E71A0159}" srcOrd="0" destOrd="0" presId="urn:microsoft.com/office/officeart/2009/3/layout/HorizontalOrganizationChart"/>
    <dgm:cxn modelId="{A28074A0-9AD4-1545-89AD-E5423AF3053D}" type="presParOf" srcId="{E90B070A-AD50-3A4E-B3F3-FEB25D6F6BA8}" destId="{CAB288F0-1F2B-354E-BC39-DE470089A34E}" srcOrd="1" destOrd="0" presId="urn:microsoft.com/office/officeart/2009/3/layout/HorizontalOrganizationChart"/>
    <dgm:cxn modelId="{B98F1AD4-EA76-4D49-B332-B84C9FE18466}" type="presParOf" srcId="{7320B5CB-3360-5940-B768-256F420D340F}" destId="{0F49F9FC-5563-D64B-9694-F413E189655E}" srcOrd="1" destOrd="0" presId="urn:microsoft.com/office/officeart/2009/3/layout/HorizontalOrganizationChart"/>
    <dgm:cxn modelId="{DD6B8D4D-3C86-4E47-AEC3-DF2DB4E20F99}" type="presParOf" srcId="{7320B5CB-3360-5940-B768-256F420D340F}" destId="{13EE27C6-AE27-0A43-ADCD-0FF86651AF3C}" srcOrd="2" destOrd="0" presId="urn:microsoft.com/office/officeart/2009/3/layout/HorizontalOrganizationChart"/>
    <dgm:cxn modelId="{DBB7DEE9-704D-714A-8633-323CF7055A7D}" type="presParOf" srcId="{E8276F84-49E2-4141-A95E-2903F077225A}" destId="{2237B3A6-D719-E84C-A61D-A46B5FB46655}" srcOrd="6" destOrd="0" presId="urn:microsoft.com/office/officeart/2009/3/layout/HorizontalOrganizationChart"/>
    <dgm:cxn modelId="{42058B68-86B1-2644-93BE-C1985951DC5D}" type="presParOf" srcId="{E8276F84-49E2-4141-A95E-2903F077225A}" destId="{47134220-B90A-7A47-808C-8EE8129CA16C}" srcOrd="7" destOrd="0" presId="urn:microsoft.com/office/officeart/2009/3/layout/HorizontalOrganizationChart"/>
    <dgm:cxn modelId="{94A889F1-548B-344D-8370-DE2491060269}" type="presParOf" srcId="{47134220-B90A-7A47-808C-8EE8129CA16C}" destId="{16356371-45FE-484C-BEA6-E79B19998544}" srcOrd="0" destOrd="0" presId="urn:microsoft.com/office/officeart/2009/3/layout/HorizontalOrganizationChart"/>
    <dgm:cxn modelId="{0D06131C-FFA1-3541-8FED-3A66EEAD0A69}" type="presParOf" srcId="{16356371-45FE-484C-BEA6-E79B19998544}" destId="{A492E92D-D6F5-9A46-A675-D2C1EB78FC91}" srcOrd="0" destOrd="0" presId="urn:microsoft.com/office/officeart/2009/3/layout/HorizontalOrganizationChart"/>
    <dgm:cxn modelId="{C5AD9B5D-A845-254E-8840-01739941AD75}" type="presParOf" srcId="{16356371-45FE-484C-BEA6-E79B19998544}" destId="{8E559E9C-63A9-CB40-95CD-C3A80AF0742F}" srcOrd="1" destOrd="0" presId="urn:microsoft.com/office/officeart/2009/3/layout/HorizontalOrganizationChart"/>
    <dgm:cxn modelId="{86D16F4D-AD4E-7944-9392-B7F99887BA1F}" type="presParOf" srcId="{47134220-B90A-7A47-808C-8EE8129CA16C}" destId="{FBF450EF-5B09-1A45-9736-EF06F5B86410}" srcOrd="1" destOrd="0" presId="urn:microsoft.com/office/officeart/2009/3/layout/HorizontalOrganizationChart"/>
    <dgm:cxn modelId="{650A6852-2537-A44E-BCDD-399C95F13628}" type="presParOf" srcId="{47134220-B90A-7A47-808C-8EE8129CA16C}" destId="{2F1B77F2-DBDC-3C47-AA95-7A056ECF438A}" srcOrd="2" destOrd="0" presId="urn:microsoft.com/office/officeart/2009/3/layout/HorizontalOrganizationChart"/>
    <dgm:cxn modelId="{CF26333F-D5B1-7B4D-8153-B3A6124146F9}" type="presParOf" srcId="{820BE496-58BA-CB4F-9204-8E5D5F54A10C}" destId="{DF8F5CA3-FBB3-BE4E-BB2E-3EACD1807322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3D0D6-61B9-44B7-A76D-4071B4B40F1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716A54-ACEC-448F-AD1D-F99B20846289}">
      <dgm:prSet phldrT="[Текст]" custT="1"/>
      <dgm:spPr>
        <a:solidFill>
          <a:srgbClr val="8B3C67"/>
        </a:solidFill>
        <a:ln>
          <a:solidFill>
            <a:srgbClr val="8B3C67"/>
          </a:solidFill>
        </a:ln>
      </dgm:spPr>
      <dgm:t>
        <a:bodyPr/>
        <a:lstStyle/>
        <a:p>
          <a:pPr algn="ctr"/>
          <a:r>
            <a:rPr lang="ru-RU" sz="1100" b="1" dirty="0">
              <a:solidFill>
                <a:schemeClr val="bg1"/>
              </a:solidFill>
            </a:rPr>
            <a:t>Коррекционно-развивающее обучение </a:t>
          </a:r>
          <a:r>
            <a:rPr lang="en-US" sz="1100" b="1" dirty="0">
              <a:solidFill>
                <a:schemeClr val="bg1"/>
              </a:solidFill>
            </a:rPr>
            <a:t/>
          </a:r>
          <a:br>
            <a:rPr lang="en-US" sz="1100" b="1" dirty="0">
              <a:solidFill>
                <a:schemeClr val="bg1"/>
              </a:solidFill>
            </a:rPr>
          </a:br>
          <a:r>
            <a:rPr lang="ru-RU" sz="1100" b="1" dirty="0">
              <a:solidFill>
                <a:schemeClr val="bg1"/>
              </a:solidFill>
            </a:rPr>
            <a:t>и воспитание обучающихся</a:t>
          </a:r>
          <a:r>
            <a:rPr lang="en-US" sz="1100" b="1" dirty="0">
              <a:solidFill>
                <a:schemeClr val="bg1"/>
              </a:solidFill>
            </a:rPr>
            <a:t/>
          </a:r>
          <a:br>
            <a:rPr lang="en-US" sz="1100" b="1" dirty="0">
              <a:solidFill>
                <a:schemeClr val="bg1"/>
              </a:solidFill>
            </a:rPr>
          </a:br>
          <a:r>
            <a:rPr lang="ru-RU" sz="1100" b="1" dirty="0">
              <a:solidFill>
                <a:schemeClr val="bg1"/>
              </a:solidFill>
            </a:rPr>
            <a:t> с ОВЗ, психолого-педагогическая помощь и поддержка участников образовательных отношений </a:t>
          </a:r>
        </a:p>
      </dgm:t>
    </dgm:pt>
    <dgm:pt modelId="{72E7595A-FB02-4275-ADF3-C70D24BD52BA}" type="parTrans" cxnId="{3684E3F2-DEB6-41C2-A5B4-21E5C4EB7075}">
      <dgm:prSet/>
      <dgm:spPr/>
      <dgm:t>
        <a:bodyPr/>
        <a:lstStyle/>
        <a:p>
          <a:pPr algn="ctr"/>
          <a:endParaRPr lang="ru-RU" sz="1200" b="0"/>
        </a:p>
      </dgm:t>
    </dgm:pt>
    <dgm:pt modelId="{62A47F75-9BA2-4C8E-9DD1-243EC8720CAD}" type="sibTrans" cxnId="{3684E3F2-DEB6-41C2-A5B4-21E5C4EB7075}">
      <dgm:prSet/>
      <dgm:spPr/>
      <dgm:t>
        <a:bodyPr/>
        <a:lstStyle/>
        <a:p>
          <a:pPr algn="ctr"/>
          <a:endParaRPr lang="ru-RU" sz="1200" b="0"/>
        </a:p>
      </dgm:t>
    </dgm:pt>
    <dgm:pt modelId="{B44E13C0-FAA0-4BC8-9187-0D6B7622A76E}">
      <dgm:prSet phldrT="[Текст]" custT="1"/>
      <dgm:spPr>
        <a:solidFill>
          <a:schemeClr val="bg1"/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050" b="0" dirty="0">
              <a:solidFill>
                <a:schemeClr val="tx1"/>
              </a:solidFill>
            </a:rPr>
            <a:t>детей раннего и дошкольного  возраста </a:t>
          </a:r>
          <a:r>
            <a:rPr lang="ru-RU" sz="1050" b="1" dirty="0">
              <a:solidFill>
                <a:schemeClr val="tx1"/>
              </a:solidFill>
            </a:rPr>
            <a:t>с ОВЗ, с инвалидностью, детей группы риска</a:t>
          </a:r>
        </a:p>
      </dgm:t>
    </dgm:pt>
    <dgm:pt modelId="{57680E2A-65D4-4893-8456-8D60C54E12E3}" type="parTrans" cxnId="{FE63A6F6-16EF-4B21-90A4-7321854DD91A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200" b="0"/>
        </a:p>
      </dgm:t>
    </dgm:pt>
    <dgm:pt modelId="{7B041A51-2859-4357-8582-FAC0E355254D}" type="sibTrans" cxnId="{FE63A6F6-16EF-4B21-90A4-7321854DD91A}">
      <dgm:prSet/>
      <dgm:spPr/>
      <dgm:t>
        <a:bodyPr/>
        <a:lstStyle/>
        <a:p>
          <a:pPr algn="ctr"/>
          <a:endParaRPr lang="ru-RU" sz="1200" b="0"/>
        </a:p>
      </dgm:t>
    </dgm:pt>
    <dgm:pt modelId="{1D22ABA5-3FBD-4B46-9967-A39AA216B9FA}">
      <dgm:prSet phldrT="[Текст]" custT="1"/>
      <dgm:spPr>
        <a:solidFill>
          <a:schemeClr val="bg1">
            <a:lumMod val="95000"/>
          </a:schemeClr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sz="1050" b="1" dirty="0">
              <a:solidFill>
                <a:schemeClr val="tx1"/>
              </a:solidFill>
            </a:rPr>
            <a:t>Учитель-дефектолог</a:t>
          </a:r>
          <a:r>
            <a:rPr lang="en-US" sz="1050" b="0" dirty="0">
              <a:solidFill>
                <a:schemeClr val="tx1"/>
              </a:solidFill>
            </a:rPr>
            <a:t/>
          </a:r>
          <a:br>
            <a:rPr lang="en-US" sz="1050" b="0" dirty="0">
              <a:solidFill>
                <a:schemeClr val="tx1"/>
              </a:solidFill>
            </a:rPr>
          </a:br>
          <a:r>
            <a:rPr lang="ru-RU" sz="900" b="0" dirty="0">
              <a:solidFill>
                <a:schemeClr val="tx1"/>
              </a:solidFill>
            </a:rPr>
            <a:t> (профиль: ранний и дошкольный возраст</a:t>
          </a:r>
          <a:r>
            <a:rPr lang="ru-RU" sz="900" b="0" dirty="0"/>
            <a:t>)</a:t>
          </a:r>
          <a:endParaRPr lang="ru-RU" sz="900" b="0" dirty="0">
            <a:solidFill>
              <a:schemeClr val="tx1"/>
            </a:solidFill>
          </a:endParaRPr>
        </a:p>
      </dgm:t>
    </dgm:pt>
    <dgm:pt modelId="{8E927329-B595-4D4A-B994-D1A87D2E1C6F}" type="parTrans" cxnId="{A72E42C5-7056-4088-9B78-3018B18B6BD8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200" b="0"/>
        </a:p>
      </dgm:t>
    </dgm:pt>
    <dgm:pt modelId="{7FBC2E9B-7C36-4E41-953C-53BFE7C5FC19}" type="sibTrans" cxnId="{A72E42C5-7056-4088-9B78-3018B18B6BD8}">
      <dgm:prSet/>
      <dgm:spPr/>
      <dgm:t>
        <a:bodyPr/>
        <a:lstStyle/>
        <a:p>
          <a:pPr algn="ctr"/>
          <a:endParaRPr lang="ru-RU" sz="1200" b="0"/>
        </a:p>
      </dgm:t>
    </dgm:pt>
    <dgm:pt modelId="{9740A35E-63FD-4FC0-A66F-1F1D4301D083}">
      <dgm:prSet custT="1"/>
      <dgm:spPr>
        <a:solidFill>
          <a:schemeClr val="bg1">
            <a:lumMod val="95000"/>
          </a:schemeClr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sz="1050" b="0" dirty="0">
              <a:solidFill>
                <a:schemeClr val="tx1"/>
              </a:solidFill>
            </a:rPr>
            <a:t>обучающихся </a:t>
          </a:r>
          <a:r>
            <a:rPr lang="ru-RU" sz="1050" b="1" dirty="0">
              <a:solidFill>
                <a:schemeClr val="tx1"/>
              </a:solidFill>
            </a:rPr>
            <a:t>с НОДА</a:t>
          </a:r>
        </a:p>
      </dgm:t>
    </dgm:pt>
    <dgm:pt modelId="{6A278406-F756-43EE-A7C3-39AD874D5F00}" type="parTrans" cxnId="{C3962894-2D02-4672-BD00-95A3CEFAC014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200" b="0"/>
        </a:p>
      </dgm:t>
    </dgm:pt>
    <dgm:pt modelId="{03DBF215-C721-45EA-AB4B-E00B7F50B46C}" type="sibTrans" cxnId="{C3962894-2D02-4672-BD00-95A3CEFAC014}">
      <dgm:prSet/>
      <dgm:spPr/>
      <dgm:t>
        <a:bodyPr/>
        <a:lstStyle/>
        <a:p>
          <a:pPr algn="ctr"/>
          <a:endParaRPr lang="ru-RU" sz="1200" b="0"/>
        </a:p>
      </dgm:t>
    </dgm:pt>
    <dgm:pt modelId="{069148F2-0829-41B0-AC80-6BC9BEC84868}">
      <dgm:prSet custT="1"/>
      <dgm:spPr>
        <a:solidFill>
          <a:schemeClr val="bg1"/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sz="1050" b="0" dirty="0">
              <a:solidFill>
                <a:schemeClr val="tx1"/>
              </a:solidFill>
            </a:rPr>
            <a:t>обучающихся</a:t>
          </a:r>
          <a:r>
            <a:rPr lang="en-US" sz="1050" b="0" dirty="0">
              <a:solidFill>
                <a:schemeClr val="tx1"/>
              </a:solidFill>
            </a:rPr>
            <a:t/>
          </a:r>
          <a:br>
            <a:rPr lang="en-US" sz="1050" b="0" dirty="0">
              <a:solidFill>
                <a:schemeClr val="tx1"/>
              </a:solidFill>
            </a:rPr>
          </a:br>
          <a:r>
            <a:rPr lang="ru-RU" sz="1050" b="1" dirty="0">
              <a:solidFill>
                <a:schemeClr val="tx1"/>
              </a:solidFill>
            </a:rPr>
            <a:t>с нарушениями зрения</a:t>
          </a:r>
        </a:p>
      </dgm:t>
    </dgm:pt>
    <dgm:pt modelId="{A55A0D25-DF41-48FB-8875-931EB1B35783}" type="parTrans" cxnId="{7DDA5783-3DF9-4492-B68C-4764658DE825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200" b="0"/>
        </a:p>
      </dgm:t>
    </dgm:pt>
    <dgm:pt modelId="{38E72A1C-C8E2-4858-951C-ED21784F395E}" type="sibTrans" cxnId="{7DDA5783-3DF9-4492-B68C-4764658DE825}">
      <dgm:prSet/>
      <dgm:spPr/>
      <dgm:t>
        <a:bodyPr/>
        <a:lstStyle/>
        <a:p>
          <a:pPr algn="ctr"/>
          <a:endParaRPr lang="ru-RU" sz="1200" b="0"/>
        </a:p>
      </dgm:t>
    </dgm:pt>
    <dgm:pt modelId="{6F8A846C-D0D6-4FCA-8793-3586FEA9C21C}">
      <dgm:prSet custT="1"/>
      <dgm:spPr>
        <a:solidFill>
          <a:schemeClr val="bg1">
            <a:lumMod val="95000"/>
          </a:schemeClr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sz="1050" b="0" dirty="0">
              <a:solidFill>
                <a:schemeClr val="tx1"/>
              </a:solidFill>
            </a:rPr>
            <a:t>обучающихся </a:t>
          </a:r>
          <a:r>
            <a:rPr lang="ru-RU" sz="1050" b="1" dirty="0">
              <a:solidFill>
                <a:schemeClr val="tx1"/>
              </a:solidFill>
            </a:rPr>
            <a:t>с ЗПР</a:t>
          </a:r>
        </a:p>
      </dgm:t>
    </dgm:pt>
    <dgm:pt modelId="{5961B90F-BAD1-47E7-8602-954ECBB93A24}" type="parTrans" cxnId="{E8A048BD-4D0D-42BC-8644-950CA11B7357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200" b="0"/>
        </a:p>
      </dgm:t>
    </dgm:pt>
    <dgm:pt modelId="{BCA2D914-9027-45ED-B1E2-F0E010135C1B}" type="sibTrans" cxnId="{E8A048BD-4D0D-42BC-8644-950CA11B7357}">
      <dgm:prSet/>
      <dgm:spPr/>
      <dgm:t>
        <a:bodyPr/>
        <a:lstStyle/>
        <a:p>
          <a:pPr algn="ctr"/>
          <a:endParaRPr lang="ru-RU" sz="1200" b="0"/>
        </a:p>
      </dgm:t>
    </dgm:pt>
    <dgm:pt modelId="{20449273-054A-4C57-8D67-33923DBF07CB}">
      <dgm:prSet custT="1"/>
      <dgm:spPr>
        <a:solidFill>
          <a:schemeClr val="bg1"/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sz="1050" b="0" dirty="0">
              <a:solidFill>
                <a:schemeClr val="tx1"/>
              </a:solidFill>
            </a:rPr>
            <a:t>обучающихся </a:t>
          </a:r>
          <a:r>
            <a:rPr lang="en-US" sz="1050" b="0" dirty="0">
              <a:solidFill>
                <a:schemeClr val="tx1"/>
              </a:solidFill>
            </a:rPr>
            <a:t/>
          </a:r>
          <a:br>
            <a:rPr lang="en-US" sz="1050" b="0" dirty="0">
              <a:solidFill>
                <a:schemeClr val="tx1"/>
              </a:solidFill>
            </a:rPr>
          </a:br>
          <a:r>
            <a:rPr lang="ru-RU" sz="1050" b="1" dirty="0">
              <a:solidFill>
                <a:schemeClr val="tx1"/>
              </a:solidFill>
            </a:rPr>
            <a:t>с нарушениями слуха</a:t>
          </a:r>
        </a:p>
      </dgm:t>
    </dgm:pt>
    <dgm:pt modelId="{E0B59416-5701-4AA6-95A6-7B5488B8BA4C}" type="parTrans" cxnId="{511A7E24-A01E-4271-8E5D-E76B04343D01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200" b="0"/>
        </a:p>
      </dgm:t>
    </dgm:pt>
    <dgm:pt modelId="{4AC988F9-66E3-487D-A692-6374C517F35F}" type="sibTrans" cxnId="{511A7E24-A01E-4271-8E5D-E76B04343D01}">
      <dgm:prSet/>
      <dgm:spPr/>
      <dgm:t>
        <a:bodyPr/>
        <a:lstStyle/>
        <a:p>
          <a:pPr algn="ctr"/>
          <a:endParaRPr lang="ru-RU" sz="1200" b="0"/>
        </a:p>
      </dgm:t>
    </dgm:pt>
    <dgm:pt modelId="{E738F7D4-A04A-41E9-8E89-3AE30704A5E5}">
      <dgm:prSet custT="1"/>
      <dgm:spPr>
        <a:solidFill>
          <a:schemeClr val="bg1">
            <a:lumMod val="95000"/>
          </a:schemeClr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sz="1050" b="0" dirty="0">
              <a:solidFill>
                <a:schemeClr val="tx1"/>
              </a:solidFill>
            </a:rPr>
            <a:t>обучающихся </a:t>
          </a:r>
          <a:r>
            <a:rPr lang="en-US" sz="1050" b="0" dirty="0">
              <a:solidFill>
                <a:schemeClr val="tx1"/>
              </a:solidFill>
            </a:rPr>
            <a:t/>
          </a:r>
          <a:br>
            <a:rPr lang="en-US" sz="1050" b="0" dirty="0">
              <a:solidFill>
                <a:schemeClr val="tx1"/>
              </a:solidFill>
            </a:rPr>
          </a:br>
          <a:r>
            <a:rPr lang="ru-RU" sz="1050" b="1" dirty="0">
              <a:solidFill>
                <a:schemeClr val="tx1"/>
              </a:solidFill>
            </a:rPr>
            <a:t>с нарушениями речи</a:t>
          </a:r>
        </a:p>
      </dgm:t>
    </dgm:pt>
    <dgm:pt modelId="{F7C3F97F-9027-406D-A6A4-0C0256C8837E}" type="parTrans" cxnId="{B6050D5B-299E-46F9-A5B6-C9BDAD567553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200" b="0"/>
        </a:p>
      </dgm:t>
    </dgm:pt>
    <dgm:pt modelId="{D89542AA-1E7B-4637-B4DE-768FC5101C1F}" type="sibTrans" cxnId="{B6050D5B-299E-46F9-A5B6-C9BDAD567553}">
      <dgm:prSet/>
      <dgm:spPr/>
      <dgm:t>
        <a:bodyPr/>
        <a:lstStyle/>
        <a:p>
          <a:pPr algn="ctr"/>
          <a:endParaRPr lang="ru-RU" sz="1200" b="0"/>
        </a:p>
      </dgm:t>
    </dgm:pt>
    <dgm:pt modelId="{421DD313-37BD-4D7D-BC68-A88B8F4A3ACD}">
      <dgm:prSet custT="1"/>
      <dgm:spPr>
        <a:solidFill>
          <a:schemeClr val="bg1"/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sz="1050" b="1" dirty="0">
              <a:solidFill>
                <a:schemeClr val="tx1"/>
              </a:solidFill>
            </a:rPr>
            <a:t>Учитель-дефектолог</a:t>
          </a:r>
          <a:r>
            <a:rPr lang="en-US" sz="1050" b="0" dirty="0">
              <a:solidFill>
                <a:schemeClr val="tx1"/>
              </a:solidFill>
            </a:rPr>
            <a:t/>
          </a:r>
          <a:br>
            <a:rPr lang="en-US" sz="1050" b="0" dirty="0">
              <a:solidFill>
                <a:schemeClr val="tx1"/>
              </a:solidFill>
            </a:rPr>
          </a:br>
          <a:r>
            <a:rPr lang="ru-RU" sz="900" b="0" dirty="0">
              <a:solidFill>
                <a:schemeClr val="tx1"/>
              </a:solidFill>
            </a:rPr>
            <a:t> (профиль: нарушения опорно-двигательного аппарата)</a:t>
          </a:r>
        </a:p>
      </dgm:t>
    </dgm:pt>
    <dgm:pt modelId="{1D510F40-A0DE-4142-B98D-FAB971450655}" type="parTrans" cxnId="{B5F2F10C-6B61-4D84-8C81-580A78AB9288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200" b="0"/>
        </a:p>
      </dgm:t>
    </dgm:pt>
    <dgm:pt modelId="{2E9BED77-F77E-48F7-8D11-5A3AC4E714A0}" type="sibTrans" cxnId="{B5F2F10C-6B61-4D84-8C81-580A78AB9288}">
      <dgm:prSet/>
      <dgm:spPr/>
      <dgm:t>
        <a:bodyPr/>
        <a:lstStyle/>
        <a:p>
          <a:pPr algn="ctr"/>
          <a:endParaRPr lang="ru-RU" sz="1200" b="0"/>
        </a:p>
      </dgm:t>
    </dgm:pt>
    <dgm:pt modelId="{0877E777-37C7-4CDF-92CA-F3E286A08965}">
      <dgm:prSet custT="1"/>
      <dgm:spPr>
        <a:solidFill>
          <a:schemeClr val="bg1">
            <a:lumMod val="95000"/>
          </a:schemeClr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sz="1050" b="1" dirty="0">
              <a:solidFill>
                <a:schemeClr val="tx1"/>
              </a:solidFill>
            </a:rPr>
            <a:t>Учитель-дефектолог</a:t>
          </a:r>
          <a:r>
            <a:rPr lang="en-US" sz="1050" b="0" dirty="0">
              <a:solidFill>
                <a:schemeClr val="tx1"/>
              </a:solidFill>
            </a:rPr>
            <a:t/>
          </a:r>
          <a:br>
            <a:rPr lang="en-US" sz="1050" b="0" dirty="0">
              <a:solidFill>
                <a:schemeClr val="tx1"/>
              </a:solidFill>
            </a:rPr>
          </a:br>
          <a:r>
            <a:rPr lang="ru-RU" sz="1050" b="0" dirty="0">
              <a:solidFill>
                <a:schemeClr val="tx1"/>
              </a:solidFill>
            </a:rPr>
            <a:t> </a:t>
          </a:r>
          <a:r>
            <a:rPr lang="ru-RU" sz="900" b="0" dirty="0">
              <a:solidFill>
                <a:schemeClr val="tx1"/>
              </a:solidFill>
            </a:rPr>
            <a:t>(профиль: нарушения зрения)</a:t>
          </a:r>
        </a:p>
      </dgm:t>
    </dgm:pt>
    <dgm:pt modelId="{8341A6A2-F49F-4568-9C21-EEF389EA8931}" type="parTrans" cxnId="{98E6EF2D-8EEF-4B1F-A0FF-0E42A95AD763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200" b="0"/>
        </a:p>
      </dgm:t>
    </dgm:pt>
    <dgm:pt modelId="{AB3F3877-A463-4274-94D7-A06031174BAA}" type="sibTrans" cxnId="{98E6EF2D-8EEF-4B1F-A0FF-0E42A95AD763}">
      <dgm:prSet/>
      <dgm:spPr/>
      <dgm:t>
        <a:bodyPr/>
        <a:lstStyle/>
        <a:p>
          <a:pPr algn="ctr"/>
          <a:endParaRPr lang="ru-RU" sz="1200" b="0"/>
        </a:p>
      </dgm:t>
    </dgm:pt>
    <dgm:pt modelId="{5E64C1E7-1DDD-4102-8A30-39F1D04823A0}">
      <dgm:prSet custT="1"/>
      <dgm:spPr>
        <a:solidFill>
          <a:schemeClr val="bg1"/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sz="1050" b="1" dirty="0">
              <a:solidFill>
                <a:schemeClr val="tx1"/>
              </a:solidFill>
            </a:rPr>
            <a:t>Учитель-дефектолог </a:t>
          </a:r>
          <a:r>
            <a:rPr lang="en-US" sz="1050" b="0" dirty="0">
              <a:solidFill>
                <a:schemeClr val="tx1"/>
              </a:solidFill>
            </a:rPr>
            <a:t/>
          </a:r>
          <a:br>
            <a:rPr lang="en-US" sz="1050" b="0" dirty="0">
              <a:solidFill>
                <a:schemeClr val="tx1"/>
              </a:solidFill>
            </a:rPr>
          </a:br>
          <a:r>
            <a:rPr lang="ru-RU" sz="900" b="0" dirty="0">
              <a:solidFill>
                <a:schemeClr val="tx1"/>
              </a:solidFill>
            </a:rPr>
            <a:t>(профиль: задержка</a:t>
          </a:r>
          <a:r>
            <a:rPr lang="en-US" sz="900" b="0" dirty="0">
              <a:solidFill>
                <a:schemeClr val="tx1"/>
              </a:solidFill>
            </a:rPr>
            <a:t/>
          </a:r>
          <a:br>
            <a:rPr lang="en-US" sz="900" b="0" dirty="0">
              <a:solidFill>
                <a:schemeClr val="tx1"/>
              </a:solidFill>
            </a:rPr>
          </a:br>
          <a:r>
            <a:rPr lang="ru-RU" sz="900" b="0" dirty="0">
              <a:solidFill>
                <a:schemeClr val="tx1"/>
              </a:solidFill>
            </a:rPr>
            <a:t> психического развития)</a:t>
          </a:r>
        </a:p>
      </dgm:t>
    </dgm:pt>
    <dgm:pt modelId="{C89A3585-CBA8-4484-A7C7-0C9AF56FB0CD}" type="parTrans" cxnId="{CFCB6896-D80D-40D3-9BEE-D83E736131F9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200" b="0"/>
        </a:p>
      </dgm:t>
    </dgm:pt>
    <dgm:pt modelId="{BEDB4BF8-8D2F-4D9C-B3E5-CC1A9AC139FC}" type="sibTrans" cxnId="{CFCB6896-D80D-40D3-9BEE-D83E736131F9}">
      <dgm:prSet/>
      <dgm:spPr/>
      <dgm:t>
        <a:bodyPr/>
        <a:lstStyle/>
        <a:p>
          <a:pPr algn="ctr"/>
          <a:endParaRPr lang="ru-RU" sz="1200" b="0"/>
        </a:p>
      </dgm:t>
    </dgm:pt>
    <dgm:pt modelId="{4CBE9024-5B50-48C9-9E20-1ED48551DC18}">
      <dgm:prSet custT="1"/>
      <dgm:spPr>
        <a:solidFill>
          <a:schemeClr val="bg1">
            <a:lumMod val="95000"/>
          </a:schemeClr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sz="1050" b="1" dirty="0">
              <a:solidFill>
                <a:schemeClr val="tx1"/>
              </a:solidFill>
            </a:rPr>
            <a:t>Учитель-дефектолог</a:t>
          </a:r>
          <a:r>
            <a:rPr lang="ru-RU" sz="1050" b="0" dirty="0">
              <a:solidFill>
                <a:schemeClr val="tx1"/>
              </a:solidFill>
            </a:rPr>
            <a:t> </a:t>
          </a:r>
          <a:r>
            <a:rPr lang="en-US" sz="1050" b="0" dirty="0">
              <a:solidFill>
                <a:schemeClr val="tx1"/>
              </a:solidFill>
            </a:rPr>
            <a:t/>
          </a:r>
          <a:br>
            <a:rPr lang="en-US" sz="1050" b="0" dirty="0">
              <a:solidFill>
                <a:schemeClr val="tx1"/>
              </a:solidFill>
            </a:rPr>
          </a:br>
          <a:r>
            <a:rPr lang="ru-RU" sz="900" b="0" dirty="0">
              <a:solidFill>
                <a:schemeClr val="tx1"/>
              </a:solidFill>
            </a:rPr>
            <a:t>(профиль: нарушения слуха)</a:t>
          </a:r>
        </a:p>
      </dgm:t>
    </dgm:pt>
    <dgm:pt modelId="{88430B08-EB67-4C24-BE68-B3DE53272F20}" type="parTrans" cxnId="{3AB5EC38-4B97-4F47-8792-E2DEE62B198D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200" b="0"/>
        </a:p>
      </dgm:t>
    </dgm:pt>
    <dgm:pt modelId="{62C743C3-B215-4537-A254-4CF731783421}" type="sibTrans" cxnId="{3AB5EC38-4B97-4F47-8792-E2DEE62B198D}">
      <dgm:prSet/>
      <dgm:spPr/>
      <dgm:t>
        <a:bodyPr/>
        <a:lstStyle/>
        <a:p>
          <a:pPr algn="ctr"/>
          <a:endParaRPr lang="ru-RU" sz="1200" b="0"/>
        </a:p>
      </dgm:t>
    </dgm:pt>
    <dgm:pt modelId="{6F32F111-2E58-46D7-A003-602E1576C0EB}">
      <dgm:prSet custT="1"/>
      <dgm:spPr>
        <a:solidFill>
          <a:schemeClr val="bg1"/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sz="1050" b="1" dirty="0">
              <a:solidFill>
                <a:schemeClr val="tx1"/>
              </a:solidFill>
            </a:rPr>
            <a:t>Учитель-логопед (логопед) </a:t>
          </a:r>
          <a:r>
            <a:rPr lang="ru-RU" sz="900" b="0" dirty="0">
              <a:solidFill>
                <a:schemeClr val="tx1"/>
              </a:solidFill>
            </a:rPr>
            <a:t>(профиль: нарушения речи)</a:t>
          </a:r>
        </a:p>
      </dgm:t>
    </dgm:pt>
    <dgm:pt modelId="{F1A0DA13-1EDC-4BF6-94A9-452D78FC1CAD}" type="parTrans" cxnId="{9AEEEA29-1145-4D54-8B8B-BD90F80203AB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200" b="0"/>
        </a:p>
      </dgm:t>
    </dgm:pt>
    <dgm:pt modelId="{78137844-13B8-4E15-8FC8-A74D1557EECE}" type="sibTrans" cxnId="{9AEEEA29-1145-4D54-8B8B-BD90F80203AB}">
      <dgm:prSet/>
      <dgm:spPr/>
      <dgm:t>
        <a:bodyPr/>
        <a:lstStyle/>
        <a:p>
          <a:pPr algn="ctr"/>
          <a:endParaRPr lang="ru-RU" sz="1200" b="0"/>
        </a:p>
      </dgm:t>
    </dgm:pt>
    <dgm:pt modelId="{2CC33B29-129A-43AA-A706-4004973E88C3}">
      <dgm:prSet custT="1"/>
      <dgm:spPr>
        <a:solidFill>
          <a:schemeClr val="bg1">
            <a:lumMod val="95000"/>
          </a:schemeClr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050" b="0" dirty="0">
              <a:solidFill>
                <a:schemeClr val="tx1"/>
              </a:solidFill>
            </a:rPr>
            <a:t>обучающихся </a:t>
          </a:r>
          <a:r>
            <a:rPr lang="ru-RU" sz="1050" b="1" dirty="0">
              <a:solidFill>
                <a:schemeClr val="tx1"/>
              </a:solidFill>
            </a:rPr>
            <a:t>с УО (ИН), </a:t>
          </a:r>
          <a:r>
            <a:rPr lang="en-US" sz="1050" b="1" dirty="0">
              <a:solidFill>
                <a:schemeClr val="tx1"/>
              </a:solidFill>
            </a:rPr>
            <a:t/>
          </a:r>
          <a:br>
            <a:rPr lang="en-US" sz="1050" b="1" dirty="0">
              <a:solidFill>
                <a:schemeClr val="tx1"/>
              </a:solidFill>
            </a:rPr>
          </a:br>
          <a:r>
            <a:rPr lang="ru-RU" sz="1050" b="1" dirty="0">
              <a:solidFill>
                <a:schemeClr val="tx1"/>
              </a:solidFill>
            </a:rPr>
            <a:t>с тяжелыми и множественными нарушениями развития</a:t>
          </a:r>
        </a:p>
      </dgm:t>
    </dgm:pt>
    <dgm:pt modelId="{5D2EF6E1-FD4C-40F6-8441-61CACB2F4499}" type="parTrans" cxnId="{DD3B79AA-621A-468A-91DE-C3EFCAFA3FDC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300" b="0"/>
        </a:p>
      </dgm:t>
    </dgm:pt>
    <dgm:pt modelId="{566C6B48-772D-41B5-9EBE-C09B84365A01}" type="sibTrans" cxnId="{DD3B79AA-621A-468A-91DE-C3EFCAFA3FDC}">
      <dgm:prSet/>
      <dgm:spPr/>
      <dgm:t>
        <a:bodyPr/>
        <a:lstStyle/>
        <a:p>
          <a:pPr algn="ctr"/>
          <a:endParaRPr lang="ru-RU" sz="1200" b="0"/>
        </a:p>
      </dgm:t>
    </dgm:pt>
    <dgm:pt modelId="{22B8FD99-D3BB-48C5-8979-64577568430F}">
      <dgm:prSet custT="1"/>
      <dgm:spPr>
        <a:solidFill>
          <a:schemeClr val="bg1"/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sz="1050" b="1" dirty="0">
              <a:solidFill>
                <a:schemeClr val="tx1"/>
              </a:solidFill>
            </a:rPr>
            <a:t>Учитель-дефектолог</a:t>
          </a:r>
          <a:r>
            <a:rPr lang="ru-RU" sz="1050" b="0" dirty="0">
              <a:solidFill>
                <a:schemeClr val="tx1"/>
              </a:solidFill>
            </a:rPr>
            <a:t> </a:t>
          </a:r>
          <a:r>
            <a:rPr lang="en-US" sz="1050" b="0" dirty="0">
              <a:solidFill>
                <a:schemeClr val="tx1"/>
              </a:solidFill>
            </a:rPr>
            <a:t/>
          </a:r>
          <a:br>
            <a:rPr lang="en-US" sz="1050" b="0" dirty="0">
              <a:solidFill>
                <a:schemeClr val="tx1"/>
              </a:solidFill>
            </a:rPr>
          </a:br>
          <a:r>
            <a:rPr lang="ru-RU" sz="900" b="0" dirty="0">
              <a:solidFill>
                <a:schemeClr val="tx1"/>
              </a:solidFill>
            </a:rPr>
            <a:t>(профиль: интеллектуальные нарушения)</a:t>
          </a:r>
        </a:p>
      </dgm:t>
    </dgm:pt>
    <dgm:pt modelId="{72F4305F-E74D-4BE2-993D-982FA4B42391}" type="parTrans" cxnId="{2D0749EE-663B-4168-9BE9-FD57568D0524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200" b="0"/>
        </a:p>
      </dgm:t>
    </dgm:pt>
    <dgm:pt modelId="{77BE8AD6-197E-41D5-BF82-F76415460E81}" type="sibTrans" cxnId="{2D0749EE-663B-4168-9BE9-FD57568D0524}">
      <dgm:prSet/>
      <dgm:spPr/>
      <dgm:t>
        <a:bodyPr/>
        <a:lstStyle/>
        <a:p>
          <a:pPr algn="ctr"/>
          <a:endParaRPr lang="ru-RU" sz="1200" b="0"/>
        </a:p>
      </dgm:t>
    </dgm:pt>
    <dgm:pt modelId="{181B2CA2-9C43-49EA-9746-8886C5D5F482}">
      <dgm:prSet custT="1"/>
      <dgm:spPr>
        <a:solidFill>
          <a:schemeClr val="bg1"/>
        </a:solidFill>
        <a:ln w="19050">
          <a:solidFill>
            <a:srgbClr val="8B3C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spcAft>
              <a:spcPts val="0"/>
            </a:spcAft>
          </a:pPr>
          <a:r>
            <a:rPr lang="ru-RU" sz="1050" b="0" dirty="0">
              <a:solidFill>
                <a:schemeClr val="tx1"/>
              </a:solidFill>
            </a:rPr>
            <a:t>обучающихся </a:t>
          </a:r>
          <a:r>
            <a:rPr lang="ru-RU" sz="1050" b="1" dirty="0">
              <a:solidFill>
                <a:schemeClr val="tx1"/>
              </a:solidFill>
            </a:rPr>
            <a:t>с РАС</a:t>
          </a:r>
        </a:p>
      </dgm:t>
    </dgm:pt>
    <dgm:pt modelId="{7F5E7A15-2FB6-4330-8E4A-2BBF0F2393DC}" type="parTrans" cxnId="{8778C1BC-5179-4DF7-9301-2FB252D61122}">
      <dgm:prSet custT="1"/>
      <dgm:spPr>
        <a:ln>
          <a:solidFill>
            <a:srgbClr val="8B3C67"/>
          </a:solidFill>
        </a:ln>
      </dgm:spPr>
      <dgm:t>
        <a:bodyPr/>
        <a:lstStyle/>
        <a:p>
          <a:pPr algn="ctr"/>
          <a:endParaRPr lang="ru-RU" sz="500" b="0"/>
        </a:p>
      </dgm:t>
    </dgm:pt>
    <dgm:pt modelId="{995F9CB9-8F22-4AC3-BC44-836210B53B87}" type="sibTrans" cxnId="{8778C1BC-5179-4DF7-9301-2FB252D61122}">
      <dgm:prSet/>
      <dgm:spPr/>
      <dgm:t>
        <a:bodyPr/>
        <a:lstStyle/>
        <a:p>
          <a:pPr algn="ctr"/>
          <a:endParaRPr lang="ru-RU" sz="1200" b="0"/>
        </a:p>
      </dgm:t>
    </dgm:pt>
    <dgm:pt modelId="{3A599B11-9736-8B4D-97B7-09823F776B05}">
      <dgm:prSet custT="1"/>
      <dgm:spPr>
        <a:solidFill>
          <a:prstClr val="white"/>
        </a:solidFill>
        <a:ln w="19050" cap="flat" cmpd="sng" algn="ctr">
          <a:solidFill>
            <a:srgbClr val="8B3C67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spcFirstLastPara="0" vert="horz" wrap="square" lIns="6985" tIns="6985" rIns="6985" bIns="6985" numCol="1" spcCol="1270" anchor="ctr" anchorCtr="0"/>
        <a:lstStyle/>
        <a:p>
          <a:r>
            <a:rPr lang="ru-RU" sz="900" b="1" kern="1200" dirty="0">
              <a:solidFill>
                <a:schemeClr val="tx1"/>
              </a:solidFill>
            </a:rPr>
            <a:t>Учитель-дефектолог</a:t>
          </a:r>
          <a:r>
            <a:rPr lang="ru-RU" sz="900" b="0" kern="1200" dirty="0">
              <a:solidFill>
                <a:schemeClr val="tx1"/>
              </a:solidFill>
            </a:rPr>
            <a:t> </a:t>
          </a:r>
          <a:r>
            <a:rPr lang="en-US" sz="900" b="0" kern="1200" dirty="0">
              <a:solidFill>
                <a:schemeClr val="tx1"/>
              </a:solidFill>
            </a:rPr>
            <a:t/>
          </a:r>
          <a:br>
            <a:rPr lang="en-US" sz="900" b="0" kern="1200" dirty="0">
              <a:solidFill>
                <a:schemeClr val="tx1"/>
              </a:solidFill>
            </a:rPr>
          </a:br>
          <a:r>
            <a:rPr lang="ru-RU" sz="900" b="1" kern="1200" dirty="0">
              <a:solidFill>
                <a:schemeClr val="tx1"/>
              </a:solidFill>
            </a:rPr>
            <a:t>(</a:t>
          </a:r>
          <a:r>
            <a:rPr lang="ru-RU" sz="9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профиль</a:t>
          </a:r>
          <a:r>
            <a:rPr lang="ru-RU" sz="900" b="0" kern="1200" dirty="0">
              <a:solidFill>
                <a:schemeClr val="tx1"/>
              </a:solidFill>
            </a:rPr>
            <a:t>: РАС)</a:t>
          </a:r>
          <a:endParaRPr lang="ru-RU" sz="900" b="0" kern="1200" dirty="0"/>
        </a:p>
      </dgm:t>
    </dgm:pt>
    <dgm:pt modelId="{224D2D4B-105D-4340-8C06-53E4BF1AF9AC}" type="parTrans" cxnId="{B1123816-F602-D344-85B2-FEBDA78A7812}">
      <dgm:prSet/>
      <dgm:spPr/>
      <dgm:t>
        <a:bodyPr/>
        <a:lstStyle/>
        <a:p>
          <a:endParaRPr lang="ru-RU"/>
        </a:p>
      </dgm:t>
    </dgm:pt>
    <dgm:pt modelId="{51EF14F4-0322-FA47-AEEA-E06F7D4EADB7}" type="sibTrans" cxnId="{B1123816-F602-D344-85B2-FEBDA78A7812}">
      <dgm:prSet/>
      <dgm:spPr/>
      <dgm:t>
        <a:bodyPr/>
        <a:lstStyle/>
        <a:p>
          <a:endParaRPr lang="ru-RU"/>
        </a:p>
      </dgm:t>
    </dgm:pt>
    <dgm:pt modelId="{B4B41CF6-C478-4BC1-A7B4-ABD5024B51C7}" type="pres">
      <dgm:prSet presAssocID="{8B23D0D6-61B9-44B7-A76D-4071B4B40F1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55046-DE43-471B-BCF3-5822E0614842}" type="pres">
      <dgm:prSet presAssocID="{BA716A54-ACEC-448F-AD1D-F99B20846289}" presName="root1" presStyleCnt="0"/>
      <dgm:spPr/>
    </dgm:pt>
    <dgm:pt modelId="{BC6D950E-4976-47BC-A8A0-7AC9D6423352}" type="pres">
      <dgm:prSet presAssocID="{BA716A54-ACEC-448F-AD1D-F99B20846289}" presName="LevelOneTextNode" presStyleLbl="node0" presStyleIdx="0" presStyleCnt="1" custScaleX="218398" custScaleY="642103" custLinFactNeighborX="-405" custLinFactNeighborY="-87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130D04-27C9-4802-9AD6-323A769F61A1}" type="pres">
      <dgm:prSet presAssocID="{BA716A54-ACEC-448F-AD1D-F99B20846289}" presName="level2hierChild" presStyleCnt="0"/>
      <dgm:spPr/>
    </dgm:pt>
    <dgm:pt modelId="{EBEFF148-E786-408F-A011-756FC9421833}" type="pres">
      <dgm:prSet presAssocID="{F7C3F97F-9027-406D-A6A4-0C0256C8837E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30544F99-FE86-4A2C-B963-41A759D17E31}" type="pres">
      <dgm:prSet presAssocID="{F7C3F97F-9027-406D-A6A4-0C0256C8837E}" presName="connTx" presStyleLbl="parChTrans1D2" presStyleIdx="0" presStyleCnt="8"/>
      <dgm:spPr/>
      <dgm:t>
        <a:bodyPr/>
        <a:lstStyle/>
        <a:p>
          <a:endParaRPr lang="ru-RU"/>
        </a:p>
      </dgm:t>
    </dgm:pt>
    <dgm:pt modelId="{35C688A7-6866-4E8B-8E4A-9234647DE2D1}" type="pres">
      <dgm:prSet presAssocID="{E738F7D4-A04A-41E9-8E89-3AE30704A5E5}" presName="root2" presStyleCnt="0"/>
      <dgm:spPr/>
    </dgm:pt>
    <dgm:pt modelId="{1C4BFF15-08D8-4D6F-A843-6CD30D81E881}" type="pres">
      <dgm:prSet presAssocID="{E738F7D4-A04A-41E9-8E89-3AE30704A5E5}" presName="LevelTwoTextNode" presStyleLbl="node2" presStyleIdx="0" presStyleCnt="8" custScaleX="269983" custLinFactNeighborX="-828" custLinFactNeighborY="-1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9BFD3A-DA61-4D2A-985B-86958603AB95}" type="pres">
      <dgm:prSet presAssocID="{E738F7D4-A04A-41E9-8E89-3AE30704A5E5}" presName="level3hierChild" presStyleCnt="0"/>
      <dgm:spPr/>
    </dgm:pt>
    <dgm:pt modelId="{A3CC1796-0401-4F7E-9275-21A50215C6FA}" type="pres">
      <dgm:prSet presAssocID="{F1A0DA13-1EDC-4BF6-94A9-452D78FC1CAD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A15FA99C-F8DA-430C-84EC-0E497437111F}" type="pres">
      <dgm:prSet presAssocID="{F1A0DA13-1EDC-4BF6-94A9-452D78FC1CAD}" presName="connTx" presStyleLbl="parChTrans1D3" presStyleIdx="0" presStyleCnt="8"/>
      <dgm:spPr/>
      <dgm:t>
        <a:bodyPr/>
        <a:lstStyle/>
        <a:p>
          <a:endParaRPr lang="ru-RU"/>
        </a:p>
      </dgm:t>
    </dgm:pt>
    <dgm:pt modelId="{D35BCA99-3EE3-4026-A785-A80F351C84F4}" type="pres">
      <dgm:prSet presAssocID="{6F32F111-2E58-46D7-A003-602E1576C0EB}" presName="root2" presStyleCnt="0"/>
      <dgm:spPr/>
    </dgm:pt>
    <dgm:pt modelId="{2E088D28-C493-4919-81E6-0F7B4362F559}" type="pres">
      <dgm:prSet presAssocID="{6F32F111-2E58-46D7-A003-602E1576C0EB}" presName="LevelTwoTextNode" presStyleLbl="node3" presStyleIdx="0" presStyleCnt="8" custScaleX="261825" custLinFactNeighborX="1476" custLinFactNeighborY="-1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A6620E-90F4-4291-B20F-EA5EE7F8EB3A}" type="pres">
      <dgm:prSet presAssocID="{6F32F111-2E58-46D7-A003-602E1576C0EB}" presName="level3hierChild" presStyleCnt="0"/>
      <dgm:spPr/>
    </dgm:pt>
    <dgm:pt modelId="{E63D2C0E-9D04-46A6-983B-AC1CEB74DAD6}" type="pres">
      <dgm:prSet presAssocID="{E0B59416-5701-4AA6-95A6-7B5488B8BA4C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E18E2BE3-9847-48C1-AD9C-D44851BDF3BD}" type="pres">
      <dgm:prSet presAssocID="{E0B59416-5701-4AA6-95A6-7B5488B8BA4C}" presName="connTx" presStyleLbl="parChTrans1D2" presStyleIdx="1" presStyleCnt="8"/>
      <dgm:spPr/>
      <dgm:t>
        <a:bodyPr/>
        <a:lstStyle/>
        <a:p>
          <a:endParaRPr lang="ru-RU"/>
        </a:p>
      </dgm:t>
    </dgm:pt>
    <dgm:pt modelId="{70422B86-A9D4-46C1-8AFF-8E4F47D6678C}" type="pres">
      <dgm:prSet presAssocID="{20449273-054A-4C57-8D67-33923DBF07CB}" presName="root2" presStyleCnt="0"/>
      <dgm:spPr/>
    </dgm:pt>
    <dgm:pt modelId="{0E5282BF-52FF-47C1-BE4B-9735158A0CFB}" type="pres">
      <dgm:prSet presAssocID="{20449273-054A-4C57-8D67-33923DBF07CB}" presName="LevelTwoTextNode" presStyleLbl="node2" presStyleIdx="1" presStyleCnt="8" custScaleX="269224" custLinFactNeighborX="2807" custLinFactNeighborY="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6963D4-6D8C-47F6-81A1-33CA69AC43C3}" type="pres">
      <dgm:prSet presAssocID="{20449273-054A-4C57-8D67-33923DBF07CB}" presName="level3hierChild" presStyleCnt="0"/>
      <dgm:spPr/>
    </dgm:pt>
    <dgm:pt modelId="{F5F8DE71-0AC3-4346-8214-8A7886249996}" type="pres">
      <dgm:prSet presAssocID="{88430B08-EB67-4C24-BE68-B3DE53272F20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607AD3D6-DF3B-407E-BE25-2CF20DAE05AA}" type="pres">
      <dgm:prSet presAssocID="{88430B08-EB67-4C24-BE68-B3DE53272F20}" presName="connTx" presStyleLbl="parChTrans1D3" presStyleIdx="1" presStyleCnt="8"/>
      <dgm:spPr/>
      <dgm:t>
        <a:bodyPr/>
        <a:lstStyle/>
        <a:p>
          <a:endParaRPr lang="ru-RU"/>
        </a:p>
      </dgm:t>
    </dgm:pt>
    <dgm:pt modelId="{604C23FA-D9C6-4A35-84BA-12A2EAF65F55}" type="pres">
      <dgm:prSet presAssocID="{4CBE9024-5B50-48C9-9E20-1ED48551DC18}" presName="root2" presStyleCnt="0"/>
      <dgm:spPr/>
    </dgm:pt>
    <dgm:pt modelId="{6862F51A-141D-4ACD-92FC-082181F9EF5A}" type="pres">
      <dgm:prSet presAssocID="{4CBE9024-5B50-48C9-9E20-1ED48551DC18}" presName="LevelTwoTextNode" presStyleLbl="node3" presStyleIdx="1" presStyleCnt="8" custScaleX="267480" custLinFactNeighborX="4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3B8DF4-6F7B-4D54-A348-985296EAA35C}" type="pres">
      <dgm:prSet presAssocID="{4CBE9024-5B50-48C9-9E20-1ED48551DC18}" presName="level3hierChild" presStyleCnt="0"/>
      <dgm:spPr/>
    </dgm:pt>
    <dgm:pt modelId="{4F8FE1B5-94A7-4905-B678-C85E12D794FB}" type="pres">
      <dgm:prSet presAssocID="{5961B90F-BAD1-47E7-8602-954ECBB93A24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1F3732AE-F346-4210-9A0A-ED77D15264EE}" type="pres">
      <dgm:prSet presAssocID="{5961B90F-BAD1-47E7-8602-954ECBB93A24}" presName="connTx" presStyleLbl="parChTrans1D2" presStyleIdx="2" presStyleCnt="8"/>
      <dgm:spPr/>
      <dgm:t>
        <a:bodyPr/>
        <a:lstStyle/>
        <a:p>
          <a:endParaRPr lang="ru-RU"/>
        </a:p>
      </dgm:t>
    </dgm:pt>
    <dgm:pt modelId="{7217684F-23A3-41A1-BF1C-6795F7ACF849}" type="pres">
      <dgm:prSet presAssocID="{6F8A846C-D0D6-4FCA-8793-3586FEA9C21C}" presName="root2" presStyleCnt="0"/>
      <dgm:spPr/>
    </dgm:pt>
    <dgm:pt modelId="{37E3CEE7-85DB-44D8-A9C2-2BBED2B3CF7A}" type="pres">
      <dgm:prSet presAssocID="{6F8A846C-D0D6-4FCA-8793-3586FEA9C21C}" presName="LevelTwoTextNode" presStyleLbl="node2" presStyleIdx="2" presStyleCnt="8" custScaleX="270755" custScaleY="161063" custLinFactNeighborX="1655" custLinFactNeighborY="-1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043F7A-86A0-47D9-836F-CE60442A12C6}" type="pres">
      <dgm:prSet presAssocID="{6F8A846C-D0D6-4FCA-8793-3586FEA9C21C}" presName="level3hierChild" presStyleCnt="0"/>
      <dgm:spPr/>
    </dgm:pt>
    <dgm:pt modelId="{679765C4-45C4-46CF-B765-72B0EC5D7A75}" type="pres">
      <dgm:prSet presAssocID="{C89A3585-CBA8-4484-A7C7-0C9AF56FB0CD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5B68EB1D-D04F-4ACD-B6B7-AD10B0721E4A}" type="pres">
      <dgm:prSet presAssocID="{C89A3585-CBA8-4484-A7C7-0C9AF56FB0CD}" presName="connTx" presStyleLbl="parChTrans1D3" presStyleIdx="2" presStyleCnt="8"/>
      <dgm:spPr/>
      <dgm:t>
        <a:bodyPr/>
        <a:lstStyle/>
        <a:p>
          <a:endParaRPr lang="ru-RU"/>
        </a:p>
      </dgm:t>
    </dgm:pt>
    <dgm:pt modelId="{5CC23206-0021-423D-B87F-D953F2EC2501}" type="pres">
      <dgm:prSet presAssocID="{5E64C1E7-1DDD-4102-8A30-39F1D04823A0}" presName="root2" presStyleCnt="0"/>
      <dgm:spPr/>
    </dgm:pt>
    <dgm:pt modelId="{ADD2D22C-B608-4539-9942-5C3A50245417}" type="pres">
      <dgm:prSet presAssocID="{5E64C1E7-1DDD-4102-8A30-39F1D04823A0}" presName="LevelTwoTextNode" presStyleLbl="node3" presStyleIdx="2" presStyleCnt="8" custScaleX="264547" custLinFactNeighborX="4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A3E06B-641E-4343-9057-758F65795D8E}" type="pres">
      <dgm:prSet presAssocID="{5E64C1E7-1DDD-4102-8A30-39F1D04823A0}" presName="level3hierChild" presStyleCnt="0"/>
      <dgm:spPr/>
    </dgm:pt>
    <dgm:pt modelId="{BBEF106B-80D4-4870-BE9F-65121D86C56E}" type="pres">
      <dgm:prSet presAssocID="{A55A0D25-DF41-48FB-8875-931EB1B35783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ED59FABB-5335-4D84-88B1-CA56F328D522}" type="pres">
      <dgm:prSet presAssocID="{A55A0D25-DF41-48FB-8875-931EB1B35783}" presName="connTx" presStyleLbl="parChTrans1D2" presStyleIdx="3" presStyleCnt="8"/>
      <dgm:spPr/>
      <dgm:t>
        <a:bodyPr/>
        <a:lstStyle/>
        <a:p>
          <a:endParaRPr lang="ru-RU"/>
        </a:p>
      </dgm:t>
    </dgm:pt>
    <dgm:pt modelId="{F557E648-666D-487A-82A1-6674695B4655}" type="pres">
      <dgm:prSet presAssocID="{069148F2-0829-41B0-AC80-6BC9BEC84868}" presName="root2" presStyleCnt="0"/>
      <dgm:spPr/>
    </dgm:pt>
    <dgm:pt modelId="{B88F0F50-4A9D-40AE-865B-4F279ABABD38}" type="pres">
      <dgm:prSet presAssocID="{069148F2-0829-41B0-AC80-6BC9BEC84868}" presName="LevelTwoTextNode" presStyleLbl="node2" presStyleIdx="3" presStyleCnt="8" custScaleX="269198" custLinFactNeighborX="4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9E5E72-0D63-49AA-B0F0-9BAF3A180BF3}" type="pres">
      <dgm:prSet presAssocID="{069148F2-0829-41B0-AC80-6BC9BEC84868}" presName="level3hierChild" presStyleCnt="0"/>
      <dgm:spPr/>
    </dgm:pt>
    <dgm:pt modelId="{7F896A4D-7E3E-4FF5-8D23-8E1B9CDD317C}" type="pres">
      <dgm:prSet presAssocID="{8341A6A2-F49F-4568-9C21-EEF389EA8931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A3349632-AFFA-4524-858A-C72F4136F926}" type="pres">
      <dgm:prSet presAssocID="{8341A6A2-F49F-4568-9C21-EEF389EA8931}" presName="connTx" presStyleLbl="parChTrans1D3" presStyleIdx="3" presStyleCnt="8"/>
      <dgm:spPr/>
      <dgm:t>
        <a:bodyPr/>
        <a:lstStyle/>
        <a:p>
          <a:endParaRPr lang="ru-RU"/>
        </a:p>
      </dgm:t>
    </dgm:pt>
    <dgm:pt modelId="{BC44D36C-E2FD-4BEC-957F-B45C28FFD137}" type="pres">
      <dgm:prSet presAssocID="{0877E777-37C7-4CDF-92CA-F3E286A08965}" presName="root2" presStyleCnt="0"/>
      <dgm:spPr/>
    </dgm:pt>
    <dgm:pt modelId="{C8822853-6970-47C2-A7A7-9AAAB7D96D29}" type="pres">
      <dgm:prSet presAssocID="{0877E777-37C7-4CDF-92CA-F3E286A08965}" presName="LevelTwoTextNode" presStyleLbl="node3" presStyleIdx="3" presStyleCnt="8" custScaleX="264781" custLinFactNeighborX="4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4A492-3270-40BD-B996-229E328B5A31}" type="pres">
      <dgm:prSet presAssocID="{0877E777-37C7-4CDF-92CA-F3E286A08965}" presName="level3hierChild" presStyleCnt="0"/>
      <dgm:spPr/>
    </dgm:pt>
    <dgm:pt modelId="{6EF6FBD2-A62F-401F-AE7A-04D1135FD580}" type="pres">
      <dgm:prSet presAssocID="{6A278406-F756-43EE-A7C3-39AD874D5F00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02F91673-F37B-4215-9DFF-0CA06FD6D1AE}" type="pres">
      <dgm:prSet presAssocID="{6A278406-F756-43EE-A7C3-39AD874D5F00}" presName="connTx" presStyleLbl="parChTrans1D2" presStyleIdx="4" presStyleCnt="8"/>
      <dgm:spPr/>
      <dgm:t>
        <a:bodyPr/>
        <a:lstStyle/>
        <a:p>
          <a:endParaRPr lang="ru-RU"/>
        </a:p>
      </dgm:t>
    </dgm:pt>
    <dgm:pt modelId="{C8CA616F-D8C3-4F19-9F55-A592E13643A1}" type="pres">
      <dgm:prSet presAssocID="{9740A35E-63FD-4FC0-A66F-1F1D4301D083}" presName="root2" presStyleCnt="0"/>
      <dgm:spPr/>
    </dgm:pt>
    <dgm:pt modelId="{5F153F0B-43E9-4BD0-AD38-B4A5C64B88D2}" type="pres">
      <dgm:prSet presAssocID="{9740A35E-63FD-4FC0-A66F-1F1D4301D083}" presName="LevelTwoTextNode" presStyleLbl="node2" presStyleIdx="4" presStyleCnt="8" custScaleX="268439" custScaleY="133977" custLinFactNeighborX="4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CC4676-86BF-40DC-B7F5-0D8993DC7C1E}" type="pres">
      <dgm:prSet presAssocID="{9740A35E-63FD-4FC0-A66F-1F1D4301D083}" presName="level3hierChild" presStyleCnt="0"/>
      <dgm:spPr/>
    </dgm:pt>
    <dgm:pt modelId="{A970A648-A7F8-4D2B-9F2A-60AE0DF6DFAC}" type="pres">
      <dgm:prSet presAssocID="{1D510F40-A0DE-4142-B98D-FAB971450655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15F6EABC-F4DE-41DE-B09E-36B29A1A2964}" type="pres">
      <dgm:prSet presAssocID="{1D510F40-A0DE-4142-B98D-FAB971450655}" presName="connTx" presStyleLbl="parChTrans1D3" presStyleIdx="4" presStyleCnt="8"/>
      <dgm:spPr/>
      <dgm:t>
        <a:bodyPr/>
        <a:lstStyle/>
        <a:p>
          <a:endParaRPr lang="ru-RU"/>
        </a:p>
      </dgm:t>
    </dgm:pt>
    <dgm:pt modelId="{6D2C4A7E-EBEB-4572-A7C0-858F5DAB2E61}" type="pres">
      <dgm:prSet presAssocID="{421DD313-37BD-4D7D-BC68-A88B8F4A3ACD}" presName="root2" presStyleCnt="0"/>
      <dgm:spPr/>
    </dgm:pt>
    <dgm:pt modelId="{C6A070AC-9A65-4B9D-BFAC-A4EDF96BB20E}" type="pres">
      <dgm:prSet presAssocID="{421DD313-37BD-4D7D-BC68-A88B8F4A3ACD}" presName="LevelTwoTextNode" presStyleLbl="node3" presStyleIdx="4" presStyleCnt="8" custScaleX="273902" custScaleY="101106" custLinFactNeighborX="4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A2C06-692C-4B7D-90D0-C1E8C7AB8BB8}" type="pres">
      <dgm:prSet presAssocID="{421DD313-37BD-4D7D-BC68-A88B8F4A3ACD}" presName="level3hierChild" presStyleCnt="0"/>
      <dgm:spPr/>
    </dgm:pt>
    <dgm:pt modelId="{97BA5ED5-8EF7-4EE5-B793-A68A7461D60F}" type="pres">
      <dgm:prSet presAssocID="{57680E2A-65D4-4893-8456-8D60C54E12E3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18113212-3058-4C1C-A83B-5182D9BBA9E3}" type="pres">
      <dgm:prSet presAssocID="{57680E2A-65D4-4893-8456-8D60C54E12E3}" presName="connTx" presStyleLbl="parChTrans1D2" presStyleIdx="5" presStyleCnt="8"/>
      <dgm:spPr/>
      <dgm:t>
        <a:bodyPr/>
        <a:lstStyle/>
        <a:p>
          <a:endParaRPr lang="ru-RU"/>
        </a:p>
      </dgm:t>
    </dgm:pt>
    <dgm:pt modelId="{134EA157-22B6-4E08-947D-B2D0E63DBF98}" type="pres">
      <dgm:prSet presAssocID="{B44E13C0-FAA0-4BC8-9187-0D6B7622A76E}" presName="root2" presStyleCnt="0"/>
      <dgm:spPr/>
    </dgm:pt>
    <dgm:pt modelId="{4AA50E61-44D3-4E0B-AEF7-417110E0582A}" type="pres">
      <dgm:prSet presAssocID="{B44E13C0-FAA0-4BC8-9187-0D6B7622A76E}" presName="LevelTwoTextNode" presStyleLbl="node2" presStyleIdx="5" presStyleCnt="8" custScaleX="262086" custScaleY="146176" custLinFactNeighborX="4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FEAB2F-84F4-4BA6-99F6-098846CA9EB8}" type="pres">
      <dgm:prSet presAssocID="{B44E13C0-FAA0-4BC8-9187-0D6B7622A76E}" presName="level3hierChild" presStyleCnt="0"/>
      <dgm:spPr/>
    </dgm:pt>
    <dgm:pt modelId="{28831124-9503-4B20-8D53-5962EA44799F}" type="pres">
      <dgm:prSet presAssocID="{8E927329-B595-4D4A-B994-D1A87D2E1C6F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5CBBDE88-7508-4697-9136-A4D73E0E6CED}" type="pres">
      <dgm:prSet presAssocID="{8E927329-B595-4D4A-B994-D1A87D2E1C6F}" presName="connTx" presStyleLbl="parChTrans1D3" presStyleIdx="5" presStyleCnt="8"/>
      <dgm:spPr/>
      <dgm:t>
        <a:bodyPr/>
        <a:lstStyle/>
        <a:p>
          <a:endParaRPr lang="ru-RU"/>
        </a:p>
      </dgm:t>
    </dgm:pt>
    <dgm:pt modelId="{FF925464-0473-4BBF-A416-AF28CA157C97}" type="pres">
      <dgm:prSet presAssocID="{1D22ABA5-3FBD-4B46-9967-A39AA216B9FA}" presName="root2" presStyleCnt="0"/>
      <dgm:spPr/>
    </dgm:pt>
    <dgm:pt modelId="{B3B8B20B-EAB4-4D3B-8193-134D54A2E3D4}" type="pres">
      <dgm:prSet presAssocID="{1D22ABA5-3FBD-4B46-9967-A39AA216B9FA}" presName="LevelTwoTextNode" presStyleLbl="node3" presStyleIdx="5" presStyleCnt="8" custScaleX="280993" custScaleY="88306" custLinFactNeighborX="-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BF5073-9A9D-42FF-B7EB-E61CC1736A63}" type="pres">
      <dgm:prSet presAssocID="{1D22ABA5-3FBD-4B46-9967-A39AA216B9FA}" presName="level3hierChild" presStyleCnt="0"/>
      <dgm:spPr/>
    </dgm:pt>
    <dgm:pt modelId="{C90F9F23-DACB-4C74-A285-240FC501A375}" type="pres">
      <dgm:prSet presAssocID="{5D2EF6E1-FD4C-40F6-8441-61CACB2F4499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36C7B791-7229-46DA-B3FC-8C90A1ED4A29}" type="pres">
      <dgm:prSet presAssocID="{5D2EF6E1-FD4C-40F6-8441-61CACB2F4499}" presName="connTx" presStyleLbl="parChTrans1D2" presStyleIdx="6" presStyleCnt="8"/>
      <dgm:spPr/>
      <dgm:t>
        <a:bodyPr/>
        <a:lstStyle/>
        <a:p>
          <a:endParaRPr lang="ru-RU"/>
        </a:p>
      </dgm:t>
    </dgm:pt>
    <dgm:pt modelId="{13D2761B-710F-4BD1-A2BA-69018A934140}" type="pres">
      <dgm:prSet presAssocID="{2CC33B29-129A-43AA-A706-4004973E88C3}" presName="root2" presStyleCnt="0"/>
      <dgm:spPr/>
    </dgm:pt>
    <dgm:pt modelId="{710522D3-1F0F-48A9-A563-238652E761E4}" type="pres">
      <dgm:prSet presAssocID="{2CC33B29-129A-43AA-A706-4004973E88C3}" presName="LevelTwoTextNode" presStyleLbl="node2" presStyleIdx="6" presStyleCnt="8" custScaleX="270312" custScaleY="120495" custLinFactNeighborX="579" custLinFactNeighborY="-4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57C7B5-E851-4BC9-A887-12F1C815E668}" type="pres">
      <dgm:prSet presAssocID="{2CC33B29-129A-43AA-A706-4004973E88C3}" presName="level3hierChild" presStyleCnt="0"/>
      <dgm:spPr/>
    </dgm:pt>
    <dgm:pt modelId="{9E8C29D8-781B-49AC-BDEE-1D3D19BE454B}" type="pres">
      <dgm:prSet presAssocID="{72F4305F-E74D-4BE2-993D-982FA4B42391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43150088-21B3-47E4-B2BB-9A065D233E06}" type="pres">
      <dgm:prSet presAssocID="{72F4305F-E74D-4BE2-993D-982FA4B42391}" presName="connTx" presStyleLbl="parChTrans1D3" presStyleIdx="6" presStyleCnt="8"/>
      <dgm:spPr/>
      <dgm:t>
        <a:bodyPr/>
        <a:lstStyle/>
        <a:p>
          <a:endParaRPr lang="ru-RU"/>
        </a:p>
      </dgm:t>
    </dgm:pt>
    <dgm:pt modelId="{A87895FD-3286-48F0-9ECB-64A7A99725DD}" type="pres">
      <dgm:prSet presAssocID="{22B8FD99-D3BB-48C5-8979-64577568430F}" presName="root2" presStyleCnt="0"/>
      <dgm:spPr/>
    </dgm:pt>
    <dgm:pt modelId="{F5874114-414E-4BD4-B477-5A8586CC8AD5}" type="pres">
      <dgm:prSet presAssocID="{22B8FD99-D3BB-48C5-8979-64577568430F}" presName="LevelTwoTextNode" presStyleLbl="node3" presStyleIdx="6" presStyleCnt="8" custScaleX="267461" custScaleY="142068" custLinFactNeighborX="4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E32082-14A5-464C-AA18-042B4F7122D0}" type="pres">
      <dgm:prSet presAssocID="{22B8FD99-D3BB-48C5-8979-64577568430F}" presName="level3hierChild" presStyleCnt="0"/>
      <dgm:spPr/>
    </dgm:pt>
    <dgm:pt modelId="{1FD04310-4050-46BD-BD1B-A15E2EA16473}" type="pres">
      <dgm:prSet presAssocID="{7F5E7A15-2FB6-4330-8E4A-2BBF0F2393DC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0616F14C-9B10-465D-B925-8549A39D09FB}" type="pres">
      <dgm:prSet presAssocID="{7F5E7A15-2FB6-4330-8E4A-2BBF0F2393DC}" presName="connTx" presStyleLbl="parChTrans1D2" presStyleIdx="7" presStyleCnt="8"/>
      <dgm:spPr/>
      <dgm:t>
        <a:bodyPr/>
        <a:lstStyle/>
        <a:p>
          <a:endParaRPr lang="ru-RU"/>
        </a:p>
      </dgm:t>
    </dgm:pt>
    <dgm:pt modelId="{57C426DA-B78B-4B6E-88ED-7DB3F75EF68A}" type="pres">
      <dgm:prSet presAssocID="{181B2CA2-9C43-49EA-9746-8886C5D5F482}" presName="root2" presStyleCnt="0"/>
      <dgm:spPr/>
    </dgm:pt>
    <dgm:pt modelId="{3ADB51C0-2936-4415-86C2-C1233AD247AA}" type="pres">
      <dgm:prSet presAssocID="{181B2CA2-9C43-49EA-9746-8886C5D5F482}" presName="LevelTwoTextNode" presStyleLbl="node2" presStyleIdx="7" presStyleCnt="8" custScaleX="259120" custLinFactNeighborX="2755" custLinFactNeighborY="-2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0C1573-8C37-4F16-BA8C-524FBC9B35EB}" type="pres">
      <dgm:prSet presAssocID="{181B2CA2-9C43-49EA-9746-8886C5D5F482}" presName="level3hierChild" presStyleCnt="0"/>
      <dgm:spPr/>
    </dgm:pt>
    <dgm:pt modelId="{7976B8D0-422C-5A4F-AEBA-8AECA1B3A3D2}" type="pres">
      <dgm:prSet presAssocID="{224D2D4B-105D-4340-8C06-53E4BF1AF9AC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0C559979-7322-FC47-8BE5-FD9AFAF20E59}" type="pres">
      <dgm:prSet presAssocID="{224D2D4B-105D-4340-8C06-53E4BF1AF9AC}" presName="connTx" presStyleLbl="parChTrans1D3" presStyleIdx="7" presStyleCnt="8"/>
      <dgm:spPr/>
      <dgm:t>
        <a:bodyPr/>
        <a:lstStyle/>
        <a:p>
          <a:endParaRPr lang="ru-RU"/>
        </a:p>
      </dgm:t>
    </dgm:pt>
    <dgm:pt modelId="{3A1B42CF-5255-DB48-91F8-7EBE4CC04D2A}" type="pres">
      <dgm:prSet presAssocID="{3A599B11-9736-8B4D-97B7-09823F776B05}" presName="root2" presStyleCnt="0"/>
      <dgm:spPr/>
    </dgm:pt>
    <dgm:pt modelId="{A34DD926-C945-E045-9728-ED3A2490E118}" type="pres">
      <dgm:prSet presAssocID="{3A599B11-9736-8B4D-97B7-09823F776B05}" presName="LevelTwoTextNode" presStyleLbl="node3" presStyleIdx="7" presStyleCnt="8" custScaleX="295190">
        <dgm:presLayoutVars>
          <dgm:chPref val="3"/>
        </dgm:presLayoutVars>
      </dgm:prSet>
      <dgm:spPr>
        <a:xfrm>
          <a:off x="5191812" y="3898013"/>
          <a:ext cx="796958" cy="39847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4320F7F-7F47-DF43-A948-4C3087151BAA}" type="pres">
      <dgm:prSet presAssocID="{3A599B11-9736-8B4D-97B7-09823F776B05}" presName="level3hierChild" presStyleCnt="0"/>
      <dgm:spPr/>
    </dgm:pt>
  </dgm:ptLst>
  <dgm:cxnLst>
    <dgm:cxn modelId="{7DDA5783-3DF9-4492-B68C-4764658DE825}" srcId="{BA716A54-ACEC-448F-AD1D-F99B20846289}" destId="{069148F2-0829-41B0-AC80-6BC9BEC84868}" srcOrd="3" destOrd="0" parTransId="{A55A0D25-DF41-48FB-8875-931EB1B35783}" sibTransId="{38E72A1C-C8E2-4858-951C-ED21784F395E}"/>
    <dgm:cxn modelId="{9AEEEA29-1145-4D54-8B8B-BD90F80203AB}" srcId="{E738F7D4-A04A-41E9-8E89-3AE30704A5E5}" destId="{6F32F111-2E58-46D7-A003-602E1576C0EB}" srcOrd="0" destOrd="0" parTransId="{F1A0DA13-1EDC-4BF6-94A9-452D78FC1CAD}" sibTransId="{78137844-13B8-4E15-8FC8-A74D1557EECE}"/>
    <dgm:cxn modelId="{3AB5EC38-4B97-4F47-8792-E2DEE62B198D}" srcId="{20449273-054A-4C57-8D67-33923DBF07CB}" destId="{4CBE9024-5B50-48C9-9E20-1ED48551DC18}" srcOrd="0" destOrd="0" parTransId="{88430B08-EB67-4C24-BE68-B3DE53272F20}" sibTransId="{62C743C3-B215-4537-A254-4CF731783421}"/>
    <dgm:cxn modelId="{F61DE64D-F58D-48E2-B2F8-4BAA854B1AE0}" type="presOf" srcId="{88430B08-EB67-4C24-BE68-B3DE53272F20}" destId="{607AD3D6-DF3B-407E-BE25-2CF20DAE05AA}" srcOrd="1" destOrd="0" presId="urn:microsoft.com/office/officeart/2005/8/layout/hierarchy2"/>
    <dgm:cxn modelId="{98DC6F9E-965A-4263-A664-C098BF838D08}" type="presOf" srcId="{8E927329-B595-4D4A-B994-D1A87D2E1C6F}" destId="{5CBBDE88-7508-4697-9136-A4D73E0E6CED}" srcOrd="1" destOrd="0" presId="urn:microsoft.com/office/officeart/2005/8/layout/hierarchy2"/>
    <dgm:cxn modelId="{7DA40C9B-2BA6-4932-80EB-71722234A2AD}" type="presOf" srcId="{8341A6A2-F49F-4568-9C21-EEF389EA8931}" destId="{7F896A4D-7E3E-4FF5-8D23-8E1B9CDD317C}" srcOrd="0" destOrd="0" presId="urn:microsoft.com/office/officeart/2005/8/layout/hierarchy2"/>
    <dgm:cxn modelId="{B45CAD74-8C6C-43AD-B74D-B1AEF575DB79}" type="presOf" srcId="{5D2EF6E1-FD4C-40F6-8441-61CACB2F4499}" destId="{C90F9F23-DACB-4C74-A285-240FC501A375}" srcOrd="0" destOrd="0" presId="urn:microsoft.com/office/officeart/2005/8/layout/hierarchy2"/>
    <dgm:cxn modelId="{B1123816-F602-D344-85B2-FEBDA78A7812}" srcId="{181B2CA2-9C43-49EA-9746-8886C5D5F482}" destId="{3A599B11-9736-8B4D-97B7-09823F776B05}" srcOrd="0" destOrd="0" parTransId="{224D2D4B-105D-4340-8C06-53E4BF1AF9AC}" sibTransId="{51EF14F4-0322-FA47-AEEA-E06F7D4EADB7}"/>
    <dgm:cxn modelId="{6FB39E67-EC58-4052-82E3-5BA8A71EB96E}" type="presOf" srcId="{C89A3585-CBA8-4484-A7C7-0C9AF56FB0CD}" destId="{679765C4-45C4-46CF-B765-72B0EC5D7A75}" srcOrd="0" destOrd="0" presId="urn:microsoft.com/office/officeart/2005/8/layout/hierarchy2"/>
    <dgm:cxn modelId="{B5F2F10C-6B61-4D84-8C81-580A78AB9288}" srcId="{9740A35E-63FD-4FC0-A66F-1F1D4301D083}" destId="{421DD313-37BD-4D7D-BC68-A88B8F4A3ACD}" srcOrd="0" destOrd="0" parTransId="{1D510F40-A0DE-4142-B98D-FAB971450655}" sibTransId="{2E9BED77-F77E-48F7-8D11-5A3AC4E714A0}"/>
    <dgm:cxn modelId="{FDDBC254-0F52-46C8-A5DB-B97681FE974D}" type="presOf" srcId="{7F5E7A15-2FB6-4330-8E4A-2BBF0F2393DC}" destId="{1FD04310-4050-46BD-BD1B-A15E2EA16473}" srcOrd="0" destOrd="0" presId="urn:microsoft.com/office/officeart/2005/8/layout/hierarchy2"/>
    <dgm:cxn modelId="{3684E3F2-DEB6-41C2-A5B4-21E5C4EB7075}" srcId="{8B23D0D6-61B9-44B7-A76D-4071B4B40F1B}" destId="{BA716A54-ACEC-448F-AD1D-F99B20846289}" srcOrd="0" destOrd="0" parTransId="{72E7595A-FB02-4275-ADF3-C70D24BD52BA}" sibTransId="{62A47F75-9BA2-4C8E-9DD1-243EC8720CAD}"/>
    <dgm:cxn modelId="{F5D3F382-86E2-4434-853D-CB6939CCDC14}" type="presOf" srcId="{8B23D0D6-61B9-44B7-A76D-4071B4B40F1B}" destId="{B4B41CF6-C478-4BC1-A7B4-ABD5024B51C7}" srcOrd="0" destOrd="0" presId="urn:microsoft.com/office/officeart/2005/8/layout/hierarchy2"/>
    <dgm:cxn modelId="{C2CC487F-F695-42D1-A3B9-EAFC0A52E4FA}" type="presOf" srcId="{1D510F40-A0DE-4142-B98D-FAB971450655}" destId="{A970A648-A7F8-4D2B-9F2A-60AE0DF6DFAC}" srcOrd="0" destOrd="0" presId="urn:microsoft.com/office/officeart/2005/8/layout/hierarchy2"/>
    <dgm:cxn modelId="{7FB059AE-EBFB-4CC9-9E9C-E2DEF579BA5D}" type="presOf" srcId="{421DD313-37BD-4D7D-BC68-A88B8F4A3ACD}" destId="{C6A070AC-9A65-4B9D-BFAC-A4EDF96BB20E}" srcOrd="0" destOrd="0" presId="urn:microsoft.com/office/officeart/2005/8/layout/hierarchy2"/>
    <dgm:cxn modelId="{E4A98D5E-7AFE-47D7-BD49-B3A197424D2D}" type="presOf" srcId="{069148F2-0829-41B0-AC80-6BC9BEC84868}" destId="{B88F0F50-4A9D-40AE-865B-4F279ABABD38}" srcOrd="0" destOrd="0" presId="urn:microsoft.com/office/officeart/2005/8/layout/hierarchy2"/>
    <dgm:cxn modelId="{7B447BBA-8525-41E3-81B4-427ACFAC8079}" type="presOf" srcId="{6A278406-F756-43EE-A7C3-39AD874D5F00}" destId="{02F91673-F37B-4215-9DFF-0CA06FD6D1AE}" srcOrd="1" destOrd="0" presId="urn:microsoft.com/office/officeart/2005/8/layout/hierarchy2"/>
    <dgm:cxn modelId="{25FFEB48-376A-4F7A-97EC-A8B81357EE42}" type="presOf" srcId="{1D510F40-A0DE-4142-B98D-FAB971450655}" destId="{15F6EABC-F4DE-41DE-B09E-36B29A1A2964}" srcOrd="1" destOrd="0" presId="urn:microsoft.com/office/officeart/2005/8/layout/hierarchy2"/>
    <dgm:cxn modelId="{FE1ABF52-CDD1-4ADE-AD7F-0E2B40EFC7A6}" type="presOf" srcId="{57680E2A-65D4-4893-8456-8D60C54E12E3}" destId="{18113212-3058-4C1C-A83B-5182D9BBA9E3}" srcOrd="1" destOrd="0" presId="urn:microsoft.com/office/officeart/2005/8/layout/hierarchy2"/>
    <dgm:cxn modelId="{2D0749EE-663B-4168-9BE9-FD57568D0524}" srcId="{2CC33B29-129A-43AA-A706-4004973E88C3}" destId="{22B8FD99-D3BB-48C5-8979-64577568430F}" srcOrd="0" destOrd="0" parTransId="{72F4305F-E74D-4BE2-993D-982FA4B42391}" sibTransId="{77BE8AD6-197E-41D5-BF82-F76415460E81}"/>
    <dgm:cxn modelId="{3232CD00-932C-4395-B624-163C615B88CE}" type="presOf" srcId="{72F4305F-E74D-4BE2-993D-982FA4B42391}" destId="{9E8C29D8-781B-49AC-BDEE-1D3D19BE454B}" srcOrd="0" destOrd="0" presId="urn:microsoft.com/office/officeart/2005/8/layout/hierarchy2"/>
    <dgm:cxn modelId="{9CE58F67-7FD8-46B5-82F9-E87D3CAE1D91}" type="presOf" srcId="{1D22ABA5-3FBD-4B46-9967-A39AA216B9FA}" destId="{B3B8B20B-EAB4-4D3B-8193-134D54A2E3D4}" srcOrd="0" destOrd="0" presId="urn:microsoft.com/office/officeart/2005/8/layout/hierarchy2"/>
    <dgm:cxn modelId="{2B45F275-9637-44D0-824E-402F4D360E35}" type="presOf" srcId="{6F32F111-2E58-46D7-A003-602E1576C0EB}" destId="{2E088D28-C493-4919-81E6-0F7B4362F559}" srcOrd="0" destOrd="0" presId="urn:microsoft.com/office/officeart/2005/8/layout/hierarchy2"/>
    <dgm:cxn modelId="{D78268E0-0545-7D4B-9F24-701A08CA53E7}" type="presOf" srcId="{3A599B11-9736-8B4D-97B7-09823F776B05}" destId="{A34DD926-C945-E045-9728-ED3A2490E118}" srcOrd="0" destOrd="0" presId="urn:microsoft.com/office/officeart/2005/8/layout/hierarchy2"/>
    <dgm:cxn modelId="{C654AB9E-C419-4518-8AE8-EA420F27F9C8}" type="presOf" srcId="{5E64C1E7-1DDD-4102-8A30-39F1D04823A0}" destId="{ADD2D22C-B608-4539-9942-5C3A50245417}" srcOrd="0" destOrd="0" presId="urn:microsoft.com/office/officeart/2005/8/layout/hierarchy2"/>
    <dgm:cxn modelId="{0239F19F-4740-4420-BA09-9A281670865C}" type="presOf" srcId="{F7C3F97F-9027-406D-A6A4-0C0256C8837E}" destId="{30544F99-FE86-4A2C-B963-41A759D17E31}" srcOrd="1" destOrd="0" presId="urn:microsoft.com/office/officeart/2005/8/layout/hierarchy2"/>
    <dgm:cxn modelId="{A3FD4B10-D2CF-4001-8176-34B35D7374AE}" type="presOf" srcId="{F7C3F97F-9027-406D-A6A4-0C0256C8837E}" destId="{EBEFF148-E786-408F-A011-756FC9421833}" srcOrd="0" destOrd="0" presId="urn:microsoft.com/office/officeart/2005/8/layout/hierarchy2"/>
    <dgm:cxn modelId="{C1866A5D-82F5-4F95-8783-AEB4F48B5234}" type="presOf" srcId="{E0B59416-5701-4AA6-95A6-7B5488B8BA4C}" destId="{E18E2BE3-9847-48C1-AD9C-D44851BDF3BD}" srcOrd="1" destOrd="0" presId="urn:microsoft.com/office/officeart/2005/8/layout/hierarchy2"/>
    <dgm:cxn modelId="{22C736EB-0BE4-4185-8D6C-620CFEADE7D2}" type="presOf" srcId="{A55A0D25-DF41-48FB-8875-931EB1B35783}" destId="{BBEF106B-80D4-4870-BE9F-65121D86C56E}" srcOrd="0" destOrd="0" presId="urn:microsoft.com/office/officeart/2005/8/layout/hierarchy2"/>
    <dgm:cxn modelId="{3A7DA9EF-1C6F-40A6-A7F4-4A09C9173115}" type="presOf" srcId="{F1A0DA13-1EDC-4BF6-94A9-452D78FC1CAD}" destId="{A3CC1796-0401-4F7E-9275-21A50215C6FA}" srcOrd="0" destOrd="0" presId="urn:microsoft.com/office/officeart/2005/8/layout/hierarchy2"/>
    <dgm:cxn modelId="{ACDC8064-D9BB-403C-B916-EE3533E50C38}" type="presOf" srcId="{7F5E7A15-2FB6-4330-8E4A-2BBF0F2393DC}" destId="{0616F14C-9B10-465D-B925-8549A39D09FB}" srcOrd="1" destOrd="0" presId="urn:microsoft.com/office/officeart/2005/8/layout/hierarchy2"/>
    <dgm:cxn modelId="{FE63A6F6-16EF-4B21-90A4-7321854DD91A}" srcId="{BA716A54-ACEC-448F-AD1D-F99B20846289}" destId="{B44E13C0-FAA0-4BC8-9187-0D6B7622A76E}" srcOrd="5" destOrd="0" parTransId="{57680E2A-65D4-4893-8456-8D60C54E12E3}" sibTransId="{7B041A51-2859-4357-8582-FAC0E355254D}"/>
    <dgm:cxn modelId="{49987120-F4E8-42B1-8D24-6E38ACB823CA}" type="presOf" srcId="{5961B90F-BAD1-47E7-8602-954ECBB93A24}" destId="{1F3732AE-F346-4210-9A0A-ED77D15264EE}" srcOrd="1" destOrd="0" presId="urn:microsoft.com/office/officeart/2005/8/layout/hierarchy2"/>
    <dgm:cxn modelId="{A72E42C5-7056-4088-9B78-3018B18B6BD8}" srcId="{B44E13C0-FAA0-4BC8-9187-0D6B7622A76E}" destId="{1D22ABA5-3FBD-4B46-9967-A39AA216B9FA}" srcOrd="0" destOrd="0" parTransId="{8E927329-B595-4D4A-B994-D1A87D2E1C6F}" sibTransId="{7FBC2E9B-7C36-4E41-953C-53BFE7C5FC19}"/>
    <dgm:cxn modelId="{C3962894-2D02-4672-BD00-95A3CEFAC014}" srcId="{BA716A54-ACEC-448F-AD1D-F99B20846289}" destId="{9740A35E-63FD-4FC0-A66F-1F1D4301D083}" srcOrd="4" destOrd="0" parTransId="{6A278406-F756-43EE-A7C3-39AD874D5F00}" sibTransId="{03DBF215-C721-45EA-AB4B-E00B7F50B46C}"/>
    <dgm:cxn modelId="{68791D1E-EC2D-4075-B6E3-9CD1861B2117}" type="presOf" srcId="{181B2CA2-9C43-49EA-9746-8886C5D5F482}" destId="{3ADB51C0-2936-4415-86C2-C1233AD247AA}" srcOrd="0" destOrd="0" presId="urn:microsoft.com/office/officeart/2005/8/layout/hierarchy2"/>
    <dgm:cxn modelId="{962D14FE-FDEA-4C42-9E50-C21B6D9FA3E6}" type="presOf" srcId="{8341A6A2-F49F-4568-9C21-EEF389EA8931}" destId="{A3349632-AFFA-4524-858A-C72F4136F926}" srcOrd="1" destOrd="0" presId="urn:microsoft.com/office/officeart/2005/8/layout/hierarchy2"/>
    <dgm:cxn modelId="{9A528CA5-F87E-45FC-B75A-8BB9A001D9FA}" type="presOf" srcId="{22B8FD99-D3BB-48C5-8979-64577568430F}" destId="{F5874114-414E-4BD4-B477-5A8586CC8AD5}" srcOrd="0" destOrd="0" presId="urn:microsoft.com/office/officeart/2005/8/layout/hierarchy2"/>
    <dgm:cxn modelId="{8D08DC0E-985C-41AD-AB90-A8B4276452FC}" type="presOf" srcId="{E0B59416-5701-4AA6-95A6-7B5488B8BA4C}" destId="{E63D2C0E-9D04-46A6-983B-AC1CEB74DAD6}" srcOrd="0" destOrd="0" presId="urn:microsoft.com/office/officeart/2005/8/layout/hierarchy2"/>
    <dgm:cxn modelId="{094BF961-5208-48E1-9D96-068F8601E98D}" type="presOf" srcId="{6A278406-F756-43EE-A7C3-39AD874D5F00}" destId="{6EF6FBD2-A62F-401F-AE7A-04D1135FD580}" srcOrd="0" destOrd="0" presId="urn:microsoft.com/office/officeart/2005/8/layout/hierarchy2"/>
    <dgm:cxn modelId="{DD3B79AA-621A-468A-91DE-C3EFCAFA3FDC}" srcId="{BA716A54-ACEC-448F-AD1D-F99B20846289}" destId="{2CC33B29-129A-43AA-A706-4004973E88C3}" srcOrd="6" destOrd="0" parTransId="{5D2EF6E1-FD4C-40F6-8441-61CACB2F4499}" sibTransId="{566C6B48-772D-41B5-9EBE-C09B84365A01}"/>
    <dgm:cxn modelId="{540F56E4-56A3-445F-8DF8-1CFF3B3CF764}" type="presOf" srcId="{F1A0DA13-1EDC-4BF6-94A9-452D78FC1CAD}" destId="{A15FA99C-F8DA-430C-84EC-0E497437111F}" srcOrd="1" destOrd="0" presId="urn:microsoft.com/office/officeart/2005/8/layout/hierarchy2"/>
    <dgm:cxn modelId="{7B7C3B64-1057-49E8-9ABD-88830FD01E36}" type="presOf" srcId="{B44E13C0-FAA0-4BC8-9187-0D6B7622A76E}" destId="{4AA50E61-44D3-4E0B-AEF7-417110E0582A}" srcOrd="0" destOrd="0" presId="urn:microsoft.com/office/officeart/2005/8/layout/hierarchy2"/>
    <dgm:cxn modelId="{B6050D5B-299E-46F9-A5B6-C9BDAD567553}" srcId="{BA716A54-ACEC-448F-AD1D-F99B20846289}" destId="{E738F7D4-A04A-41E9-8E89-3AE30704A5E5}" srcOrd="0" destOrd="0" parTransId="{F7C3F97F-9027-406D-A6A4-0C0256C8837E}" sibTransId="{D89542AA-1E7B-4637-B4DE-768FC5101C1F}"/>
    <dgm:cxn modelId="{F86F7331-AD71-4C15-B778-BED3FC12EE9B}" type="presOf" srcId="{9740A35E-63FD-4FC0-A66F-1F1D4301D083}" destId="{5F153F0B-43E9-4BD0-AD38-B4A5C64B88D2}" srcOrd="0" destOrd="0" presId="urn:microsoft.com/office/officeart/2005/8/layout/hierarchy2"/>
    <dgm:cxn modelId="{7BE22826-6962-4E0C-9095-C088A4B36A2A}" type="presOf" srcId="{20449273-054A-4C57-8D67-33923DBF07CB}" destId="{0E5282BF-52FF-47C1-BE4B-9735158A0CFB}" srcOrd="0" destOrd="0" presId="urn:microsoft.com/office/officeart/2005/8/layout/hierarchy2"/>
    <dgm:cxn modelId="{6F6E5CBD-BB09-4D19-B840-E0B33D2B49AC}" type="presOf" srcId="{72F4305F-E74D-4BE2-993D-982FA4B42391}" destId="{43150088-21B3-47E4-B2BB-9A065D233E06}" srcOrd="1" destOrd="0" presId="urn:microsoft.com/office/officeart/2005/8/layout/hierarchy2"/>
    <dgm:cxn modelId="{8AACFF35-2344-4ADA-B0DF-D36861ED30DC}" type="presOf" srcId="{8E927329-B595-4D4A-B994-D1A87D2E1C6F}" destId="{28831124-9503-4B20-8D53-5962EA44799F}" srcOrd="0" destOrd="0" presId="urn:microsoft.com/office/officeart/2005/8/layout/hierarchy2"/>
    <dgm:cxn modelId="{6BDECF55-0BBC-4B0A-8ED4-6A678DB6BCCE}" type="presOf" srcId="{E738F7D4-A04A-41E9-8E89-3AE30704A5E5}" destId="{1C4BFF15-08D8-4D6F-A843-6CD30D81E881}" srcOrd="0" destOrd="0" presId="urn:microsoft.com/office/officeart/2005/8/layout/hierarchy2"/>
    <dgm:cxn modelId="{E8A048BD-4D0D-42BC-8644-950CA11B7357}" srcId="{BA716A54-ACEC-448F-AD1D-F99B20846289}" destId="{6F8A846C-D0D6-4FCA-8793-3586FEA9C21C}" srcOrd="2" destOrd="0" parTransId="{5961B90F-BAD1-47E7-8602-954ECBB93A24}" sibTransId="{BCA2D914-9027-45ED-B1E2-F0E010135C1B}"/>
    <dgm:cxn modelId="{EEE7DF45-5DFE-46D8-A0A3-DF416DE227E0}" type="presOf" srcId="{88430B08-EB67-4C24-BE68-B3DE53272F20}" destId="{F5F8DE71-0AC3-4346-8214-8A7886249996}" srcOrd="0" destOrd="0" presId="urn:microsoft.com/office/officeart/2005/8/layout/hierarchy2"/>
    <dgm:cxn modelId="{CFCB6896-D80D-40D3-9BEE-D83E736131F9}" srcId="{6F8A846C-D0D6-4FCA-8793-3586FEA9C21C}" destId="{5E64C1E7-1DDD-4102-8A30-39F1D04823A0}" srcOrd="0" destOrd="0" parTransId="{C89A3585-CBA8-4484-A7C7-0C9AF56FB0CD}" sibTransId="{BEDB4BF8-8D2F-4D9C-B3E5-CC1A9AC139FC}"/>
    <dgm:cxn modelId="{1AD3FF04-98DE-4DC8-93CC-BBA944DB1309}" type="presOf" srcId="{5D2EF6E1-FD4C-40F6-8441-61CACB2F4499}" destId="{36C7B791-7229-46DA-B3FC-8C90A1ED4A29}" srcOrd="1" destOrd="0" presId="urn:microsoft.com/office/officeart/2005/8/layout/hierarchy2"/>
    <dgm:cxn modelId="{BDA9A6E9-79E3-4F14-B3ED-68AA80343872}" type="presOf" srcId="{C89A3585-CBA8-4484-A7C7-0C9AF56FB0CD}" destId="{5B68EB1D-D04F-4ACD-B6B7-AD10B0721E4A}" srcOrd="1" destOrd="0" presId="urn:microsoft.com/office/officeart/2005/8/layout/hierarchy2"/>
    <dgm:cxn modelId="{511A7E24-A01E-4271-8E5D-E76B04343D01}" srcId="{BA716A54-ACEC-448F-AD1D-F99B20846289}" destId="{20449273-054A-4C57-8D67-33923DBF07CB}" srcOrd="1" destOrd="0" parTransId="{E0B59416-5701-4AA6-95A6-7B5488B8BA4C}" sibTransId="{4AC988F9-66E3-487D-A692-6374C517F35F}"/>
    <dgm:cxn modelId="{8778C1BC-5179-4DF7-9301-2FB252D61122}" srcId="{BA716A54-ACEC-448F-AD1D-F99B20846289}" destId="{181B2CA2-9C43-49EA-9746-8886C5D5F482}" srcOrd="7" destOrd="0" parTransId="{7F5E7A15-2FB6-4330-8E4A-2BBF0F2393DC}" sibTransId="{995F9CB9-8F22-4AC3-BC44-836210B53B87}"/>
    <dgm:cxn modelId="{C7EF8FC8-D195-4C41-946F-14C6BE30B6D6}" type="presOf" srcId="{57680E2A-65D4-4893-8456-8D60C54E12E3}" destId="{97BA5ED5-8EF7-4EE5-B793-A68A7461D60F}" srcOrd="0" destOrd="0" presId="urn:microsoft.com/office/officeart/2005/8/layout/hierarchy2"/>
    <dgm:cxn modelId="{CDC15D39-CFE1-48CB-8AC2-08D61BD11A15}" type="presOf" srcId="{BA716A54-ACEC-448F-AD1D-F99B20846289}" destId="{BC6D950E-4976-47BC-A8A0-7AC9D6423352}" srcOrd="0" destOrd="0" presId="urn:microsoft.com/office/officeart/2005/8/layout/hierarchy2"/>
    <dgm:cxn modelId="{2C731C84-7C6F-48DA-8C53-46C6D53860C3}" type="presOf" srcId="{5961B90F-BAD1-47E7-8602-954ECBB93A24}" destId="{4F8FE1B5-94A7-4905-B678-C85E12D794FB}" srcOrd="0" destOrd="0" presId="urn:microsoft.com/office/officeart/2005/8/layout/hierarchy2"/>
    <dgm:cxn modelId="{4B018D4C-5BCA-F246-9596-9E16008A0894}" type="presOf" srcId="{224D2D4B-105D-4340-8C06-53E4BF1AF9AC}" destId="{7976B8D0-422C-5A4F-AEBA-8AECA1B3A3D2}" srcOrd="0" destOrd="0" presId="urn:microsoft.com/office/officeart/2005/8/layout/hierarchy2"/>
    <dgm:cxn modelId="{266F3A29-C176-49B6-A008-27F7054E3585}" type="presOf" srcId="{6F8A846C-D0D6-4FCA-8793-3586FEA9C21C}" destId="{37E3CEE7-85DB-44D8-A9C2-2BBED2B3CF7A}" srcOrd="0" destOrd="0" presId="urn:microsoft.com/office/officeart/2005/8/layout/hierarchy2"/>
    <dgm:cxn modelId="{5461CD81-C19B-43E1-B140-02429B004AA3}" type="presOf" srcId="{2CC33B29-129A-43AA-A706-4004973E88C3}" destId="{710522D3-1F0F-48A9-A563-238652E761E4}" srcOrd="0" destOrd="0" presId="urn:microsoft.com/office/officeart/2005/8/layout/hierarchy2"/>
    <dgm:cxn modelId="{81940834-61CC-4148-A167-564892854619}" type="presOf" srcId="{4CBE9024-5B50-48C9-9E20-1ED48551DC18}" destId="{6862F51A-141D-4ACD-92FC-082181F9EF5A}" srcOrd="0" destOrd="0" presId="urn:microsoft.com/office/officeart/2005/8/layout/hierarchy2"/>
    <dgm:cxn modelId="{1D69B06D-2E6A-4FBB-8725-D6842D5F1C31}" type="presOf" srcId="{0877E777-37C7-4CDF-92CA-F3E286A08965}" destId="{C8822853-6970-47C2-A7A7-9AAAB7D96D29}" srcOrd="0" destOrd="0" presId="urn:microsoft.com/office/officeart/2005/8/layout/hierarchy2"/>
    <dgm:cxn modelId="{646E74F5-B60F-4251-8A1F-87F1A065B086}" type="presOf" srcId="{A55A0D25-DF41-48FB-8875-931EB1B35783}" destId="{ED59FABB-5335-4D84-88B1-CA56F328D522}" srcOrd="1" destOrd="0" presId="urn:microsoft.com/office/officeart/2005/8/layout/hierarchy2"/>
    <dgm:cxn modelId="{98E6EF2D-8EEF-4B1F-A0FF-0E42A95AD763}" srcId="{069148F2-0829-41B0-AC80-6BC9BEC84868}" destId="{0877E777-37C7-4CDF-92CA-F3E286A08965}" srcOrd="0" destOrd="0" parTransId="{8341A6A2-F49F-4568-9C21-EEF389EA8931}" sibTransId="{AB3F3877-A463-4274-94D7-A06031174BAA}"/>
    <dgm:cxn modelId="{817ACE9D-0E62-A843-8993-49E949E50217}" type="presOf" srcId="{224D2D4B-105D-4340-8C06-53E4BF1AF9AC}" destId="{0C559979-7322-FC47-8BE5-FD9AFAF20E59}" srcOrd="1" destOrd="0" presId="urn:microsoft.com/office/officeart/2005/8/layout/hierarchy2"/>
    <dgm:cxn modelId="{0487A428-7F6E-4389-AAF4-5CB769AB3FCC}" type="presParOf" srcId="{B4B41CF6-C478-4BC1-A7B4-ABD5024B51C7}" destId="{3F155046-DE43-471B-BCF3-5822E0614842}" srcOrd="0" destOrd="0" presId="urn:microsoft.com/office/officeart/2005/8/layout/hierarchy2"/>
    <dgm:cxn modelId="{9D33128E-ACCA-41CD-9833-EC111248A550}" type="presParOf" srcId="{3F155046-DE43-471B-BCF3-5822E0614842}" destId="{BC6D950E-4976-47BC-A8A0-7AC9D6423352}" srcOrd="0" destOrd="0" presId="urn:microsoft.com/office/officeart/2005/8/layout/hierarchy2"/>
    <dgm:cxn modelId="{233D744D-18A1-4514-A8F7-19F3EB623EE5}" type="presParOf" srcId="{3F155046-DE43-471B-BCF3-5822E0614842}" destId="{B7130D04-27C9-4802-9AD6-323A769F61A1}" srcOrd="1" destOrd="0" presId="urn:microsoft.com/office/officeart/2005/8/layout/hierarchy2"/>
    <dgm:cxn modelId="{BB762188-CB3E-4640-B455-C3BAD5B1A54E}" type="presParOf" srcId="{B7130D04-27C9-4802-9AD6-323A769F61A1}" destId="{EBEFF148-E786-408F-A011-756FC9421833}" srcOrd="0" destOrd="0" presId="urn:microsoft.com/office/officeart/2005/8/layout/hierarchy2"/>
    <dgm:cxn modelId="{C306B9E9-F409-4185-920E-F6C542C9781F}" type="presParOf" srcId="{EBEFF148-E786-408F-A011-756FC9421833}" destId="{30544F99-FE86-4A2C-B963-41A759D17E31}" srcOrd="0" destOrd="0" presId="urn:microsoft.com/office/officeart/2005/8/layout/hierarchy2"/>
    <dgm:cxn modelId="{3059377E-553D-4229-9E3C-E2D114A48C14}" type="presParOf" srcId="{B7130D04-27C9-4802-9AD6-323A769F61A1}" destId="{35C688A7-6866-4E8B-8E4A-9234647DE2D1}" srcOrd="1" destOrd="0" presId="urn:microsoft.com/office/officeart/2005/8/layout/hierarchy2"/>
    <dgm:cxn modelId="{CE27C346-FA86-47E9-BF5C-6DD275828747}" type="presParOf" srcId="{35C688A7-6866-4E8B-8E4A-9234647DE2D1}" destId="{1C4BFF15-08D8-4D6F-A843-6CD30D81E881}" srcOrd="0" destOrd="0" presId="urn:microsoft.com/office/officeart/2005/8/layout/hierarchy2"/>
    <dgm:cxn modelId="{A4E2591F-88F4-421B-A270-B7E6FE75C947}" type="presParOf" srcId="{35C688A7-6866-4E8B-8E4A-9234647DE2D1}" destId="{389BFD3A-DA61-4D2A-985B-86958603AB95}" srcOrd="1" destOrd="0" presId="urn:microsoft.com/office/officeart/2005/8/layout/hierarchy2"/>
    <dgm:cxn modelId="{088F3ADE-8098-4D88-96CF-E1F537530A20}" type="presParOf" srcId="{389BFD3A-DA61-4D2A-985B-86958603AB95}" destId="{A3CC1796-0401-4F7E-9275-21A50215C6FA}" srcOrd="0" destOrd="0" presId="urn:microsoft.com/office/officeart/2005/8/layout/hierarchy2"/>
    <dgm:cxn modelId="{5647ECD0-33B7-486C-B3D0-F5FE4F33F0B4}" type="presParOf" srcId="{A3CC1796-0401-4F7E-9275-21A50215C6FA}" destId="{A15FA99C-F8DA-430C-84EC-0E497437111F}" srcOrd="0" destOrd="0" presId="urn:microsoft.com/office/officeart/2005/8/layout/hierarchy2"/>
    <dgm:cxn modelId="{D09119FE-8B98-405A-9D4D-55216FFADB37}" type="presParOf" srcId="{389BFD3A-DA61-4D2A-985B-86958603AB95}" destId="{D35BCA99-3EE3-4026-A785-A80F351C84F4}" srcOrd="1" destOrd="0" presId="urn:microsoft.com/office/officeart/2005/8/layout/hierarchy2"/>
    <dgm:cxn modelId="{DD56BF82-406D-4B66-AAEA-8F55E478118C}" type="presParOf" srcId="{D35BCA99-3EE3-4026-A785-A80F351C84F4}" destId="{2E088D28-C493-4919-81E6-0F7B4362F559}" srcOrd="0" destOrd="0" presId="urn:microsoft.com/office/officeart/2005/8/layout/hierarchy2"/>
    <dgm:cxn modelId="{037211C7-633C-44A3-BC44-4E0042AAB0C6}" type="presParOf" srcId="{D35BCA99-3EE3-4026-A785-A80F351C84F4}" destId="{F6A6620E-90F4-4291-B20F-EA5EE7F8EB3A}" srcOrd="1" destOrd="0" presId="urn:microsoft.com/office/officeart/2005/8/layout/hierarchy2"/>
    <dgm:cxn modelId="{2E18604E-65B2-4825-BC8A-0A1CB29B295E}" type="presParOf" srcId="{B7130D04-27C9-4802-9AD6-323A769F61A1}" destId="{E63D2C0E-9D04-46A6-983B-AC1CEB74DAD6}" srcOrd="2" destOrd="0" presId="urn:microsoft.com/office/officeart/2005/8/layout/hierarchy2"/>
    <dgm:cxn modelId="{32DA90EC-0265-4EE8-96A4-42D4D1289AF2}" type="presParOf" srcId="{E63D2C0E-9D04-46A6-983B-AC1CEB74DAD6}" destId="{E18E2BE3-9847-48C1-AD9C-D44851BDF3BD}" srcOrd="0" destOrd="0" presId="urn:microsoft.com/office/officeart/2005/8/layout/hierarchy2"/>
    <dgm:cxn modelId="{A7CD9492-9F46-4B5F-8099-0A58CBCAAF3A}" type="presParOf" srcId="{B7130D04-27C9-4802-9AD6-323A769F61A1}" destId="{70422B86-A9D4-46C1-8AFF-8E4F47D6678C}" srcOrd="3" destOrd="0" presId="urn:microsoft.com/office/officeart/2005/8/layout/hierarchy2"/>
    <dgm:cxn modelId="{D9252536-E974-4553-BDEB-032D95D5FB6C}" type="presParOf" srcId="{70422B86-A9D4-46C1-8AFF-8E4F47D6678C}" destId="{0E5282BF-52FF-47C1-BE4B-9735158A0CFB}" srcOrd="0" destOrd="0" presId="urn:microsoft.com/office/officeart/2005/8/layout/hierarchy2"/>
    <dgm:cxn modelId="{2E6C36D3-DEC3-4185-9F24-129517851BA1}" type="presParOf" srcId="{70422B86-A9D4-46C1-8AFF-8E4F47D6678C}" destId="{F56963D4-6D8C-47F6-81A1-33CA69AC43C3}" srcOrd="1" destOrd="0" presId="urn:microsoft.com/office/officeart/2005/8/layout/hierarchy2"/>
    <dgm:cxn modelId="{0349B63D-008D-4D4A-AD2B-87A95F2C24B9}" type="presParOf" srcId="{F56963D4-6D8C-47F6-81A1-33CA69AC43C3}" destId="{F5F8DE71-0AC3-4346-8214-8A7886249996}" srcOrd="0" destOrd="0" presId="urn:microsoft.com/office/officeart/2005/8/layout/hierarchy2"/>
    <dgm:cxn modelId="{BEE6D2B2-7DC2-4585-8691-1836CC328542}" type="presParOf" srcId="{F5F8DE71-0AC3-4346-8214-8A7886249996}" destId="{607AD3D6-DF3B-407E-BE25-2CF20DAE05AA}" srcOrd="0" destOrd="0" presId="urn:microsoft.com/office/officeart/2005/8/layout/hierarchy2"/>
    <dgm:cxn modelId="{1D287854-B0BD-4218-9091-D7B939D56407}" type="presParOf" srcId="{F56963D4-6D8C-47F6-81A1-33CA69AC43C3}" destId="{604C23FA-D9C6-4A35-84BA-12A2EAF65F55}" srcOrd="1" destOrd="0" presId="urn:microsoft.com/office/officeart/2005/8/layout/hierarchy2"/>
    <dgm:cxn modelId="{C0A2722E-2014-4B38-8A0A-43EBD88113DB}" type="presParOf" srcId="{604C23FA-D9C6-4A35-84BA-12A2EAF65F55}" destId="{6862F51A-141D-4ACD-92FC-082181F9EF5A}" srcOrd="0" destOrd="0" presId="urn:microsoft.com/office/officeart/2005/8/layout/hierarchy2"/>
    <dgm:cxn modelId="{EB7D28ED-429F-4C19-B0D3-2E3D6968267A}" type="presParOf" srcId="{604C23FA-D9C6-4A35-84BA-12A2EAF65F55}" destId="{FE3B8DF4-6F7B-4D54-A348-985296EAA35C}" srcOrd="1" destOrd="0" presId="urn:microsoft.com/office/officeart/2005/8/layout/hierarchy2"/>
    <dgm:cxn modelId="{9B331940-621E-488F-8477-8ED08F04CB8E}" type="presParOf" srcId="{B7130D04-27C9-4802-9AD6-323A769F61A1}" destId="{4F8FE1B5-94A7-4905-B678-C85E12D794FB}" srcOrd="4" destOrd="0" presId="urn:microsoft.com/office/officeart/2005/8/layout/hierarchy2"/>
    <dgm:cxn modelId="{61BDF368-2C4D-4509-B33C-3B880AA1D392}" type="presParOf" srcId="{4F8FE1B5-94A7-4905-B678-C85E12D794FB}" destId="{1F3732AE-F346-4210-9A0A-ED77D15264EE}" srcOrd="0" destOrd="0" presId="urn:microsoft.com/office/officeart/2005/8/layout/hierarchy2"/>
    <dgm:cxn modelId="{59AF940F-1795-4B86-8A72-F236F9AEE5F0}" type="presParOf" srcId="{B7130D04-27C9-4802-9AD6-323A769F61A1}" destId="{7217684F-23A3-41A1-BF1C-6795F7ACF849}" srcOrd="5" destOrd="0" presId="urn:microsoft.com/office/officeart/2005/8/layout/hierarchy2"/>
    <dgm:cxn modelId="{E9EE1603-010E-4369-B7EB-7DB38C3260FF}" type="presParOf" srcId="{7217684F-23A3-41A1-BF1C-6795F7ACF849}" destId="{37E3CEE7-85DB-44D8-A9C2-2BBED2B3CF7A}" srcOrd="0" destOrd="0" presId="urn:microsoft.com/office/officeart/2005/8/layout/hierarchy2"/>
    <dgm:cxn modelId="{C8A7524B-B540-43CC-876A-CC3FE144D55B}" type="presParOf" srcId="{7217684F-23A3-41A1-BF1C-6795F7ACF849}" destId="{8B043F7A-86A0-47D9-836F-CE60442A12C6}" srcOrd="1" destOrd="0" presId="urn:microsoft.com/office/officeart/2005/8/layout/hierarchy2"/>
    <dgm:cxn modelId="{81CCBB6D-0A66-4D75-BD3F-E9FF321B13BB}" type="presParOf" srcId="{8B043F7A-86A0-47D9-836F-CE60442A12C6}" destId="{679765C4-45C4-46CF-B765-72B0EC5D7A75}" srcOrd="0" destOrd="0" presId="urn:microsoft.com/office/officeart/2005/8/layout/hierarchy2"/>
    <dgm:cxn modelId="{D43827EF-1861-4491-A01C-867D62E0ABF4}" type="presParOf" srcId="{679765C4-45C4-46CF-B765-72B0EC5D7A75}" destId="{5B68EB1D-D04F-4ACD-B6B7-AD10B0721E4A}" srcOrd="0" destOrd="0" presId="urn:microsoft.com/office/officeart/2005/8/layout/hierarchy2"/>
    <dgm:cxn modelId="{77E7B98F-24FA-4CB0-97AE-9CD227A15C0D}" type="presParOf" srcId="{8B043F7A-86A0-47D9-836F-CE60442A12C6}" destId="{5CC23206-0021-423D-B87F-D953F2EC2501}" srcOrd="1" destOrd="0" presId="urn:microsoft.com/office/officeart/2005/8/layout/hierarchy2"/>
    <dgm:cxn modelId="{AE1279CE-DFC3-4AB1-8FDE-45E7B773E1E9}" type="presParOf" srcId="{5CC23206-0021-423D-B87F-D953F2EC2501}" destId="{ADD2D22C-B608-4539-9942-5C3A50245417}" srcOrd="0" destOrd="0" presId="urn:microsoft.com/office/officeart/2005/8/layout/hierarchy2"/>
    <dgm:cxn modelId="{2F6A41BC-0473-4E12-97AC-4BEA7C5ABA9A}" type="presParOf" srcId="{5CC23206-0021-423D-B87F-D953F2EC2501}" destId="{26A3E06B-641E-4343-9057-758F65795D8E}" srcOrd="1" destOrd="0" presId="urn:microsoft.com/office/officeart/2005/8/layout/hierarchy2"/>
    <dgm:cxn modelId="{694A076B-C004-4E76-B73F-5EFC653CD9FF}" type="presParOf" srcId="{B7130D04-27C9-4802-9AD6-323A769F61A1}" destId="{BBEF106B-80D4-4870-BE9F-65121D86C56E}" srcOrd="6" destOrd="0" presId="urn:microsoft.com/office/officeart/2005/8/layout/hierarchy2"/>
    <dgm:cxn modelId="{689C756E-38FF-4BE4-8FB7-337D32DE57E0}" type="presParOf" srcId="{BBEF106B-80D4-4870-BE9F-65121D86C56E}" destId="{ED59FABB-5335-4D84-88B1-CA56F328D522}" srcOrd="0" destOrd="0" presId="urn:microsoft.com/office/officeart/2005/8/layout/hierarchy2"/>
    <dgm:cxn modelId="{30C37C40-E115-45CF-8B18-052925C8EC62}" type="presParOf" srcId="{B7130D04-27C9-4802-9AD6-323A769F61A1}" destId="{F557E648-666D-487A-82A1-6674695B4655}" srcOrd="7" destOrd="0" presId="urn:microsoft.com/office/officeart/2005/8/layout/hierarchy2"/>
    <dgm:cxn modelId="{3225561E-184A-45D7-93C2-757566B8E0CE}" type="presParOf" srcId="{F557E648-666D-487A-82A1-6674695B4655}" destId="{B88F0F50-4A9D-40AE-865B-4F279ABABD38}" srcOrd="0" destOrd="0" presId="urn:microsoft.com/office/officeart/2005/8/layout/hierarchy2"/>
    <dgm:cxn modelId="{076654BA-E38A-41CF-B3AC-CE95FF5C05D0}" type="presParOf" srcId="{F557E648-666D-487A-82A1-6674695B4655}" destId="{519E5E72-0D63-49AA-B0F0-9BAF3A180BF3}" srcOrd="1" destOrd="0" presId="urn:microsoft.com/office/officeart/2005/8/layout/hierarchy2"/>
    <dgm:cxn modelId="{EFB8D5AE-BE5E-49EC-AB90-98706DA8DCD9}" type="presParOf" srcId="{519E5E72-0D63-49AA-B0F0-9BAF3A180BF3}" destId="{7F896A4D-7E3E-4FF5-8D23-8E1B9CDD317C}" srcOrd="0" destOrd="0" presId="urn:microsoft.com/office/officeart/2005/8/layout/hierarchy2"/>
    <dgm:cxn modelId="{F3BBC38F-6E90-487B-9EB7-A240EE46883B}" type="presParOf" srcId="{7F896A4D-7E3E-4FF5-8D23-8E1B9CDD317C}" destId="{A3349632-AFFA-4524-858A-C72F4136F926}" srcOrd="0" destOrd="0" presId="urn:microsoft.com/office/officeart/2005/8/layout/hierarchy2"/>
    <dgm:cxn modelId="{F4E321F9-2B9F-4907-B4B0-FE0D88198401}" type="presParOf" srcId="{519E5E72-0D63-49AA-B0F0-9BAF3A180BF3}" destId="{BC44D36C-E2FD-4BEC-957F-B45C28FFD137}" srcOrd="1" destOrd="0" presId="urn:microsoft.com/office/officeart/2005/8/layout/hierarchy2"/>
    <dgm:cxn modelId="{D0339086-D204-4F30-9500-A2944976D62E}" type="presParOf" srcId="{BC44D36C-E2FD-4BEC-957F-B45C28FFD137}" destId="{C8822853-6970-47C2-A7A7-9AAAB7D96D29}" srcOrd="0" destOrd="0" presId="urn:microsoft.com/office/officeart/2005/8/layout/hierarchy2"/>
    <dgm:cxn modelId="{E9F68F02-7274-43A7-9248-B297C0C3A097}" type="presParOf" srcId="{BC44D36C-E2FD-4BEC-957F-B45C28FFD137}" destId="{6184A492-3270-40BD-B996-229E328B5A31}" srcOrd="1" destOrd="0" presId="urn:microsoft.com/office/officeart/2005/8/layout/hierarchy2"/>
    <dgm:cxn modelId="{E0649DE5-AC4A-4CEB-B652-C322F2022952}" type="presParOf" srcId="{B7130D04-27C9-4802-9AD6-323A769F61A1}" destId="{6EF6FBD2-A62F-401F-AE7A-04D1135FD580}" srcOrd="8" destOrd="0" presId="urn:microsoft.com/office/officeart/2005/8/layout/hierarchy2"/>
    <dgm:cxn modelId="{C5BB87A2-8B9C-4004-946C-EA9C2A1CEACC}" type="presParOf" srcId="{6EF6FBD2-A62F-401F-AE7A-04D1135FD580}" destId="{02F91673-F37B-4215-9DFF-0CA06FD6D1AE}" srcOrd="0" destOrd="0" presId="urn:microsoft.com/office/officeart/2005/8/layout/hierarchy2"/>
    <dgm:cxn modelId="{B7C6A6CE-0B72-4B50-92D9-D4B961585C34}" type="presParOf" srcId="{B7130D04-27C9-4802-9AD6-323A769F61A1}" destId="{C8CA616F-D8C3-4F19-9F55-A592E13643A1}" srcOrd="9" destOrd="0" presId="urn:microsoft.com/office/officeart/2005/8/layout/hierarchy2"/>
    <dgm:cxn modelId="{3EBA3244-0DF0-4130-8FE8-FAAA26022B5A}" type="presParOf" srcId="{C8CA616F-D8C3-4F19-9F55-A592E13643A1}" destId="{5F153F0B-43E9-4BD0-AD38-B4A5C64B88D2}" srcOrd="0" destOrd="0" presId="urn:microsoft.com/office/officeart/2005/8/layout/hierarchy2"/>
    <dgm:cxn modelId="{A90362D7-8598-413E-9C1C-B53ADBE608E9}" type="presParOf" srcId="{C8CA616F-D8C3-4F19-9F55-A592E13643A1}" destId="{E2CC4676-86BF-40DC-B7F5-0D8993DC7C1E}" srcOrd="1" destOrd="0" presId="urn:microsoft.com/office/officeart/2005/8/layout/hierarchy2"/>
    <dgm:cxn modelId="{E4DDEBFD-ED7D-4834-95F8-4E3679E55F36}" type="presParOf" srcId="{E2CC4676-86BF-40DC-B7F5-0D8993DC7C1E}" destId="{A970A648-A7F8-4D2B-9F2A-60AE0DF6DFAC}" srcOrd="0" destOrd="0" presId="urn:microsoft.com/office/officeart/2005/8/layout/hierarchy2"/>
    <dgm:cxn modelId="{8DD31396-241D-41A9-B47A-C61F522C5A7E}" type="presParOf" srcId="{A970A648-A7F8-4D2B-9F2A-60AE0DF6DFAC}" destId="{15F6EABC-F4DE-41DE-B09E-36B29A1A2964}" srcOrd="0" destOrd="0" presId="urn:microsoft.com/office/officeart/2005/8/layout/hierarchy2"/>
    <dgm:cxn modelId="{552D39FC-319E-4380-887D-F9BFC50900F8}" type="presParOf" srcId="{E2CC4676-86BF-40DC-B7F5-0D8993DC7C1E}" destId="{6D2C4A7E-EBEB-4572-A7C0-858F5DAB2E61}" srcOrd="1" destOrd="0" presId="urn:microsoft.com/office/officeart/2005/8/layout/hierarchy2"/>
    <dgm:cxn modelId="{18EDEB25-4344-4FC1-870A-C08A777D16D1}" type="presParOf" srcId="{6D2C4A7E-EBEB-4572-A7C0-858F5DAB2E61}" destId="{C6A070AC-9A65-4B9D-BFAC-A4EDF96BB20E}" srcOrd="0" destOrd="0" presId="urn:microsoft.com/office/officeart/2005/8/layout/hierarchy2"/>
    <dgm:cxn modelId="{D74B573D-A654-424A-9AFF-8C6476ACE697}" type="presParOf" srcId="{6D2C4A7E-EBEB-4572-A7C0-858F5DAB2E61}" destId="{3B1A2C06-692C-4B7D-90D0-C1E8C7AB8BB8}" srcOrd="1" destOrd="0" presId="urn:microsoft.com/office/officeart/2005/8/layout/hierarchy2"/>
    <dgm:cxn modelId="{AD31A8CD-8D14-417D-87ED-A9AAF48E414E}" type="presParOf" srcId="{B7130D04-27C9-4802-9AD6-323A769F61A1}" destId="{97BA5ED5-8EF7-4EE5-B793-A68A7461D60F}" srcOrd="10" destOrd="0" presId="urn:microsoft.com/office/officeart/2005/8/layout/hierarchy2"/>
    <dgm:cxn modelId="{098A3F98-D8D7-4726-A195-D7AC9930D363}" type="presParOf" srcId="{97BA5ED5-8EF7-4EE5-B793-A68A7461D60F}" destId="{18113212-3058-4C1C-A83B-5182D9BBA9E3}" srcOrd="0" destOrd="0" presId="urn:microsoft.com/office/officeart/2005/8/layout/hierarchy2"/>
    <dgm:cxn modelId="{FF1A403E-7F13-41EA-A96F-6C9ED0E71A08}" type="presParOf" srcId="{B7130D04-27C9-4802-9AD6-323A769F61A1}" destId="{134EA157-22B6-4E08-947D-B2D0E63DBF98}" srcOrd="11" destOrd="0" presId="urn:microsoft.com/office/officeart/2005/8/layout/hierarchy2"/>
    <dgm:cxn modelId="{B6346163-BF99-4F08-A459-FAD4D19A5D06}" type="presParOf" srcId="{134EA157-22B6-4E08-947D-B2D0E63DBF98}" destId="{4AA50E61-44D3-4E0B-AEF7-417110E0582A}" srcOrd="0" destOrd="0" presId="urn:microsoft.com/office/officeart/2005/8/layout/hierarchy2"/>
    <dgm:cxn modelId="{A68E3DFC-6279-49B7-979A-A157A05AAB5E}" type="presParOf" srcId="{134EA157-22B6-4E08-947D-B2D0E63DBF98}" destId="{E5FEAB2F-84F4-4BA6-99F6-098846CA9EB8}" srcOrd="1" destOrd="0" presId="urn:microsoft.com/office/officeart/2005/8/layout/hierarchy2"/>
    <dgm:cxn modelId="{EA12BE0D-8F76-4DF5-A1DB-8F159D99B9CA}" type="presParOf" srcId="{E5FEAB2F-84F4-4BA6-99F6-098846CA9EB8}" destId="{28831124-9503-4B20-8D53-5962EA44799F}" srcOrd="0" destOrd="0" presId="urn:microsoft.com/office/officeart/2005/8/layout/hierarchy2"/>
    <dgm:cxn modelId="{9C13DBBD-5B2C-401F-BC22-59BE928040C7}" type="presParOf" srcId="{28831124-9503-4B20-8D53-5962EA44799F}" destId="{5CBBDE88-7508-4697-9136-A4D73E0E6CED}" srcOrd="0" destOrd="0" presId="urn:microsoft.com/office/officeart/2005/8/layout/hierarchy2"/>
    <dgm:cxn modelId="{AB4283E4-F945-45F4-A879-7F4F3866A3E6}" type="presParOf" srcId="{E5FEAB2F-84F4-4BA6-99F6-098846CA9EB8}" destId="{FF925464-0473-4BBF-A416-AF28CA157C97}" srcOrd="1" destOrd="0" presId="urn:microsoft.com/office/officeart/2005/8/layout/hierarchy2"/>
    <dgm:cxn modelId="{460901E9-88F4-4026-98EA-16E52B225FF5}" type="presParOf" srcId="{FF925464-0473-4BBF-A416-AF28CA157C97}" destId="{B3B8B20B-EAB4-4D3B-8193-134D54A2E3D4}" srcOrd="0" destOrd="0" presId="urn:microsoft.com/office/officeart/2005/8/layout/hierarchy2"/>
    <dgm:cxn modelId="{2DCDA717-0C0B-4A11-BF3B-C8240A9185CA}" type="presParOf" srcId="{FF925464-0473-4BBF-A416-AF28CA157C97}" destId="{C2BF5073-9A9D-42FF-B7EB-E61CC1736A63}" srcOrd="1" destOrd="0" presId="urn:microsoft.com/office/officeart/2005/8/layout/hierarchy2"/>
    <dgm:cxn modelId="{5189810F-48DF-47F2-B31B-E3BAAED4A6BD}" type="presParOf" srcId="{B7130D04-27C9-4802-9AD6-323A769F61A1}" destId="{C90F9F23-DACB-4C74-A285-240FC501A375}" srcOrd="12" destOrd="0" presId="urn:microsoft.com/office/officeart/2005/8/layout/hierarchy2"/>
    <dgm:cxn modelId="{3D2A02C9-9889-4159-9406-D18596E861D4}" type="presParOf" srcId="{C90F9F23-DACB-4C74-A285-240FC501A375}" destId="{36C7B791-7229-46DA-B3FC-8C90A1ED4A29}" srcOrd="0" destOrd="0" presId="urn:microsoft.com/office/officeart/2005/8/layout/hierarchy2"/>
    <dgm:cxn modelId="{E204B215-AD18-4A22-9B36-BFC5B523D37B}" type="presParOf" srcId="{B7130D04-27C9-4802-9AD6-323A769F61A1}" destId="{13D2761B-710F-4BD1-A2BA-69018A934140}" srcOrd="13" destOrd="0" presId="urn:microsoft.com/office/officeart/2005/8/layout/hierarchy2"/>
    <dgm:cxn modelId="{F402294A-84E8-4E34-8EE0-F1EE7BD462AF}" type="presParOf" srcId="{13D2761B-710F-4BD1-A2BA-69018A934140}" destId="{710522D3-1F0F-48A9-A563-238652E761E4}" srcOrd="0" destOrd="0" presId="urn:microsoft.com/office/officeart/2005/8/layout/hierarchy2"/>
    <dgm:cxn modelId="{2E70D742-E31A-4762-BE95-4B821FC5FE2D}" type="presParOf" srcId="{13D2761B-710F-4BD1-A2BA-69018A934140}" destId="{B557C7B5-E851-4BC9-A887-12F1C815E668}" srcOrd="1" destOrd="0" presId="urn:microsoft.com/office/officeart/2005/8/layout/hierarchy2"/>
    <dgm:cxn modelId="{7F6186E3-34EA-4C47-B5EA-4E77CDFBA513}" type="presParOf" srcId="{B557C7B5-E851-4BC9-A887-12F1C815E668}" destId="{9E8C29D8-781B-49AC-BDEE-1D3D19BE454B}" srcOrd="0" destOrd="0" presId="urn:microsoft.com/office/officeart/2005/8/layout/hierarchy2"/>
    <dgm:cxn modelId="{B076E146-3409-4162-858B-1715A2838613}" type="presParOf" srcId="{9E8C29D8-781B-49AC-BDEE-1D3D19BE454B}" destId="{43150088-21B3-47E4-B2BB-9A065D233E06}" srcOrd="0" destOrd="0" presId="urn:microsoft.com/office/officeart/2005/8/layout/hierarchy2"/>
    <dgm:cxn modelId="{59172962-5E16-424E-BEE5-F7EFAF191229}" type="presParOf" srcId="{B557C7B5-E851-4BC9-A887-12F1C815E668}" destId="{A87895FD-3286-48F0-9ECB-64A7A99725DD}" srcOrd="1" destOrd="0" presId="urn:microsoft.com/office/officeart/2005/8/layout/hierarchy2"/>
    <dgm:cxn modelId="{03416632-7D1F-4488-A200-A2B3DBB5C889}" type="presParOf" srcId="{A87895FD-3286-48F0-9ECB-64A7A99725DD}" destId="{F5874114-414E-4BD4-B477-5A8586CC8AD5}" srcOrd="0" destOrd="0" presId="urn:microsoft.com/office/officeart/2005/8/layout/hierarchy2"/>
    <dgm:cxn modelId="{7568CC67-0979-4F40-8E37-1120396A5A14}" type="presParOf" srcId="{A87895FD-3286-48F0-9ECB-64A7A99725DD}" destId="{C4E32082-14A5-464C-AA18-042B4F7122D0}" srcOrd="1" destOrd="0" presId="urn:microsoft.com/office/officeart/2005/8/layout/hierarchy2"/>
    <dgm:cxn modelId="{B9D511F3-A2BB-49C5-86C2-ED623D1CA4D7}" type="presParOf" srcId="{B7130D04-27C9-4802-9AD6-323A769F61A1}" destId="{1FD04310-4050-46BD-BD1B-A15E2EA16473}" srcOrd="14" destOrd="0" presId="urn:microsoft.com/office/officeart/2005/8/layout/hierarchy2"/>
    <dgm:cxn modelId="{ABE0C6B6-E9BC-4F7D-9446-4A5AAC75AE09}" type="presParOf" srcId="{1FD04310-4050-46BD-BD1B-A15E2EA16473}" destId="{0616F14C-9B10-465D-B925-8549A39D09FB}" srcOrd="0" destOrd="0" presId="urn:microsoft.com/office/officeart/2005/8/layout/hierarchy2"/>
    <dgm:cxn modelId="{D2943DA3-E539-4DC4-AE16-38FB9E8F7B87}" type="presParOf" srcId="{B7130D04-27C9-4802-9AD6-323A769F61A1}" destId="{57C426DA-B78B-4B6E-88ED-7DB3F75EF68A}" srcOrd="15" destOrd="0" presId="urn:microsoft.com/office/officeart/2005/8/layout/hierarchy2"/>
    <dgm:cxn modelId="{F84C65A7-A545-4F71-8355-19C29F456313}" type="presParOf" srcId="{57C426DA-B78B-4B6E-88ED-7DB3F75EF68A}" destId="{3ADB51C0-2936-4415-86C2-C1233AD247AA}" srcOrd="0" destOrd="0" presId="urn:microsoft.com/office/officeart/2005/8/layout/hierarchy2"/>
    <dgm:cxn modelId="{C2793117-CD0E-4E37-8618-7AF896905DDC}" type="presParOf" srcId="{57C426DA-B78B-4B6E-88ED-7DB3F75EF68A}" destId="{A10C1573-8C37-4F16-BA8C-524FBC9B35EB}" srcOrd="1" destOrd="0" presId="urn:microsoft.com/office/officeart/2005/8/layout/hierarchy2"/>
    <dgm:cxn modelId="{61A5BDB1-70EA-9242-BD96-57A88492401E}" type="presParOf" srcId="{A10C1573-8C37-4F16-BA8C-524FBC9B35EB}" destId="{7976B8D0-422C-5A4F-AEBA-8AECA1B3A3D2}" srcOrd="0" destOrd="0" presId="urn:microsoft.com/office/officeart/2005/8/layout/hierarchy2"/>
    <dgm:cxn modelId="{09DFC9CC-4601-0D47-84B8-AD7CC5DAC9D2}" type="presParOf" srcId="{7976B8D0-422C-5A4F-AEBA-8AECA1B3A3D2}" destId="{0C559979-7322-FC47-8BE5-FD9AFAF20E59}" srcOrd="0" destOrd="0" presId="urn:microsoft.com/office/officeart/2005/8/layout/hierarchy2"/>
    <dgm:cxn modelId="{0A670C7E-69CE-5646-902E-CAD59CC8FE2C}" type="presParOf" srcId="{A10C1573-8C37-4F16-BA8C-524FBC9B35EB}" destId="{3A1B42CF-5255-DB48-91F8-7EBE4CC04D2A}" srcOrd="1" destOrd="0" presId="urn:microsoft.com/office/officeart/2005/8/layout/hierarchy2"/>
    <dgm:cxn modelId="{FFFA9CC2-DE68-B440-BE7F-73484E06A8D1}" type="presParOf" srcId="{3A1B42CF-5255-DB48-91F8-7EBE4CC04D2A}" destId="{A34DD926-C945-E045-9728-ED3A2490E118}" srcOrd="0" destOrd="0" presId="urn:microsoft.com/office/officeart/2005/8/layout/hierarchy2"/>
    <dgm:cxn modelId="{158BDEBD-36B3-B74A-B135-A320E7DD7D92}" type="presParOf" srcId="{3A1B42CF-5255-DB48-91F8-7EBE4CC04D2A}" destId="{A4320F7F-7F47-DF43-A948-4C3087151BAA}" srcOrd="1" destOrd="0" presId="urn:microsoft.com/office/officeart/2005/8/layout/hierarchy2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7B3A6-D719-E84C-A61D-A46B5FB46655}">
      <dsp:nvSpPr>
        <dsp:cNvPr id="0" name=""/>
        <dsp:cNvSpPr/>
      </dsp:nvSpPr>
      <dsp:spPr>
        <a:xfrm>
          <a:off x="1146162" y="1437160"/>
          <a:ext cx="209514" cy="800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57" y="0"/>
              </a:lnTo>
              <a:lnTo>
                <a:pt x="104757" y="800436"/>
              </a:lnTo>
              <a:lnTo>
                <a:pt x="209514" y="800436"/>
              </a:lnTo>
            </a:path>
          </a:pathLst>
        </a:custGeom>
        <a:noFill/>
        <a:ln w="25400" cap="flat" cmpd="sng" algn="ctr">
          <a:solidFill>
            <a:srgbClr val="8C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77878-AE73-D74D-9C40-634243391021}">
      <dsp:nvSpPr>
        <dsp:cNvPr id="0" name=""/>
        <dsp:cNvSpPr/>
      </dsp:nvSpPr>
      <dsp:spPr>
        <a:xfrm>
          <a:off x="1146162" y="1437160"/>
          <a:ext cx="209514" cy="32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57" y="0"/>
              </a:lnTo>
              <a:lnTo>
                <a:pt x="104757" y="323563"/>
              </a:lnTo>
              <a:lnTo>
                <a:pt x="209514" y="323563"/>
              </a:lnTo>
            </a:path>
          </a:pathLst>
        </a:custGeom>
        <a:noFill/>
        <a:ln w="25400" cap="flat" cmpd="sng" algn="ctr">
          <a:solidFill>
            <a:srgbClr val="8C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AAC00-7307-6F45-9260-2770B2555988}">
      <dsp:nvSpPr>
        <dsp:cNvPr id="0" name=""/>
        <dsp:cNvSpPr/>
      </dsp:nvSpPr>
      <dsp:spPr>
        <a:xfrm>
          <a:off x="1146162" y="1222408"/>
          <a:ext cx="209514" cy="214751"/>
        </a:xfrm>
        <a:custGeom>
          <a:avLst/>
          <a:gdLst/>
          <a:ahLst/>
          <a:cxnLst/>
          <a:rect l="0" t="0" r="0" b="0"/>
          <a:pathLst>
            <a:path>
              <a:moveTo>
                <a:pt x="0" y="214751"/>
              </a:moveTo>
              <a:lnTo>
                <a:pt x="104757" y="214751"/>
              </a:lnTo>
              <a:lnTo>
                <a:pt x="104757" y="0"/>
              </a:lnTo>
              <a:lnTo>
                <a:pt x="209514" y="0"/>
              </a:lnTo>
            </a:path>
          </a:pathLst>
        </a:custGeom>
        <a:noFill/>
        <a:ln w="25400" cap="flat" cmpd="sng" algn="ctr">
          <a:solidFill>
            <a:srgbClr val="8C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88163-6AC6-3949-ACE6-32FF642CA10B}">
      <dsp:nvSpPr>
        <dsp:cNvPr id="0" name=""/>
        <dsp:cNvSpPr/>
      </dsp:nvSpPr>
      <dsp:spPr>
        <a:xfrm>
          <a:off x="1146162" y="678067"/>
          <a:ext cx="209514" cy="759092"/>
        </a:xfrm>
        <a:custGeom>
          <a:avLst/>
          <a:gdLst/>
          <a:ahLst/>
          <a:cxnLst/>
          <a:rect l="0" t="0" r="0" b="0"/>
          <a:pathLst>
            <a:path>
              <a:moveTo>
                <a:pt x="0" y="759092"/>
              </a:moveTo>
              <a:lnTo>
                <a:pt x="104757" y="759092"/>
              </a:lnTo>
              <a:lnTo>
                <a:pt x="104757" y="0"/>
              </a:lnTo>
              <a:lnTo>
                <a:pt x="209514" y="0"/>
              </a:lnTo>
            </a:path>
          </a:pathLst>
        </a:custGeom>
        <a:noFill/>
        <a:ln w="25400" cap="flat" cmpd="sng" algn="ctr">
          <a:solidFill>
            <a:srgbClr val="8C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8A2C5-CBAA-2D44-9F1F-20C06EA92D6C}">
      <dsp:nvSpPr>
        <dsp:cNvPr id="0" name=""/>
        <dsp:cNvSpPr/>
      </dsp:nvSpPr>
      <dsp:spPr>
        <a:xfrm>
          <a:off x="2444" y="1039108"/>
          <a:ext cx="1143718" cy="796102"/>
        </a:xfrm>
        <a:prstGeom prst="rect">
          <a:avLst/>
        </a:prstGeom>
        <a:solidFill>
          <a:srgbClr val="903D6D"/>
        </a:solidFill>
        <a:ln w="25400" cap="flat" cmpd="sng" algn="ctr">
          <a:noFill/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ФАОП</a:t>
          </a:r>
        </a:p>
      </dsp:txBody>
      <dsp:txXfrm>
        <a:off x="2444" y="1039108"/>
        <a:ext cx="1143718" cy="796102"/>
      </dsp:txXfrm>
    </dsp:sp>
    <dsp:sp modelId="{CEEEFDE1-329D-5040-B19A-0F0D5C3F8561}">
      <dsp:nvSpPr>
        <dsp:cNvPr id="0" name=""/>
        <dsp:cNvSpPr/>
      </dsp:nvSpPr>
      <dsp:spPr>
        <a:xfrm>
          <a:off x="1355677" y="481419"/>
          <a:ext cx="3003767" cy="3932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C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anose="02020603050405020304" pitchFamily="18" charset="0"/>
            </a:rPr>
            <a:t>ФАОП ДО</a:t>
          </a:r>
        </a:p>
      </dsp:txBody>
      <dsp:txXfrm>
        <a:off x="1355677" y="481419"/>
        <a:ext cx="3003767" cy="393297"/>
      </dsp:txXfrm>
    </dsp:sp>
    <dsp:sp modelId="{428B82EC-3BD6-ED4C-A0C6-82BF0B5F1768}">
      <dsp:nvSpPr>
        <dsp:cNvPr id="0" name=""/>
        <dsp:cNvSpPr/>
      </dsp:nvSpPr>
      <dsp:spPr>
        <a:xfrm>
          <a:off x="1355677" y="1005662"/>
          <a:ext cx="3009162" cy="433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C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anose="02020603050405020304" pitchFamily="18" charset="0"/>
            </a:rPr>
            <a:t>ФАООП УО (ИН)</a:t>
          </a:r>
        </a:p>
      </dsp:txBody>
      <dsp:txXfrm>
        <a:off x="1355677" y="1005662"/>
        <a:ext cx="3009162" cy="433491"/>
      </dsp:txXfrm>
    </dsp:sp>
    <dsp:sp modelId="{7D711EBC-1D2C-5C46-8333-EAA8E71A0159}">
      <dsp:nvSpPr>
        <dsp:cNvPr id="0" name=""/>
        <dsp:cNvSpPr/>
      </dsp:nvSpPr>
      <dsp:spPr>
        <a:xfrm>
          <a:off x="1355677" y="1570100"/>
          <a:ext cx="2952540" cy="3812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3D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anose="02020603050405020304" pitchFamily="18" charset="0"/>
            </a:rPr>
            <a:t>ФАОП НОО</a:t>
          </a:r>
        </a:p>
      </dsp:txBody>
      <dsp:txXfrm>
        <a:off x="1355677" y="1570100"/>
        <a:ext cx="2952540" cy="381245"/>
      </dsp:txXfrm>
    </dsp:sp>
    <dsp:sp modelId="{A492E92D-D6F5-9A46-A675-D2C1EB78FC91}">
      <dsp:nvSpPr>
        <dsp:cNvPr id="0" name=""/>
        <dsp:cNvSpPr/>
      </dsp:nvSpPr>
      <dsp:spPr>
        <a:xfrm>
          <a:off x="1355677" y="2082292"/>
          <a:ext cx="2990117" cy="310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3D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anose="02020603050405020304" pitchFamily="18" charset="0"/>
            </a:rPr>
            <a:t>ФАОП ООО</a:t>
          </a:r>
        </a:p>
      </dsp:txBody>
      <dsp:txXfrm>
        <a:off x="1355677" y="2082292"/>
        <a:ext cx="2990117" cy="310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D950E-4976-47BC-A8A0-7AC9D6423352}">
      <dsp:nvSpPr>
        <dsp:cNvPr id="0" name=""/>
        <dsp:cNvSpPr/>
      </dsp:nvSpPr>
      <dsp:spPr>
        <a:xfrm>
          <a:off x="700646" y="519898"/>
          <a:ext cx="1740540" cy="2558645"/>
        </a:xfrm>
        <a:prstGeom prst="roundRect">
          <a:avLst>
            <a:gd name="adj" fmla="val 10000"/>
          </a:avLst>
        </a:prstGeom>
        <a:solidFill>
          <a:srgbClr val="8B3C67"/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</a:rPr>
            <a:t>Коррекционно-развивающее обучение </a:t>
          </a:r>
          <a:r>
            <a:rPr lang="en-US" sz="1100" b="1" kern="1200" dirty="0">
              <a:solidFill>
                <a:schemeClr val="bg1"/>
              </a:solidFill>
            </a:rPr>
            <a:t/>
          </a:r>
          <a:br>
            <a:rPr lang="en-US" sz="1100" b="1" kern="1200" dirty="0">
              <a:solidFill>
                <a:schemeClr val="bg1"/>
              </a:solidFill>
            </a:rPr>
          </a:br>
          <a:r>
            <a:rPr lang="ru-RU" sz="1100" b="1" kern="1200" dirty="0">
              <a:solidFill>
                <a:schemeClr val="bg1"/>
              </a:solidFill>
            </a:rPr>
            <a:t>и воспитание обучающихся</a:t>
          </a:r>
          <a:r>
            <a:rPr lang="en-US" sz="1100" b="1" kern="1200" dirty="0">
              <a:solidFill>
                <a:schemeClr val="bg1"/>
              </a:solidFill>
            </a:rPr>
            <a:t/>
          </a:r>
          <a:br>
            <a:rPr lang="en-US" sz="1100" b="1" kern="1200" dirty="0">
              <a:solidFill>
                <a:schemeClr val="bg1"/>
              </a:solidFill>
            </a:rPr>
          </a:br>
          <a:r>
            <a:rPr lang="ru-RU" sz="1100" b="1" kern="1200" dirty="0">
              <a:solidFill>
                <a:schemeClr val="bg1"/>
              </a:solidFill>
            </a:rPr>
            <a:t> с ОВЗ, психолого-педагогическая помощь и поддержка участников образовательных отношений </a:t>
          </a:r>
        </a:p>
      </dsp:txBody>
      <dsp:txXfrm>
        <a:off x="751625" y="570877"/>
        <a:ext cx="1638582" cy="2456687"/>
      </dsp:txXfrm>
    </dsp:sp>
    <dsp:sp modelId="{EBEFF148-E786-408F-A011-756FC9421833}">
      <dsp:nvSpPr>
        <dsp:cNvPr id="0" name=""/>
        <dsp:cNvSpPr/>
      </dsp:nvSpPr>
      <dsp:spPr>
        <a:xfrm rot="16869120">
          <a:off x="1783505" y="990888"/>
          <a:ext cx="1630774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1630774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b="0" kern="1200"/>
        </a:p>
      </dsp:txBody>
      <dsp:txXfrm>
        <a:off x="2558123" y="958461"/>
        <a:ext cx="81538" cy="81538"/>
      </dsp:txXfrm>
    </dsp:sp>
    <dsp:sp modelId="{1C4BFF15-08D8-4D6F-A843-6CD30D81E881}">
      <dsp:nvSpPr>
        <dsp:cNvPr id="0" name=""/>
        <dsp:cNvSpPr/>
      </dsp:nvSpPr>
      <dsp:spPr>
        <a:xfrm>
          <a:off x="2756599" y="0"/>
          <a:ext cx="2151651" cy="39847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0" kern="1200" dirty="0">
              <a:solidFill>
                <a:schemeClr val="tx1"/>
              </a:solidFill>
            </a:rPr>
            <a:t>обучающихся </a:t>
          </a:r>
          <a:r>
            <a:rPr lang="en-US" sz="1050" b="0" kern="1200" dirty="0">
              <a:solidFill>
                <a:schemeClr val="tx1"/>
              </a:solidFill>
            </a:rPr>
            <a:t/>
          </a:r>
          <a:br>
            <a:rPr lang="en-US" sz="1050" b="0" kern="1200" dirty="0">
              <a:solidFill>
                <a:schemeClr val="tx1"/>
              </a:solidFill>
            </a:rPr>
          </a:br>
          <a:r>
            <a:rPr lang="ru-RU" sz="1050" b="1" kern="1200" dirty="0">
              <a:solidFill>
                <a:schemeClr val="tx1"/>
              </a:solidFill>
            </a:rPr>
            <a:t>с нарушениями речи</a:t>
          </a:r>
        </a:p>
      </dsp:txBody>
      <dsp:txXfrm>
        <a:off x="2768270" y="11671"/>
        <a:ext cx="2128309" cy="375137"/>
      </dsp:txXfrm>
    </dsp:sp>
    <dsp:sp modelId="{A3CC1796-0401-4F7E-9275-21A50215C6FA}">
      <dsp:nvSpPr>
        <dsp:cNvPr id="0" name=""/>
        <dsp:cNvSpPr/>
      </dsp:nvSpPr>
      <dsp:spPr>
        <a:xfrm>
          <a:off x="4908250" y="190898"/>
          <a:ext cx="337145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337145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b="0" kern="1200"/>
        </a:p>
      </dsp:txBody>
      <dsp:txXfrm>
        <a:off x="5068394" y="190810"/>
        <a:ext cx="16857" cy="16857"/>
      </dsp:txXfrm>
    </dsp:sp>
    <dsp:sp modelId="{2E088D28-C493-4919-81E6-0F7B4362F559}">
      <dsp:nvSpPr>
        <dsp:cNvPr id="0" name=""/>
        <dsp:cNvSpPr/>
      </dsp:nvSpPr>
      <dsp:spPr>
        <a:xfrm>
          <a:off x="5245395" y="0"/>
          <a:ext cx="2086635" cy="398479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>
              <a:solidFill>
                <a:schemeClr val="tx1"/>
              </a:solidFill>
            </a:rPr>
            <a:t>Учитель-логопед (логопед) </a:t>
          </a:r>
          <a:r>
            <a:rPr lang="ru-RU" sz="900" b="0" kern="1200" dirty="0">
              <a:solidFill>
                <a:schemeClr val="tx1"/>
              </a:solidFill>
            </a:rPr>
            <a:t>(профиль: нарушения речи)</a:t>
          </a:r>
        </a:p>
      </dsp:txBody>
      <dsp:txXfrm>
        <a:off x="5257066" y="11671"/>
        <a:ext cx="2063293" cy="375137"/>
      </dsp:txXfrm>
    </dsp:sp>
    <dsp:sp modelId="{E63D2C0E-9D04-46A6-983B-AC1CEB74DAD6}">
      <dsp:nvSpPr>
        <dsp:cNvPr id="0" name=""/>
        <dsp:cNvSpPr/>
      </dsp:nvSpPr>
      <dsp:spPr>
        <a:xfrm rot="17210106">
          <a:off x="2018833" y="1221816"/>
          <a:ext cx="1189088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1189088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b="0" kern="1200"/>
        </a:p>
      </dsp:txBody>
      <dsp:txXfrm>
        <a:off x="2583650" y="1200430"/>
        <a:ext cx="59454" cy="59454"/>
      </dsp:txXfrm>
    </dsp:sp>
    <dsp:sp modelId="{0E5282BF-52FF-47C1-BE4B-9735158A0CFB}">
      <dsp:nvSpPr>
        <dsp:cNvPr id="0" name=""/>
        <dsp:cNvSpPr/>
      </dsp:nvSpPr>
      <dsp:spPr>
        <a:xfrm>
          <a:off x="2785568" y="461854"/>
          <a:ext cx="2145602" cy="398479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0" kern="1200" dirty="0">
              <a:solidFill>
                <a:schemeClr val="tx1"/>
              </a:solidFill>
            </a:rPr>
            <a:t>обучающихся </a:t>
          </a:r>
          <a:r>
            <a:rPr lang="en-US" sz="1050" b="0" kern="1200" dirty="0">
              <a:solidFill>
                <a:schemeClr val="tx1"/>
              </a:solidFill>
            </a:rPr>
            <a:t/>
          </a:r>
          <a:br>
            <a:rPr lang="en-US" sz="1050" b="0" kern="1200" dirty="0">
              <a:solidFill>
                <a:schemeClr val="tx1"/>
              </a:solidFill>
            </a:rPr>
          </a:br>
          <a:r>
            <a:rPr lang="ru-RU" sz="1050" b="1" kern="1200" dirty="0">
              <a:solidFill>
                <a:schemeClr val="tx1"/>
              </a:solidFill>
            </a:rPr>
            <a:t>с нарушениями слуха</a:t>
          </a:r>
        </a:p>
      </dsp:txBody>
      <dsp:txXfrm>
        <a:off x="2797239" y="473525"/>
        <a:ext cx="2122260" cy="375137"/>
      </dsp:txXfrm>
    </dsp:sp>
    <dsp:sp modelId="{F5F8DE71-0AC3-4346-8214-8A7886249996}">
      <dsp:nvSpPr>
        <dsp:cNvPr id="0" name=""/>
        <dsp:cNvSpPr/>
      </dsp:nvSpPr>
      <dsp:spPr>
        <a:xfrm rot="21592702">
          <a:off x="4931170" y="652396"/>
          <a:ext cx="335990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335990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b="0" kern="1200"/>
        </a:p>
      </dsp:txBody>
      <dsp:txXfrm>
        <a:off x="5090766" y="652338"/>
        <a:ext cx="16799" cy="16799"/>
      </dsp:txXfrm>
    </dsp:sp>
    <dsp:sp modelId="{6862F51A-141D-4ACD-92FC-082181F9EF5A}">
      <dsp:nvSpPr>
        <dsp:cNvPr id="0" name=""/>
        <dsp:cNvSpPr/>
      </dsp:nvSpPr>
      <dsp:spPr>
        <a:xfrm>
          <a:off x="5267160" y="461141"/>
          <a:ext cx="2131703" cy="39847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>
              <a:solidFill>
                <a:schemeClr val="tx1"/>
              </a:solidFill>
            </a:rPr>
            <a:t>Учитель-дефектолог</a:t>
          </a:r>
          <a:r>
            <a:rPr lang="ru-RU" sz="1050" b="0" kern="1200" dirty="0">
              <a:solidFill>
                <a:schemeClr val="tx1"/>
              </a:solidFill>
            </a:rPr>
            <a:t> </a:t>
          </a:r>
          <a:r>
            <a:rPr lang="en-US" sz="1050" b="0" kern="1200" dirty="0">
              <a:solidFill>
                <a:schemeClr val="tx1"/>
              </a:solidFill>
            </a:rPr>
            <a:t/>
          </a:r>
          <a:br>
            <a:rPr lang="en-US" sz="1050" b="0" kern="1200" dirty="0">
              <a:solidFill>
                <a:schemeClr val="tx1"/>
              </a:solidFill>
            </a:rPr>
          </a:br>
          <a:r>
            <a:rPr lang="ru-RU" sz="900" b="0" kern="1200" dirty="0">
              <a:solidFill>
                <a:schemeClr val="tx1"/>
              </a:solidFill>
            </a:rPr>
            <a:t>(профиль: нарушения слуха)</a:t>
          </a:r>
        </a:p>
      </dsp:txBody>
      <dsp:txXfrm>
        <a:off x="5278831" y="472812"/>
        <a:ext cx="2108361" cy="375137"/>
      </dsp:txXfrm>
    </dsp:sp>
    <dsp:sp modelId="{4F8FE1B5-94A7-4905-B678-C85E12D794FB}">
      <dsp:nvSpPr>
        <dsp:cNvPr id="0" name=""/>
        <dsp:cNvSpPr/>
      </dsp:nvSpPr>
      <dsp:spPr>
        <a:xfrm rot="18044282">
          <a:off x="2280875" y="1509035"/>
          <a:ext cx="655824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655824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b="0" kern="1200"/>
        </a:p>
      </dsp:txBody>
      <dsp:txXfrm>
        <a:off x="2592391" y="1500980"/>
        <a:ext cx="32791" cy="32791"/>
      </dsp:txXfrm>
    </dsp:sp>
    <dsp:sp modelId="{37E3CEE7-85DB-44D8-A9C2-2BBED2B3CF7A}">
      <dsp:nvSpPr>
        <dsp:cNvPr id="0" name=""/>
        <dsp:cNvSpPr/>
      </dsp:nvSpPr>
      <dsp:spPr>
        <a:xfrm>
          <a:off x="2776387" y="914630"/>
          <a:ext cx="2157803" cy="64180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0" kern="1200" dirty="0">
              <a:solidFill>
                <a:schemeClr val="tx1"/>
              </a:solidFill>
            </a:rPr>
            <a:t>обучающихся </a:t>
          </a:r>
          <a:r>
            <a:rPr lang="ru-RU" sz="1050" b="1" kern="1200" dirty="0">
              <a:solidFill>
                <a:schemeClr val="tx1"/>
              </a:solidFill>
            </a:rPr>
            <a:t>с ЗПР</a:t>
          </a:r>
        </a:p>
      </dsp:txBody>
      <dsp:txXfrm>
        <a:off x="2795185" y="933428"/>
        <a:ext cx="2120207" cy="604206"/>
      </dsp:txXfrm>
    </dsp:sp>
    <dsp:sp modelId="{679765C4-45C4-46CF-B765-72B0EC5D7A75}">
      <dsp:nvSpPr>
        <dsp:cNvPr id="0" name=""/>
        <dsp:cNvSpPr/>
      </dsp:nvSpPr>
      <dsp:spPr>
        <a:xfrm rot="48347">
          <a:off x="4934174" y="1229571"/>
          <a:ext cx="338605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338605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b="0" kern="1200"/>
        </a:p>
      </dsp:txBody>
      <dsp:txXfrm>
        <a:off x="5095012" y="1229447"/>
        <a:ext cx="16930" cy="16930"/>
      </dsp:txXfrm>
    </dsp:sp>
    <dsp:sp modelId="{ADD2D22C-B608-4539-9942-5C3A50245417}">
      <dsp:nvSpPr>
        <dsp:cNvPr id="0" name=""/>
        <dsp:cNvSpPr/>
      </dsp:nvSpPr>
      <dsp:spPr>
        <a:xfrm>
          <a:off x="5272763" y="1041054"/>
          <a:ext cx="2108328" cy="398479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>
              <a:solidFill>
                <a:schemeClr val="tx1"/>
              </a:solidFill>
            </a:rPr>
            <a:t>Учитель-дефектолог </a:t>
          </a:r>
          <a:r>
            <a:rPr lang="en-US" sz="1050" b="0" kern="1200" dirty="0">
              <a:solidFill>
                <a:schemeClr val="tx1"/>
              </a:solidFill>
            </a:rPr>
            <a:t/>
          </a:r>
          <a:br>
            <a:rPr lang="en-US" sz="1050" b="0" kern="1200" dirty="0">
              <a:solidFill>
                <a:schemeClr val="tx1"/>
              </a:solidFill>
            </a:rPr>
          </a:br>
          <a:r>
            <a:rPr lang="ru-RU" sz="900" b="0" kern="1200" dirty="0">
              <a:solidFill>
                <a:schemeClr val="tx1"/>
              </a:solidFill>
            </a:rPr>
            <a:t>(профиль: задержка</a:t>
          </a:r>
          <a:r>
            <a:rPr lang="en-US" sz="900" b="0" kern="1200" dirty="0">
              <a:solidFill>
                <a:schemeClr val="tx1"/>
              </a:solidFill>
            </a:rPr>
            <a:t/>
          </a:r>
          <a:br>
            <a:rPr lang="en-US" sz="900" b="0" kern="1200" dirty="0">
              <a:solidFill>
                <a:schemeClr val="tx1"/>
              </a:solidFill>
            </a:rPr>
          </a:br>
          <a:r>
            <a:rPr lang="ru-RU" sz="900" b="0" kern="1200" dirty="0">
              <a:solidFill>
                <a:schemeClr val="tx1"/>
              </a:solidFill>
            </a:rPr>
            <a:t> психического развития)</a:t>
          </a:r>
        </a:p>
      </dsp:txBody>
      <dsp:txXfrm>
        <a:off x="5284434" y="1052725"/>
        <a:ext cx="2084986" cy="375137"/>
      </dsp:txXfrm>
    </dsp:sp>
    <dsp:sp modelId="{BBEF106B-80D4-4870-BE9F-65121D86C56E}">
      <dsp:nvSpPr>
        <dsp:cNvPr id="0" name=""/>
        <dsp:cNvSpPr/>
      </dsp:nvSpPr>
      <dsp:spPr>
        <a:xfrm rot="202984">
          <a:off x="2440877" y="1801372"/>
          <a:ext cx="355608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355608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b="0" kern="1200"/>
        </a:p>
      </dsp:txBody>
      <dsp:txXfrm>
        <a:off x="2609791" y="1800823"/>
        <a:ext cx="17780" cy="17780"/>
      </dsp:txXfrm>
    </dsp:sp>
    <dsp:sp modelId="{B88F0F50-4A9D-40AE-865B-4F279ABABD38}">
      <dsp:nvSpPr>
        <dsp:cNvPr id="0" name=""/>
        <dsp:cNvSpPr/>
      </dsp:nvSpPr>
      <dsp:spPr>
        <a:xfrm>
          <a:off x="2796176" y="1620966"/>
          <a:ext cx="2145395" cy="398479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0" kern="1200" dirty="0">
              <a:solidFill>
                <a:schemeClr val="tx1"/>
              </a:solidFill>
            </a:rPr>
            <a:t>обучающихся</a:t>
          </a:r>
          <a:r>
            <a:rPr lang="en-US" sz="1050" b="0" kern="1200" dirty="0">
              <a:solidFill>
                <a:schemeClr val="tx1"/>
              </a:solidFill>
            </a:rPr>
            <a:t/>
          </a:r>
          <a:br>
            <a:rPr lang="en-US" sz="1050" b="0" kern="1200" dirty="0">
              <a:solidFill>
                <a:schemeClr val="tx1"/>
              </a:solidFill>
            </a:rPr>
          </a:br>
          <a:r>
            <a:rPr lang="ru-RU" sz="1050" b="1" kern="1200" dirty="0">
              <a:solidFill>
                <a:schemeClr val="tx1"/>
              </a:solidFill>
            </a:rPr>
            <a:t>с нарушениями зрения</a:t>
          </a:r>
        </a:p>
      </dsp:txBody>
      <dsp:txXfrm>
        <a:off x="2807847" y="1632637"/>
        <a:ext cx="2122053" cy="375137"/>
      </dsp:txXfrm>
    </dsp:sp>
    <dsp:sp modelId="{7F896A4D-7E3E-4FF5-8D23-8E1B9CDD317C}">
      <dsp:nvSpPr>
        <dsp:cNvPr id="0" name=""/>
        <dsp:cNvSpPr/>
      </dsp:nvSpPr>
      <dsp:spPr>
        <a:xfrm>
          <a:off x="4941571" y="1811864"/>
          <a:ext cx="318783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318783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b="0" kern="1200"/>
        </a:p>
      </dsp:txBody>
      <dsp:txXfrm>
        <a:off x="5092993" y="1812236"/>
        <a:ext cx="15939" cy="15939"/>
      </dsp:txXfrm>
    </dsp:sp>
    <dsp:sp modelId="{C8822853-6970-47C2-A7A7-9AAAB7D96D29}">
      <dsp:nvSpPr>
        <dsp:cNvPr id="0" name=""/>
        <dsp:cNvSpPr/>
      </dsp:nvSpPr>
      <dsp:spPr>
        <a:xfrm>
          <a:off x="5260354" y="1620966"/>
          <a:ext cx="2110193" cy="39847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>
              <a:solidFill>
                <a:schemeClr val="tx1"/>
              </a:solidFill>
            </a:rPr>
            <a:t>Учитель-дефектолог</a:t>
          </a:r>
          <a:r>
            <a:rPr lang="en-US" sz="1050" b="0" kern="1200" dirty="0">
              <a:solidFill>
                <a:schemeClr val="tx1"/>
              </a:solidFill>
            </a:rPr>
            <a:t/>
          </a:r>
          <a:br>
            <a:rPr lang="en-US" sz="1050" b="0" kern="1200" dirty="0">
              <a:solidFill>
                <a:schemeClr val="tx1"/>
              </a:solidFill>
            </a:rPr>
          </a:br>
          <a:r>
            <a:rPr lang="ru-RU" sz="1050" b="0" kern="1200" dirty="0">
              <a:solidFill>
                <a:schemeClr val="tx1"/>
              </a:solidFill>
            </a:rPr>
            <a:t> </a:t>
          </a:r>
          <a:r>
            <a:rPr lang="ru-RU" sz="900" b="0" kern="1200" dirty="0">
              <a:solidFill>
                <a:schemeClr val="tx1"/>
              </a:solidFill>
            </a:rPr>
            <a:t>(профиль: нарушения зрения)</a:t>
          </a:r>
        </a:p>
      </dsp:txBody>
      <dsp:txXfrm>
        <a:off x="5272025" y="1632637"/>
        <a:ext cx="2086851" cy="375137"/>
      </dsp:txXfrm>
    </dsp:sp>
    <dsp:sp modelId="{6EF6FBD2-A62F-401F-AE7A-04D1135FD580}">
      <dsp:nvSpPr>
        <dsp:cNvPr id="0" name=""/>
        <dsp:cNvSpPr/>
      </dsp:nvSpPr>
      <dsp:spPr>
        <a:xfrm rot="3420851">
          <a:off x="2292663" y="2064345"/>
          <a:ext cx="652036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652036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b="0" kern="1200"/>
        </a:p>
      </dsp:txBody>
      <dsp:txXfrm>
        <a:off x="2602380" y="2056386"/>
        <a:ext cx="32601" cy="32601"/>
      </dsp:txXfrm>
    </dsp:sp>
    <dsp:sp modelId="{5F153F0B-43E9-4BD0-AD38-B4A5C64B88D2}">
      <dsp:nvSpPr>
        <dsp:cNvPr id="0" name=""/>
        <dsp:cNvSpPr/>
      </dsp:nvSpPr>
      <dsp:spPr>
        <a:xfrm>
          <a:off x="2796176" y="2079217"/>
          <a:ext cx="2139346" cy="53387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0" kern="1200" dirty="0">
              <a:solidFill>
                <a:schemeClr val="tx1"/>
              </a:solidFill>
            </a:rPr>
            <a:t>обучающихся </a:t>
          </a:r>
          <a:r>
            <a:rPr lang="ru-RU" sz="1050" b="1" kern="1200" dirty="0">
              <a:solidFill>
                <a:schemeClr val="tx1"/>
              </a:solidFill>
            </a:rPr>
            <a:t>с НОДА</a:t>
          </a:r>
        </a:p>
      </dsp:txBody>
      <dsp:txXfrm>
        <a:off x="2811813" y="2094854"/>
        <a:ext cx="2108072" cy="502596"/>
      </dsp:txXfrm>
    </dsp:sp>
    <dsp:sp modelId="{A970A648-A7F8-4D2B-9F2A-60AE0DF6DFAC}">
      <dsp:nvSpPr>
        <dsp:cNvPr id="0" name=""/>
        <dsp:cNvSpPr/>
      </dsp:nvSpPr>
      <dsp:spPr>
        <a:xfrm>
          <a:off x="4935522" y="2337811"/>
          <a:ext cx="318783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318783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b="0" kern="1200"/>
        </a:p>
      </dsp:txBody>
      <dsp:txXfrm>
        <a:off x="5086944" y="2338183"/>
        <a:ext cx="15939" cy="15939"/>
      </dsp:txXfrm>
    </dsp:sp>
    <dsp:sp modelId="{C6A070AC-9A65-4B9D-BFAC-A4EDF96BB20E}">
      <dsp:nvSpPr>
        <dsp:cNvPr id="0" name=""/>
        <dsp:cNvSpPr/>
      </dsp:nvSpPr>
      <dsp:spPr>
        <a:xfrm>
          <a:off x="5254305" y="2144709"/>
          <a:ext cx="2182884" cy="402886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>
              <a:solidFill>
                <a:schemeClr val="tx1"/>
              </a:solidFill>
            </a:rPr>
            <a:t>Учитель-дефектолог</a:t>
          </a:r>
          <a:r>
            <a:rPr lang="en-US" sz="1050" b="0" kern="1200" dirty="0">
              <a:solidFill>
                <a:schemeClr val="tx1"/>
              </a:solidFill>
            </a:rPr>
            <a:t/>
          </a:r>
          <a:br>
            <a:rPr lang="en-US" sz="1050" b="0" kern="1200" dirty="0">
              <a:solidFill>
                <a:schemeClr val="tx1"/>
              </a:solidFill>
            </a:rPr>
          </a:br>
          <a:r>
            <a:rPr lang="ru-RU" sz="900" b="0" kern="1200" dirty="0">
              <a:solidFill>
                <a:schemeClr val="tx1"/>
              </a:solidFill>
            </a:rPr>
            <a:t> (профиль: нарушения опорно-двигательного аппарата)</a:t>
          </a:r>
        </a:p>
      </dsp:txBody>
      <dsp:txXfrm>
        <a:off x="5266105" y="2156509"/>
        <a:ext cx="2159284" cy="379286"/>
      </dsp:txXfrm>
    </dsp:sp>
    <dsp:sp modelId="{97BA5ED5-8EF7-4EE5-B793-A68A7461D60F}">
      <dsp:nvSpPr>
        <dsp:cNvPr id="0" name=""/>
        <dsp:cNvSpPr/>
      </dsp:nvSpPr>
      <dsp:spPr>
        <a:xfrm rot="4383105">
          <a:off x="2009797" y="2373319"/>
          <a:ext cx="1217768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1217768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b="0" kern="1200"/>
        </a:p>
      </dsp:txBody>
      <dsp:txXfrm>
        <a:off x="2588237" y="2351216"/>
        <a:ext cx="60888" cy="60888"/>
      </dsp:txXfrm>
    </dsp:sp>
    <dsp:sp modelId="{4AA50E61-44D3-4E0B-AEF7-417110E0582A}">
      <dsp:nvSpPr>
        <dsp:cNvPr id="0" name=""/>
        <dsp:cNvSpPr/>
      </dsp:nvSpPr>
      <dsp:spPr>
        <a:xfrm>
          <a:off x="2796176" y="2672859"/>
          <a:ext cx="2088715" cy="582480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kern="1200" dirty="0">
              <a:solidFill>
                <a:schemeClr val="tx1"/>
              </a:solidFill>
            </a:rPr>
            <a:t>детей раннего и дошкольного  возраста </a:t>
          </a:r>
          <a:r>
            <a:rPr lang="ru-RU" sz="1050" b="1" kern="1200" dirty="0">
              <a:solidFill>
                <a:schemeClr val="tx1"/>
              </a:solidFill>
            </a:rPr>
            <a:t>с ОВЗ, с инвалидностью, детей группы риска</a:t>
          </a:r>
        </a:p>
      </dsp:txBody>
      <dsp:txXfrm>
        <a:off x="2813236" y="2689919"/>
        <a:ext cx="2054595" cy="548360"/>
      </dsp:txXfrm>
    </dsp:sp>
    <dsp:sp modelId="{28831124-9503-4B20-8D53-5962EA44799F}">
      <dsp:nvSpPr>
        <dsp:cNvPr id="0" name=""/>
        <dsp:cNvSpPr/>
      </dsp:nvSpPr>
      <dsp:spPr>
        <a:xfrm>
          <a:off x="4884891" y="2955758"/>
          <a:ext cx="285789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285789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b="0" kern="1200"/>
        </a:p>
      </dsp:txBody>
      <dsp:txXfrm>
        <a:off x="5020641" y="2956955"/>
        <a:ext cx="14289" cy="14289"/>
      </dsp:txXfrm>
    </dsp:sp>
    <dsp:sp modelId="{B3B8B20B-EAB4-4D3B-8193-134D54A2E3D4}">
      <dsp:nvSpPr>
        <dsp:cNvPr id="0" name=""/>
        <dsp:cNvSpPr/>
      </dsp:nvSpPr>
      <dsp:spPr>
        <a:xfrm>
          <a:off x="5170680" y="2788159"/>
          <a:ext cx="2239396" cy="35188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>
              <a:solidFill>
                <a:schemeClr val="tx1"/>
              </a:solidFill>
            </a:rPr>
            <a:t>Учитель-дефектолог</a:t>
          </a:r>
          <a:r>
            <a:rPr lang="en-US" sz="1050" b="0" kern="1200" dirty="0">
              <a:solidFill>
                <a:schemeClr val="tx1"/>
              </a:solidFill>
            </a:rPr>
            <a:t/>
          </a:r>
          <a:br>
            <a:rPr lang="en-US" sz="1050" b="0" kern="1200" dirty="0">
              <a:solidFill>
                <a:schemeClr val="tx1"/>
              </a:solidFill>
            </a:rPr>
          </a:br>
          <a:r>
            <a:rPr lang="ru-RU" sz="900" b="0" kern="1200" dirty="0">
              <a:solidFill>
                <a:schemeClr val="tx1"/>
              </a:solidFill>
            </a:rPr>
            <a:t> (профиль: ранний и дошкольный возраст</a:t>
          </a:r>
          <a:r>
            <a:rPr lang="ru-RU" sz="900" b="0" kern="1200" dirty="0"/>
            <a:t>)</a:t>
          </a:r>
          <a:endParaRPr lang="ru-RU" sz="900" b="0" kern="1200" dirty="0">
            <a:solidFill>
              <a:schemeClr val="tx1"/>
            </a:solidFill>
          </a:endParaRPr>
        </a:p>
      </dsp:txBody>
      <dsp:txXfrm>
        <a:off x="5180986" y="2798465"/>
        <a:ext cx="2218784" cy="331268"/>
      </dsp:txXfrm>
    </dsp:sp>
    <dsp:sp modelId="{C90F9F23-DACB-4C74-A285-240FC501A375}">
      <dsp:nvSpPr>
        <dsp:cNvPr id="0" name=""/>
        <dsp:cNvSpPr/>
      </dsp:nvSpPr>
      <dsp:spPr>
        <a:xfrm rot="4761445">
          <a:off x="1720208" y="2659960"/>
          <a:ext cx="1768583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1768583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b="0" kern="1200"/>
        </a:p>
      </dsp:txBody>
      <dsp:txXfrm>
        <a:off x="2560285" y="2624086"/>
        <a:ext cx="88429" cy="88429"/>
      </dsp:txXfrm>
    </dsp:sp>
    <dsp:sp modelId="{710522D3-1F0F-48A9-A563-238652E761E4}">
      <dsp:nvSpPr>
        <dsp:cNvPr id="0" name=""/>
        <dsp:cNvSpPr/>
      </dsp:nvSpPr>
      <dsp:spPr>
        <a:xfrm>
          <a:off x="2767812" y="3297308"/>
          <a:ext cx="2154273" cy="48014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kern="1200" dirty="0">
              <a:solidFill>
                <a:schemeClr val="tx1"/>
              </a:solidFill>
            </a:rPr>
            <a:t>обучающихся </a:t>
          </a:r>
          <a:r>
            <a:rPr lang="ru-RU" sz="1050" b="1" kern="1200" dirty="0">
              <a:solidFill>
                <a:schemeClr val="tx1"/>
              </a:solidFill>
            </a:rPr>
            <a:t>с УО (ИН), </a:t>
          </a:r>
          <a:r>
            <a:rPr lang="en-US" sz="1050" b="1" kern="1200" dirty="0">
              <a:solidFill>
                <a:schemeClr val="tx1"/>
              </a:solidFill>
            </a:rPr>
            <a:t/>
          </a:r>
          <a:br>
            <a:rPr lang="en-US" sz="1050" b="1" kern="1200" dirty="0">
              <a:solidFill>
                <a:schemeClr val="tx1"/>
              </a:solidFill>
            </a:rPr>
          </a:br>
          <a:r>
            <a:rPr lang="ru-RU" sz="1050" b="1" kern="1200" dirty="0">
              <a:solidFill>
                <a:schemeClr val="tx1"/>
              </a:solidFill>
            </a:rPr>
            <a:t>с тяжелыми и множественными нарушениями развития</a:t>
          </a:r>
        </a:p>
      </dsp:txBody>
      <dsp:txXfrm>
        <a:off x="2781875" y="3311371"/>
        <a:ext cx="2126147" cy="452021"/>
      </dsp:txXfrm>
    </dsp:sp>
    <dsp:sp modelId="{9E8C29D8-781B-49AC-BDEE-1D3D19BE454B}">
      <dsp:nvSpPr>
        <dsp:cNvPr id="0" name=""/>
        <dsp:cNvSpPr/>
      </dsp:nvSpPr>
      <dsp:spPr>
        <a:xfrm rot="176157">
          <a:off x="4921857" y="3537942"/>
          <a:ext cx="347603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347603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b="0" kern="1200"/>
        </a:p>
      </dsp:txBody>
      <dsp:txXfrm>
        <a:off x="5086969" y="3537593"/>
        <a:ext cx="17380" cy="17380"/>
      </dsp:txXfrm>
    </dsp:sp>
    <dsp:sp modelId="{F5874114-414E-4BD4-B477-5A8586CC8AD5}">
      <dsp:nvSpPr>
        <dsp:cNvPr id="0" name=""/>
        <dsp:cNvSpPr/>
      </dsp:nvSpPr>
      <dsp:spPr>
        <a:xfrm>
          <a:off x="5269232" y="3272130"/>
          <a:ext cx="2131551" cy="566111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>
              <a:solidFill>
                <a:schemeClr val="tx1"/>
              </a:solidFill>
            </a:rPr>
            <a:t>Учитель-дефектолог</a:t>
          </a:r>
          <a:r>
            <a:rPr lang="ru-RU" sz="1050" b="0" kern="1200" dirty="0">
              <a:solidFill>
                <a:schemeClr val="tx1"/>
              </a:solidFill>
            </a:rPr>
            <a:t> </a:t>
          </a:r>
          <a:r>
            <a:rPr lang="en-US" sz="1050" b="0" kern="1200" dirty="0">
              <a:solidFill>
                <a:schemeClr val="tx1"/>
              </a:solidFill>
            </a:rPr>
            <a:t/>
          </a:r>
          <a:br>
            <a:rPr lang="en-US" sz="1050" b="0" kern="1200" dirty="0">
              <a:solidFill>
                <a:schemeClr val="tx1"/>
              </a:solidFill>
            </a:rPr>
          </a:br>
          <a:r>
            <a:rPr lang="ru-RU" sz="900" b="0" kern="1200" dirty="0">
              <a:solidFill>
                <a:schemeClr val="tx1"/>
              </a:solidFill>
            </a:rPr>
            <a:t>(профиль: интеллектуальные нарушения)</a:t>
          </a:r>
        </a:p>
      </dsp:txBody>
      <dsp:txXfrm>
        <a:off x="5285813" y="3288711"/>
        <a:ext cx="2098389" cy="532949"/>
      </dsp:txXfrm>
    </dsp:sp>
    <dsp:sp modelId="{1FD04310-4050-46BD-BD1B-A15E2EA16473}">
      <dsp:nvSpPr>
        <dsp:cNvPr id="0" name=""/>
        <dsp:cNvSpPr/>
      </dsp:nvSpPr>
      <dsp:spPr>
        <a:xfrm rot="4887440">
          <a:off x="1455390" y="2935815"/>
          <a:ext cx="2315560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2315560" y="834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/>
        </a:p>
      </dsp:txBody>
      <dsp:txXfrm>
        <a:off x="2555281" y="2886267"/>
        <a:ext cx="115778" cy="115778"/>
      </dsp:txXfrm>
    </dsp:sp>
    <dsp:sp modelId="{3ADB51C0-2936-4415-86C2-C1233AD247AA}">
      <dsp:nvSpPr>
        <dsp:cNvPr id="0" name=""/>
        <dsp:cNvSpPr/>
      </dsp:nvSpPr>
      <dsp:spPr>
        <a:xfrm>
          <a:off x="2785154" y="3889852"/>
          <a:ext cx="2065077" cy="398479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rgbClr val="8B3C67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0" kern="1200" dirty="0">
              <a:solidFill>
                <a:schemeClr val="tx1"/>
              </a:solidFill>
            </a:rPr>
            <a:t>обучающихся </a:t>
          </a:r>
          <a:r>
            <a:rPr lang="ru-RU" sz="1050" b="1" kern="1200" dirty="0">
              <a:solidFill>
                <a:schemeClr val="tx1"/>
              </a:solidFill>
            </a:rPr>
            <a:t>с РАС</a:t>
          </a:r>
        </a:p>
      </dsp:txBody>
      <dsp:txXfrm>
        <a:off x="2796825" y="3901523"/>
        <a:ext cx="2041735" cy="375137"/>
      </dsp:txXfrm>
    </dsp:sp>
    <dsp:sp modelId="{7976B8D0-422C-5A4F-AEBA-8AECA1B3A3D2}">
      <dsp:nvSpPr>
        <dsp:cNvPr id="0" name=""/>
        <dsp:cNvSpPr/>
      </dsp:nvSpPr>
      <dsp:spPr>
        <a:xfrm rot="94492">
          <a:off x="4850175" y="4084830"/>
          <a:ext cx="296939" cy="16682"/>
        </a:xfrm>
        <a:custGeom>
          <a:avLst/>
          <a:gdLst/>
          <a:ahLst/>
          <a:cxnLst/>
          <a:rect l="0" t="0" r="0" b="0"/>
          <a:pathLst>
            <a:path>
              <a:moveTo>
                <a:pt x="0" y="8341"/>
              </a:moveTo>
              <a:lnTo>
                <a:pt x="296939" y="83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91222" y="4085748"/>
        <a:ext cx="14846" cy="14846"/>
      </dsp:txXfrm>
    </dsp:sp>
    <dsp:sp modelId="{A34DD926-C945-E045-9728-ED3A2490E118}">
      <dsp:nvSpPr>
        <dsp:cNvPr id="0" name=""/>
        <dsp:cNvSpPr/>
      </dsp:nvSpPr>
      <dsp:spPr>
        <a:xfrm>
          <a:off x="5147059" y="3898013"/>
          <a:ext cx="2352540" cy="398479"/>
        </a:xfrm>
        <a:prstGeom prst="roundRect">
          <a:avLst>
            <a:gd name="adj" fmla="val 10000"/>
          </a:avLst>
        </a:prstGeom>
        <a:solidFill>
          <a:prstClr val="white"/>
        </a:solidFill>
        <a:ln w="19050" cap="flat" cmpd="sng" algn="ctr">
          <a:solidFill>
            <a:srgbClr val="8B3C67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Учитель-дефектолог</a:t>
          </a:r>
          <a:r>
            <a:rPr lang="ru-RU" sz="900" b="0" kern="1200" dirty="0">
              <a:solidFill>
                <a:schemeClr val="tx1"/>
              </a:solidFill>
            </a:rPr>
            <a:t> </a:t>
          </a:r>
          <a:r>
            <a:rPr lang="en-US" sz="900" b="0" kern="1200" dirty="0">
              <a:solidFill>
                <a:schemeClr val="tx1"/>
              </a:solidFill>
            </a:rPr>
            <a:t/>
          </a:r>
          <a:br>
            <a:rPr lang="en-US" sz="900" b="0" kern="1200" dirty="0">
              <a:solidFill>
                <a:schemeClr val="tx1"/>
              </a:solidFill>
            </a:rPr>
          </a:br>
          <a:r>
            <a:rPr lang="ru-RU" sz="900" b="1" kern="1200" dirty="0">
              <a:solidFill>
                <a:schemeClr val="tx1"/>
              </a:solidFill>
            </a:rPr>
            <a:t>(</a:t>
          </a:r>
          <a:r>
            <a:rPr lang="ru-RU" sz="900" b="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профиль</a:t>
          </a:r>
          <a:r>
            <a:rPr lang="ru-RU" sz="900" b="0" kern="1200" dirty="0">
              <a:solidFill>
                <a:schemeClr val="tx1"/>
              </a:solidFill>
            </a:rPr>
            <a:t>: РАС)</a:t>
          </a:r>
          <a:endParaRPr lang="ru-RU" sz="900" b="0" kern="1200" dirty="0"/>
        </a:p>
      </dsp:txBody>
      <dsp:txXfrm>
        <a:off x="5158730" y="3909684"/>
        <a:ext cx="2329198" cy="375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1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2672F"/>
                </a:solidFill>
                <a:latin typeface="PT Sans"/>
                <a:cs typeface="P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71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"/>
            <a:ext cx="9131946" cy="513266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55885"/>
            <a:ext cx="6280" cy="2389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008" y="5010287"/>
            <a:ext cx="166937" cy="1483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197" y="1724553"/>
            <a:ext cx="415748" cy="15747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" y="1957803"/>
            <a:ext cx="697459" cy="96281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6971"/>
            <a:ext cx="308800" cy="84231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980" y="780188"/>
            <a:ext cx="309364" cy="376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197" y="551266"/>
            <a:ext cx="415748" cy="152225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99" y="1532184"/>
            <a:ext cx="417149" cy="54718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924" y="628863"/>
            <a:ext cx="468179" cy="18865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82" y="1364647"/>
            <a:ext cx="135867" cy="37631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503" y="536789"/>
            <a:ext cx="2775420" cy="28072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9016"/>
            <a:ext cx="590081" cy="110878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"/>
            <a:ext cx="1147811" cy="21211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2373"/>
            <a:ext cx="1694778" cy="131981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222" y="320038"/>
            <a:ext cx="1480122" cy="49782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241" y="3292877"/>
            <a:ext cx="14704" cy="3219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1972"/>
            <a:ext cx="4509110" cy="143959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036" y="259"/>
            <a:ext cx="270910" cy="67330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924" y="379617"/>
            <a:ext cx="275297" cy="30226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094" y="258"/>
            <a:ext cx="1571660" cy="212114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779" y="212373"/>
            <a:ext cx="2378145" cy="587585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21" y="258"/>
            <a:ext cx="1948786" cy="21211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811" y="212373"/>
            <a:ext cx="1154283" cy="32441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329" y="258"/>
            <a:ext cx="2226014" cy="628604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754" y="212373"/>
            <a:ext cx="199169" cy="16724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159" y="2390600"/>
            <a:ext cx="358082" cy="1035428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344" y="767542"/>
            <a:ext cx="917266" cy="5032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051" y="195176"/>
            <a:ext cx="1573984" cy="93033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401" y="3756586"/>
            <a:ext cx="327544" cy="1376333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344" y="190780"/>
            <a:ext cx="1563993" cy="62708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401" y="3299302"/>
            <a:ext cx="327544" cy="320236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401" y="3581785"/>
            <a:ext cx="327544" cy="450365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095" y="259"/>
            <a:ext cx="1849705" cy="551006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344" y="258"/>
            <a:ext cx="1458706" cy="3197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98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15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4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1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8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7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2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8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microsoft.com/office/2007/relationships/hdphoto" Target="../media/hdphoto1.wdp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07.png"/><Relationship Id="rId7" Type="http://schemas.openxmlformats.org/officeDocument/2006/relationships/image" Target="../media/image109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os=17&amp;from=tabbar&amp;img_url=http://s11040.edu35.ru/images/%D0%9D%D0%B0%D1%86%D0%BF%D1%80%D0%BE%D0%B5%D0%BA%D1%82.jpg&amp;text=%D0%BD%D0%B0%D1%86%D0%BF%D1%80%D0%BE%D0%B5%D0%BA%D1%82+%D0%BE%D0%B1%D1%80%D0%B0%D0%B7%D0%BE%D0%B2%D0%B0%D0%BD%D0%B8%D0%B5&amp;rpt=simage&amp;lr=10715" TargetMode="External"/><Relationship Id="rId5" Type="http://schemas.openxmlformats.org/officeDocument/2006/relationships/image" Target="../media/image108.jpeg"/><Relationship Id="rId4" Type="http://schemas.openxmlformats.org/officeDocument/2006/relationships/hyperlink" Target="https://yandex.ru/images/search?pos=6&amp;from=tabbar&amp;img_url=http://amurskosh7vida.ru/2022-2023/yanvar/1101.png&amp;text=%D0%B4%D0%BE%D0%B1%D1%80%D0%BE%D1%88%D0%BA%D0%BE%D0%BB%D0%B0&amp;rpt=simage&amp;lr=1071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hyperlink" Target="https://t.me/ikprao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5.png"/><Relationship Id="rId18" Type="http://schemas.openxmlformats.org/officeDocument/2006/relationships/image" Target="../media/image73.svg"/><Relationship Id="rId3" Type="http://schemas.openxmlformats.org/officeDocument/2006/relationships/diagramLayout" Target="../diagrams/layout1.xml"/><Relationship Id="rId21" Type="http://schemas.openxmlformats.org/officeDocument/2006/relationships/image" Target="../media/image56.png"/><Relationship Id="rId7" Type="http://schemas.openxmlformats.org/officeDocument/2006/relationships/image" Target="../media/image62.png"/><Relationship Id="rId12" Type="http://schemas.openxmlformats.org/officeDocument/2006/relationships/image" Target="../media/image67.svg"/><Relationship Id="rId17" Type="http://schemas.openxmlformats.org/officeDocument/2006/relationships/image" Target="../media/image67.png"/><Relationship Id="rId2" Type="http://schemas.openxmlformats.org/officeDocument/2006/relationships/diagramData" Target="../diagrams/data1.xml"/><Relationship Id="rId16" Type="http://schemas.openxmlformats.org/officeDocument/2006/relationships/image" Target="../media/image71.sv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66.png"/><Relationship Id="rId10" Type="http://schemas.openxmlformats.org/officeDocument/2006/relationships/image" Target="../media/image65.svg"/><Relationship Id="rId19" Type="http://schemas.openxmlformats.org/officeDocument/2006/relationships/image" Target="../media/image6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3.png"/><Relationship Id="rId14" Type="http://schemas.openxmlformats.org/officeDocument/2006/relationships/image" Target="../media/image6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3289" y="2219303"/>
            <a:ext cx="4354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/>
                <a:latin typeface="Montserrat" pitchFamily="2" charset="0"/>
              </a:rPr>
              <a:t>Стратегические направления развития образования обучающихся с ограниченными возможностями здоровья, с инвалидностью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4539" y="2417243"/>
            <a:ext cx="22280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Соловьева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Татьяна Александровна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директор ФГБНУ «ИКП РАО»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143421" y="2182015"/>
            <a:ext cx="64394" cy="1551905"/>
          </a:xfrm>
          <a:prstGeom prst="rightBrace">
            <a:avLst/>
          </a:prstGeom>
          <a:solidFill>
            <a:srgbClr val="8B3C67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18" y="855939"/>
            <a:ext cx="552715" cy="514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83" y="846837"/>
            <a:ext cx="1219202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8663FC-9543-5246-EAE8-9394B40E96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480" y="828988"/>
            <a:ext cx="7544725" cy="4173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3AC6D7-B11C-960A-38D9-FEF5E5B042D8}"/>
              </a:ext>
            </a:extLst>
          </p:cNvPr>
          <p:cNvSpPr txBox="1"/>
          <p:nvPr/>
        </p:nvSpPr>
        <p:spPr>
          <a:xfrm>
            <a:off x="592480" y="140856"/>
            <a:ext cx="7461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8B3C67"/>
                </a:solidFill>
              </a:rPr>
              <a:t>НАУЧНЫЕ ИССЛЕДОВАНИЯ В ИНФОГРАФИКЕ</a:t>
            </a:r>
          </a:p>
          <a:p>
            <a:r>
              <a:rPr lang="ru-RU" dirty="0" err="1">
                <a:solidFill>
                  <a:srgbClr val="8B3C67"/>
                </a:solidFill>
              </a:rPr>
              <a:t>https</a:t>
            </a:r>
            <a:r>
              <a:rPr lang="ru-RU" dirty="0">
                <a:solidFill>
                  <a:srgbClr val="8B3C67"/>
                </a:solidFill>
              </a:rPr>
              <a:t>://</a:t>
            </a:r>
            <a:r>
              <a:rPr lang="ru-RU" dirty="0" err="1">
                <a:solidFill>
                  <a:srgbClr val="8B3C67"/>
                </a:solidFill>
              </a:rPr>
              <a:t>ikp-rao.ru</a:t>
            </a:r>
            <a:r>
              <a:rPr lang="ru-RU" dirty="0">
                <a:solidFill>
                  <a:srgbClr val="8B3C67"/>
                </a:solidFill>
              </a:rPr>
              <a:t>/</a:t>
            </a:r>
            <a:r>
              <a:rPr lang="ru-RU" dirty="0" err="1">
                <a:solidFill>
                  <a:srgbClr val="8B3C67"/>
                </a:solidFill>
              </a:rPr>
              <a:t>nauka</a:t>
            </a:r>
            <a:r>
              <a:rPr lang="ru-RU" dirty="0">
                <a:solidFill>
                  <a:srgbClr val="8B3C67"/>
                </a:solidFill>
              </a:rPr>
              <a:t>/</a:t>
            </a:r>
            <a:r>
              <a:rPr lang="ru-RU" dirty="0" err="1">
                <a:solidFill>
                  <a:srgbClr val="8B3C67"/>
                </a:solidFill>
              </a:rPr>
              <a:t>nauchnye-issledovaniya</a:t>
            </a:r>
            <a:r>
              <a:rPr lang="ru-RU" dirty="0">
                <a:solidFill>
                  <a:srgbClr val="8B3C67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4498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6E7B35-EEA7-9246-583C-0263789478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39" y="1154735"/>
            <a:ext cx="5240215" cy="26154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B82B9E-7D4D-5936-0CDE-CB0A982BF7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1020" y="2571750"/>
            <a:ext cx="4937421" cy="2286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D0F2B7-93FB-9094-B5E1-249424C1A2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39" y="340689"/>
            <a:ext cx="4021015" cy="347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B7CBCD-4B2A-137B-FF9F-2E45ECB09258}"/>
              </a:ext>
            </a:extLst>
          </p:cNvPr>
          <p:cNvSpPr txBox="1"/>
          <p:nvPr/>
        </p:nvSpPr>
        <p:spPr>
          <a:xfrm>
            <a:off x="281354" y="46181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https</a:t>
            </a:r>
            <a:r>
              <a:rPr lang="ru-RU" dirty="0">
                <a:solidFill>
                  <a:srgbClr val="FF0000"/>
                </a:solidFill>
              </a:rPr>
              <a:t>://</a:t>
            </a:r>
            <a:r>
              <a:rPr lang="ru-RU" dirty="0" err="1">
                <a:solidFill>
                  <a:srgbClr val="FF0000"/>
                </a:solidFill>
              </a:rPr>
              <a:t>ikp-rao.ru</a:t>
            </a: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err="1">
                <a:solidFill>
                  <a:srgbClr val="FF0000"/>
                </a:solidFill>
              </a:rPr>
              <a:t>uchebniki-dlya-detej-s-ovz</a:t>
            </a:r>
            <a:r>
              <a:rPr lang="ru-RU" dirty="0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2F2F1E-945D-FCB1-F103-5FC1E4B6E9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812638"/>
            <a:ext cx="4087795" cy="13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83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36836B-8E7D-8C14-D8D6-4F2A49A067ED}"/>
              </a:ext>
            </a:extLst>
          </p:cNvPr>
          <p:cNvSpPr txBox="1"/>
          <p:nvPr/>
        </p:nvSpPr>
        <p:spPr>
          <a:xfrm>
            <a:off x="216310" y="243303"/>
            <a:ext cx="6464142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903D6D"/>
                </a:solidFill>
                <a:ea typeface="+mj-ea"/>
                <a:cs typeface="Times New Roman" panose="02020603050405020304" pitchFamily="18" charset="0"/>
              </a:rPr>
              <a:t>Учебники и учебные пособия (разработаны в 2022 году)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990C2-0A6D-E81D-094E-E7F9BBB7D1AE}"/>
              </a:ext>
            </a:extLst>
          </p:cNvPr>
          <p:cNvSpPr txBox="1"/>
          <p:nvPr/>
        </p:nvSpPr>
        <p:spPr>
          <a:xfrm>
            <a:off x="216310" y="703329"/>
            <a:ext cx="8711380" cy="4321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 «Окружающий мир» для обучающихся с ТНР, 1 дополнительный - 1 класс 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«Литературное чтение» для обучающихся с ТНР, 2-3 класс;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пособие «Окружающий мир» для обучающихся с ЗПР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дополнительный - 1 класс ; 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«Русский язык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 учебное пособие «Развитие речи» для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нарушениями слуха,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класс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(уровень ООО)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чебное пособие «Развитие речи» для обучающихся с РАС, 1 класс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пособие «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текстовых задач» для обучающихся с РАС, 1 класс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пособие «Математические представления» для обучающихся с интеллектуальными нарушениями, 1-4 класс;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пособие «Предметно-практические действия» для обучающихся с интеллектуальными нарушениями, 1-4 класс;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учебники «Информатика» для слепых обучающихся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1- 4 классы;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«Английский язык» для слепых обучающихся, 6 класс;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«Изобразительное искусство (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тифлографика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)» для слепых обучающихся, 6 класс;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«География» для слепых обучающихся, 6 класс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9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1CE6909-A65E-61F4-AF30-DF7A2BEC74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310" y="265469"/>
            <a:ext cx="5152103" cy="2753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863ADB-FAFD-5A8D-53B3-07F6F9344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310" y="2835361"/>
            <a:ext cx="4178710" cy="2209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6C6B93-9DD3-5FDD-01C4-39569C7A67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3575" y="1858295"/>
            <a:ext cx="4660490" cy="23204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D80881-051E-331D-63EA-455220760576}"/>
              </a:ext>
            </a:extLst>
          </p:cNvPr>
          <p:cNvSpPr txBox="1"/>
          <p:nvPr/>
        </p:nvSpPr>
        <p:spPr>
          <a:xfrm>
            <a:off x="4572000" y="4508699"/>
            <a:ext cx="457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ikp-rao.ru</a:t>
            </a:r>
            <a:r>
              <a:rPr lang="ru-RU" dirty="0"/>
              <a:t>/</a:t>
            </a:r>
            <a:r>
              <a:rPr lang="ru-RU" dirty="0" err="1"/>
              <a:t>razgovory-o-glavnom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646C86-13B8-DE5F-59BC-9D93316499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2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CFE02-D77C-1009-573C-13237B11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05" y="205978"/>
            <a:ext cx="8309295" cy="473529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>Методические пособия и материалы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1597CD5-DB48-ED97-7B73-767A933F0A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610" y="708454"/>
            <a:ext cx="5765388" cy="4127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E74154-F0E2-FBE1-97A4-F26AF22C9D4C}"/>
              </a:ext>
            </a:extLst>
          </p:cNvPr>
          <p:cNvSpPr txBox="1"/>
          <p:nvPr/>
        </p:nvSpPr>
        <p:spPr>
          <a:xfrm>
            <a:off x="2391508" y="4752856"/>
            <a:ext cx="7066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8B3C67"/>
                </a:solidFill>
              </a:rPr>
              <a:t>https</a:t>
            </a:r>
            <a:r>
              <a:rPr lang="ru-RU" dirty="0">
                <a:solidFill>
                  <a:srgbClr val="8B3C67"/>
                </a:solidFill>
              </a:rPr>
              <a:t>://</a:t>
            </a:r>
            <a:r>
              <a:rPr lang="ru-RU" dirty="0" err="1">
                <a:solidFill>
                  <a:srgbClr val="8B3C67"/>
                </a:solidFill>
              </a:rPr>
              <a:t>ikp-rao.ru</a:t>
            </a:r>
            <a:r>
              <a:rPr lang="ru-RU" dirty="0">
                <a:solidFill>
                  <a:srgbClr val="8B3C67"/>
                </a:solidFill>
              </a:rPr>
              <a:t>/</a:t>
            </a:r>
            <a:r>
              <a:rPr lang="ru-RU" dirty="0" err="1">
                <a:solidFill>
                  <a:srgbClr val="8B3C67"/>
                </a:solidFill>
              </a:rPr>
              <a:t>metodicheskie-rekomendacii</a:t>
            </a:r>
            <a:r>
              <a:rPr lang="ru-RU" dirty="0">
                <a:solidFill>
                  <a:srgbClr val="8B3C67"/>
                </a:solidFill>
              </a:rPr>
              <a:t>/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A110D0-2263-D59D-FE1E-25AB89A42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47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82E1EA-79DA-8E26-6CEB-825BA29B2A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289" y="432043"/>
            <a:ext cx="3851494" cy="45566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8882F8-8084-55D1-5886-84303FB118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74562"/>
            <a:ext cx="3851493" cy="451417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FC9471-2C84-5F7E-E486-FBE17A43E4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2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90455" y="1049444"/>
            <a:ext cx="8620359" cy="396142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2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186" y="416422"/>
            <a:ext cx="7831031" cy="4023282"/>
          </a:xfrm>
        </p:spPr>
        <p:txBody>
          <a:bodyPr vert="horz" lIns="0" tIns="0" rIns="81518" bIns="40760"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597" dirty="0">
                <a:latin typeface="Muller Regular" pitchFamily="50" charset="-52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FCA0D-DD2A-1448-AE9E-E09A43C34563}"/>
              </a:ext>
            </a:extLst>
          </p:cNvPr>
          <p:cNvSpPr txBox="1"/>
          <p:nvPr/>
        </p:nvSpPr>
        <p:spPr>
          <a:xfrm>
            <a:off x="216757" y="132628"/>
            <a:ext cx="6457776" cy="78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  <a:t>Создан специальный раздел на официальном сайте ИКП РАО, </a:t>
            </a:r>
            <a:b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  <a:t>аккумулирующий научные достижения и опыт Института, разработки </a:t>
            </a:r>
            <a:b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  <a:t>организаций-партнеров, лучшие практики образовательных организаций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6800C4-0814-5CF2-2F52-9AB6E88CC3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46" y="804704"/>
            <a:ext cx="8529842" cy="278849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22975B-0B30-7168-D0E5-328835829AC2}"/>
              </a:ext>
            </a:extLst>
          </p:cNvPr>
          <p:cNvSpPr/>
          <p:nvPr/>
        </p:nvSpPr>
        <p:spPr>
          <a:xfrm>
            <a:off x="0" y="458130"/>
            <a:ext cx="627797" cy="2779441"/>
          </a:xfrm>
          <a:prstGeom prst="rect">
            <a:avLst/>
          </a:prstGeom>
          <a:solidFill>
            <a:srgbClr val="8C3C67"/>
          </a:solidFill>
          <a:ln>
            <a:solidFill>
              <a:srgbClr val="8C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436345-46F3-DBBF-4686-9403341775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40" y="3266585"/>
            <a:ext cx="5875361" cy="15731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DA10B8-D15B-74AE-1C71-F6583256B123}"/>
              </a:ext>
            </a:extLst>
          </p:cNvPr>
          <p:cNvSpPr txBox="1"/>
          <p:nvPr/>
        </p:nvSpPr>
        <p:spPr>
          <a:xfrm>
            <a:off x="6416872" y="4439704"/>
            <a:ext cx="2393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b="1" dirty="0">
                <a:solidFill>
                  <a:srgbClr val="8C3C67"/>
                </a:solidFill>
              </a:rPr>
              <a:t>https://</a:t>
            </a:r>
            <a:r>
              <a:rPr lang="en" sz="1200" b="1" dirty="0" err="1">
                <a:solidFill>
                  <a:srgbClr val="8C3C67"/>
                </a:solidFill>
              </a:rPr>
              <a:t>ikp-rao.ru</a:t>
            </a:r>
            <a:r>
              <a:rPr lang="en" sz="1200" b="1" dirty="0">
                <a:solidFill>
                  <a:srgbClr val="8C3C67"/>
                </a:solidFill>
              </a:rPr>
              <a:t>/</a:t>
            </a:r>
            <a:r>
              <a:rPr lang="en" sz="1200" b="1" dirty="0" err="1">
                <a:solidFill>
                  <a:srgbClr val="8C3C67"/>
                </a:solidFill>
              </a:rPr>
              <a:t>distancionnoe</a:t>
            </a:r>
            <a:r>
              <a:rPr lang="en" sz="1200" b="1" dirty="0">
                <a:solidFill>
                  <a:srgbClr val="8C3C67"/>
                </a:solidFill>
              </a:rPr>
              <a:t>-</a:t>
            </a:r>
            <a:r>
              <a:rPr lang="en" sz="1200" b="1" dirty="0" err="1">
                <a:solidFill>
                  <a:srgbClr val="8C3C67"/>
                </a:solidFill>
              </a:rPr>
              <a:t>obuchenie</a:t>
            </a:r>
            <a:r>
              <a:rPr lang="en" sz="1200" b="1" dirty="0">
                <a:solidFill>
                  <a:srgbClr val="8C3C67"/>
                </a:solidFill>
              </a:rPr>
              <a:t>-</a:t>
            </a:r>
            <a:r>
              <a:rPr lang="en" sz="1200" b="1" dirty="0" err="1">
                <a:solidFill>
                  <a:srgbClr val="8C3C67"/>
                </a:solidFill>
              </a:rPr>
              <a:t>detej</a:t>
            </a:r>
            <a:r>
              <a:rPr lang="en" sz="1200" b="1" dirty="0">
                <a:solidFill>
                  <a:srgbClr val="8C3C67"/>
                </a:solidFill>
              </a:rPr>
              <a:t>-s-</a:t>
            </a:r>
            <a:r>
              <a:rPr lang="en" sz="1200" b="1" dirty="0" err="1">
                <a:solidFill>
                  <a:srgbClr val="8C3C67"/>
                </a:solidFill>
              </a:rPr>
              <a:t>ovz</a:t>
            </a:r>
            <a:r>
              <a:rPr lang="en" sz="1200" b="1" dirty="0">
                <a:solidFill>
                  <a:srgbClr val="8C3C67"/>
                </a:solidFill>
              </a:rPr>
              <a:t>/</a:t>
            </a:r>
            <a:endParaRPr lang="ru-RU" sz="1200" b="1" dirty="0">
              <a:solidFill>
                <a:srgbClr val="8C3C67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9044C-1619-B6A7-56BC-0B3F87C8FB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648" y="3348456"/>
            <a:ext cx="905912" cy="90591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0A3FC5-36E7-3926-0DE3-06CD56F515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0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1FAE6-C855-1146-AAAB-85C55926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6" y="120650"/>
            <a:ext cx="8194983" cy="4904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>Поддержка образования детей с ОВЗ </a:t>
            </a:r>
            <a:r>
              <a:rPr lang="en-US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>с использованием дистанционных образовательных технологий</a:t>
            </a: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16EA14-09AD-D146-B5B0-E7838E6B92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66" y="1343162"/>
            <a:ext cx="3794542" cy="252488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15844C5-4CA4-8348-9437-275CF379B6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5080" y="886307"/>
            <a:ext cx="3390694" cy="19686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BC1D8C-4C9D-F848-BC24-FF45637A3D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3108" y="2605605"/>
            <a:ext cx="4794638" cy="24172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F3BA31-532E-674E-A05C-C2ECFD5AF317}"/>
              </a:ext>
            </a:extLst>
          </p:cNvPr>
          <p:cNvSpPr txBox="1"/>
          <p:nvPr/>
        </p:nvSpPr>
        <p:spPr>
          <a:xfrm>
            <a:off x="210710" y="699723"/>
            <a:ext cx="4017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903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dirty="0">
                <a:solidFill>
                  <a:srgbClr val="903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dirty="0" err="1">
                <a:solidFill>
                  <a:srgbClr val="903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ikp-rao.ru</a:t>
            </a:r>
            <a:r>
              <a:rPr lang="ru-RU" dirty="0">
                <a:solidFill>
                  <a:srgbClr val="903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solidFill>
                  <a:srgbClr val="903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distancionnoe-obuchenie-detej-s-ovz</a:t>
            </a:r>
            <a:r>
              <a:rPr lang="ru-RU" dirty="0">
                <a:solidFill>
                  <a:srgbClr val="903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DF2F0B-3172-A967-164C-77CC3A4FD8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6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-28572" y="503886"/>
            <a:ext cx="8760252" cy="4666563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122" dirty="0"/>
              <a:t>https://</a:t>
            </a:r>
            <a:r>
              <a:rPr lang="en" sz="1122" dirty="0" err="1"/>
              <a:t>adop.ikp-rao.ru</a:t>
            </a:r>
            <a:endParaRPr lang="ru-RU" sz="11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F8CAA6-BB19-6E46-AA5A-767C06882A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96" y="168857"/>
            <a:ext cx="4343031" cy="4647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1621BC-9679-BC4D-A197-C0747C9341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5825" y="547690"/>
            <a:ext cx="4301973" cy="42407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6E1E0D-EDB8-D84F-9789-084E2EC080F2}"/>
              </a:ext>
            </a:extLst>
          </p:cNvPr>
          <p:cNvSpPr txBox="1"/>
          <p:nvPr/>
        </p:nvSpPr>
        <p:spPr>
          <a:xfrm>
            <a:off x="5246738" y="3459784"/>
            <a:ext cx="3539662" cy="15436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48" b="1" dirty="0">
                <a:solidFill>
                  <a:srgbClr val="008080"/>
                </a:solidFill>
                <a:cs typeface="Times New Roman" panose="02020603050405020304" pitchFamily="18" charset="0"/>
              </a:rPr>
              <a:t>Подбирает рекомендации к структурированию задач, результатов, условий реализации программы с учетом:</a:t>
            </a:r>
          </a:p>
          <a:p>
            <a:pPr marL="178788" indent="-178788">
              <a:buClr>
                <a:srgbClr val="008080"/>
              </a:buClr>
              <a:buFont typeface="Calibri" pitchFamily="34" charset="0"/>
              <a:buChar char="◦"/>
            </a:pPr>
            <a:r>
              <a:rPr lang="ru-RU" sz="1048" dirty="0">
                <a:cs typeface="Times New Roman" panose="02020603050405020304" pitchFamily="18" charset="0"/>
              </a:rPr>
              <a:t>возраста,</a:t>
            </a:r>
          </a:p>
          <a:p>
            <a:pPr marL="178788" indent="-178788">
              <a:buClr>
                <a:srgbClr val="008080"/>
              </a:buClr>
              <a:buFont typeface="Calibri" pitchFamily="34" charset="0"/>
              <a:buChar char="◦"/>
            </a:pPr>
            <a:r>
              <a:rPr lang="ru-RU" sz="1048" dirty="0">
                <a:cs typeface="Times New Roman" panose="02020603050405020304" pitchFamily="18" charset="0"/>
              </a:rPr>
              <a:t> нозологической категории/группы,</a:t>
            </a:r>
          </a:p>
          <a:p>
            <a:pPr marL="178788" indent="-178788">
              <a:buClr>
                <a:srgbClr val="008080"/>
              </a:buClr>
              <a:buFont typeface="Calibri" pitchFamily="34" charset="0"/>
              <a:buChar char="◦"/>
            </a:pPr>
            <a:r>
              <a:rPr lang="ru-RU" sz="1048" dirty="0">
                <a:cs typeface="Times New Roman" panose="02020603050405020304" pitchFamily="18" charset="0"/>
              </a:rPr>
              <a:t>особенностей развития, требующих учета при обучении,</a:t>
            </a:r>
          </a:p>
          <a:p>
            <a:pPr marL="178788" indent="-178788">
              <a:buClr>
                <a:srgbClr val="008080"/>
              </a:buClr>
              <a:buFont typeface="Calibri" pitchFamily="34" charset="0"/>
              <a:buChar char="◦"/>
            </a:pPr>
            <a:r>
              <a:rPr lang="ru-RU" sz="1048" dirty="0">
                <a:cs typeface="Times New Roman" panose="02020603050405020304" pitchFamily="18" charset="0"/>
              </a:rPr>
              <a:t>категории обучающихся с ОВЗ, проявляющих способности к творческой деятельности, спорту и т.д.</a:t>
            </a:r>
          </a:p>
          <a:p>
            <a:endParaRPr lang="ru-RU" sz="1048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15374E-4B6E-EE41-904B-17FBE54298F4}"/>
              </a:ext>
            </a:extLst>
          </p:cNvPr>
          <p:cNvSpPr txBox="1"/>
          <p:nvPr/>
        </p:nvSpPr>
        <p:spPr>
          <a:xfrm>
            <a:off x="5678256" y="935965"/>
            <a:ext cx="2526910" cy="381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877" b="1" dirty="0">
                <a:solidFill>
                  <a:srgbClr val="8B3C67"/>
                </a:solidFill>
              </a:rPr>
              <a:t>https://</a:t>
            </a:r>
            <a:r>
              <a:rPr lang="en" sz="1877" b="1" dirty="0" err="1">
                <a:solidFill>
                  <a:srgbClr val="8B3C67"/>
                </a:solidFill>
              </a:rPr>
              <a:t>adop.ikp-rao.ru</a:t>
            </a:r>
            <a:endParaRPr lang="ru-RU" sz="1877" b="1" dirty="0">
              <a:solidFill>
                <a:srgbClr val="8B3C67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550F49-B3FF-E602-1E7A-EEBEAF8080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7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02191-B836-9449-84A5-CA6DFEBF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3" y="15376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>Интерактивные конструкторы адаптированных образовательных </a:t>
            </a:r>
            <a:r>
              <a:rPr lang="en-US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>программ (индивидуальных) для дошкольников с комплексными множественными нарушениями в развитии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C0869-5666-A048-A29B-D867BF81B2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528" y="787102"/>
            <a:ext cx="2179378" cy="314847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2C3302C9-BC7D-264F-91C2-156A89CC09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483" y="1789043"/>
            <a:ext cx="4326194" cy="2210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8EF326DC-6DD6-2449-91B7-8C7301D26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4518" y="3847824"/>
            <a:ext cx="4691882" cy="120792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003389E-95CF-958B-4484-DC52B96684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23" y="1122242"/>
            <a:ext cx="4473677" cy="38222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155756-E50F-FDA7-FA1D-4009DC065C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3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397B6F-16B7-6B5A-37FE-BEFCD808C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2801" y="362130"/>
            <a:ext cx="5568461" cy="4633078"/>
          </a:xfrm>
          <a:prstGeom prst="rect">
            <a:avLst/>
          </a:prstGeom>
        </p:spPr>
      </p:pic>
      <p:sp>
        <p:nvSpPr>
          <p:cNvPr id="10" name="Стрелка вверх 9">
            <a:extLst>
              <a:ext uri="{FF2B5EF4-FFF2-40B4-BE49-F238E27FC236}">
                <a16:creationId xmlns:a16="http://schemas.microsoft.com/office/drawing/2014/main" id="{55793BC7-7FB2-EF67-7EA6-1F095899B001}"/>
              </a:ext>
            </a:extLst>
          </p:cNvPr>
          <p:cNvSpPr/>
          <p:nvPr/>
        </p:nvSpPr>
        <p:spPr>
          <a:xfrm>
            <a:off x="3003176" y="362130"/>
            <a:ext cx="327340" cy="4633078"/>
          </a:xfrm>
          <a:prstGeom prst="upArrow">
            <a:avLst/>
          </a:prstGeom>
          <a:solidFill>
            <a:srgbClr val="8B3C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AAD85C-92EA-B15F-A9CB-D207636BFC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58" y="3483686"/>
            <a:ext cx="2278603" cy="16598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6A2616-E7F4-9730-9F27-3683D5B675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15" y="1852940"/>
            <a:ext cx="2278605" cy="15123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10DC7B-8FB2-B48E-FDED-51C832556A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58" y="207552"/>
            <a:ext cx="2278604" cy="14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9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E18E79-D9FB-8FCD-ECD5-DC013D84C9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3177" y="531237"/>
            <a:ext cx="2886430" cy="120618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3704DE5-2F86-AE4E-BE62-78478303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7" y="102612"/>
            <a:ext cx="6895700" cy="85725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>Интерактивные конструкторы адаптированных образовательных </a:t>
            </a:r>
            <a:r>
              <a:rPr lang="en-US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>программ (индивидуальных) для детей раннего и дошкольного возраста</a:t>
            </a:r>
            <a:r>
              <a:rPr lang="en-US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>с ТМНР</a:t>
            </a:r>
          </a:p>
        </p:txBody>
      </p:sp>
      <p:pic>
        <p:nvPicPr>
          <p:cNvPr id="12" name="Рисунок 11" descr="Изображение выглядит как текс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5C4E2178-4F83-7B48-B2FF-60B19ED079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77263"/>
            <a:ext cx="4917882" cy="3163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9CD946-30B1-67FE-2D4F-AA1FCE93C4BE}"/>
              </a:ext>
            </a:extLst>
          </p:cNvPr>
          <p:cNvSpPr txBox="1"/>
          <p:nvPr/>
        </p:nvSpPr>
        <p:spPr>
          <a:xfrm>
            <a:off x="1885955" y="1595705"/>
            <a:ext cx="24236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sipr.ikp-rao.ru</a:t>
            </a:r>
            <a:endParaRPr lang="ru-RU" dirty="0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F78BDAD-009A-454B-8B3C-384DA566D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7078" y="959862"/>
            <a:ext cx="4707172" cy="335521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4F5432-CBD6-F570-3492-13832E21CB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8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7B90C9-198C-9093-27D3-10E50BDCB8E9}"/>
              </a:ext>
            </a:extLst>
          </p:cNvPr>
          <p:cNvSpPr txBox="1"/>
          <p:nvPr/>
        </p:nvSpPr>
        <p:spPr>
          <a:xfrm>
            <a:off x="5367130" y="4093785"/>
            <a:ext cx="354628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ikp-rao.ru</a:t>
            </a:r>
            <a:r>
              <a:rPr lang="ru-RU" dirty="0"/>
              <a:t>/</a:t>
            </a:r>
            <a:r>
              <a:rPr lang="ru-RU" dirty="0" err="1"/>
              <a:t>glossarij-finansovyh-terminov-dlya-lic-s-ovz-i-s-invalidnostju</a:t>
            </a:r>
            <a:r>
              <a:rPr lang="ru-RU" dirty="0"/>
              <a:t>/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C77AF7-DFE3-2C8C-F67C-23A4D689A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396" y="539693"/>
            <a:ext cx="4635612" cy="460380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284325-6B5E-E89F-A775-C5BC067C0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11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9FE54DC-FB15-AA5B-AE86-A5A6FB15BC9D}"/>
              </a:ext>
            </a:extLst>
          </p:cNvPr>
          <p:cNvSpPr/>
          <p:nvPr/>
        </p:nvSpPr>
        <p:spPr>
          <a:xfrm>
            <a:off x="627320" y="1414129"/>
            <a:ext cx="7485321" cy="225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CAEE3-6958-6541-A4C3-ABCE19FB93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65" y="890130"/>
            <a:ext cx="4929938" cy="40194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49BBBD-D841-9FC8-DE6D-ABF59330E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0840"/>
            <a:ext cx="7772400" cy="8092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B0D9A2-69D7-7428-9706-B8640364410C}"/>
              </a:ext>
            </a:extLst>
          </p:cNvPr>
          <p:cNvSpPr txBox="1"/>
          <p:nvPr/>
        </p:nvSpPr>
        <p:spPr>
          <a:xfrm>
            <a:off x="5768162" y="2571750"/>
            <a:ext cx="3152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489B7"/>
                </a:solidFill>
              </a:rPr>
              <a:t>https</a:t>
            </a:r>
            <a:r>
              <a:rPr lang="ru-RU" b="1" dirty="0">
                <a:solidFill>
                  <a:srgbClr val="7489B7"/>
                </a:solidFill>
              </a:rPr>
              <a:t>://</a:t>
            </a:r>
            <a:r>
              <a:rPr lang="ru-RU" b="1" dirty="0" err="1">
                <a:solidFill>
                  <a:srgbClr val="7489B7"/>
                </a:solidFill>
              </a:rPr>
              <a:t>finglossy.ikp-rao.ru</a:t>
            </a:r>
            <a:r>
              <a:rPr lang="ru-RU" b="1" dirty="0">
                <a:solidFill>
                  <a:srgbClr val="7489B7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92758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0B741D-E538-569C-E9E8-1F0D4DA04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819" y="334297"/>
            <a:ext cx="4984956" cy="4622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F71F1-36DD-47EE-6CAA-AC541C8BF0E3}"/>
              </a:ext>
            </a:extLst>
          </p:cNvPr>
          <p:cNvSpPr txBox="1"/>
          <p:nvPr/>
        </p:nvSpPr>
        <p:spPr>
          <a:xfrm>
            <a:off x="4572000" y="3721961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ikp-rao.ru</a:t>
            </a:r>
            <a:r>
              <a:rPr lang="ru-RU" dirty="0"/>
              <a:t>/centr-sodejstviya-razvitiju-nauchnyh-issledovanij-v-specialnom-obrazovanii-im-v-p-kashhenko/</a:t>
            </a:r>
          </a:p>
        </p:txBody>
      </p:sp>
      <p:pic>
        <p:nvPicPr>
          <p:cNvPr id="9" name="Рисунок 8" descr="Изображение выглядит как текст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660048A3-7067-D1C0-2630-4E9E23B9BA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802" y="1661699"/>
            <a:ext cx="3709890" cy="1820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0754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8FC9E1-A2C4-F251-765A-7F4ACAD0D122}"/>
              </a:ext>
            </a:extLst>
          </p:cNvPr>
          <p:cNvSpPr txBox="1"/>
          <p:nvPr/>
        </p:nvSpPr>
        <p:spPr>
          <a:xfrm>
            <a:off x="5510982" y="1016550"/>
            <a:ext cx="34707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8B3C67"/>
                </a:solidFill>
              </a:rPr>
              <a:t>https</a:t>
            </a:r>
            <a:r>
              <a:rPr lang="ru-RU" dirty="0">
                <a:solidFill>
                  <a:srgbClr val="8B3C67"/>
                </a:solidFill>
              </a:rPr>
              <a:t>://</a:t>
            </a:r>
            <a:r>
              <a:rPr lang="ru-RU" dirty="0" err="1">
                <a:solidFill>
                  <a:srgbClr val="8B3C67"/>
                </a:solidFill>
              </a:rPr>
              <a:t>ikp-rao.ru</a:t>
            </a:r>
            <a:r>
              <a:rPr lang="ru-RU" dirty="0">
                <a:solidFill>
                  <a:srgbClr val="8B3C67"/>
                </a:solidFill>
              </a:rPr>
              <a:t>/</a:t>
            </a:r>
            <a:r>
              <a:rPr lang="ru-RU" dirty="0" err="1">
                <a:solidFill>
                  <a:srgbClr val="8B3C67"/>
                </a:solidFill>
              </a:rPr>
              <a:t>intervju-ikp-live</a:t>
            </a:r>
            <a:r>
              <a:rPr lang="ru-RU" dirty="0">
                <a:solidFill>
                  <a:srgbClr val="8B3C67"/>
                </a:solidFill>
              </a:rPr>
              <a:t>/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B36B28-8A1D-5B1D-7726-F50937C01A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040"/>
            <a:ext cx="5319253" cy="36084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EFB38D-5399-38B0-FE19-46E82DB48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296" y="3652459"/>
            <a:ext cx="4434348" cy="14470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C90BB-77A4-52F0-A0B0-34243526EE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0052" y="1989490"/>
            <a:ext cx="4709652" cy="306597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F7B4FF-931C-F903-0A0D-E442D3DD9E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86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60BFA2-BD77-26D5-8081-64738D887DA3}"/>
              </a:ext>
            </a:extLst>
          </p:cNvPr>
          <p:cNvSpPr txBox="1"/>
          <p:nvPr/>
        </p:nvSpPr>
        <p:spPr>
          <a:xfrm>
            <a:off x="1980684" y="4656468"/>
            <a:ext cx="69366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8B3C67"/>
                </a:solidFill>
              </a:rPr>
              <a:t>https</a:t>
            </a:r>
            <a:r>
              <a:rPr lang="ru-RU" dirty="0">
                <a:solidFill>
                  <a:srgbClr val="8B3C67"/>
                </a:solidFill>
              </a:rPr>
              <a:t>://</a:t>
            </a:r>
            <a:r>
              <a:rPr lang="ru-RU" dirty="0" err="1">
                <a:solidFill>
                  <a:srgbClr val="8B3C67"/>
                </a:solidFill>
              </a:rPr>
              <a:t>ikp-rao.ru</a:t>
            </a:r>
            <a:r>
              <a:rPr lang="ru-RU" dirty="0">
                <a:solidFill>
                  <a:srgbClr val="8B3C67"/>
                </a:solidFill>
              </a:rPr>
              <a:t>/</a:t>
            </a:r>
            <a:r>
              <a:rPr lang="ru-RU" dirty="0" err="1">
                <a:solidFill>
                  <a:srgbClr val="8B3C67"/>
                </a:solidFill>
              </a:rPr>
              <a:t>nedelya-ikp-rao-detstvo-ravnyh-vozmozhnostej</a:t>
            </a:r>
            <a:r>
              <a:rPr lang="ru-RU" dirty="0">
                <a:solidFill>
                  <a:srgbClr val="8B3C67"/>
                </a:solidFill>
              </a:rPr>
              <a:t>/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4EAE28-0BFB-E5A2-89E6-1D04EE2F5B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85" y="406796"/>
            <a:ext cx="7162800" cy="38803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7FFA18-0C33-28E6-DF92-BE22A4CB1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3755" y="1477977"/>
            <a:ext cx="4759569" cy="29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60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AA38E-4EE9-C694-FAAC-8CF5B44E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082"/>
            <a:ext cx="9144000" cy="24973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8B3C67"/>
                </a:solidFill>
                <a:latin typeface="+mn-lt"/>
                <a:cs typeface="Times New Roman" panose="02020603050405020304" pitchFamily="18" charset="0"/>
              </a:rPr>
              <a:t>ФЕДЕРАЛЬНЫЕ ПРОЕКТЫ НАЦИОНАЛЬНОГО ПРОЕКТА «ОБРАЗОВАНИЕ»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3C034A-7692-9B93-764E-BD18D571D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7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8721C3-A389-C23A-E4DE-71DAF1ED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52" y="314793"/>
            <a:ext cx="5471410" cy="12585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549B0E-C396-833E-3884-1A10371D4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52" y="2019856"/>
            <a:ext cx="5471410" cy="2269205"/>
          </a:xfrm>
          <a:prstGeom prst="rect">
            <a:avLst/>
          </a:prstGeom>
        </p:spPr>
      </p:pic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5D202184-16EE-4A1B-7D8C-F3E7FFF22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686" y="2679388"/>
            <a:ext cx="3523462" cy="142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6"/>
            <a:extLst>
              <a:ext uri="{FF2B5EF4-FFF2-40B4-BE49-F238E27FC236}">
                <a16:creationId xmlns:a16="http://schemas.microsoft.com/office/drawing/2014/main" id="{DBDB4A4E-461D-291D-108D-446C2C027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686" y="854439"/>
            <a:ext cx="3682915" cy="11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9F0042-F3C0-CE18-E545-EB7C1294146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2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A193E1-4DD7-F3DC-05CE-23EF4D2B4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810"/>
            <a:ext cx="8295003" cy="45679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125D9D-FC0C-360E-B2B5-B310FFD6B91E}"/>
              </a:ext>
            </a:extLst>
          </p:cNvPr>
          <p:cNvSpPr txBox="1"/>
          <p:nvPr/>
        </p:nvSpPr>
        <p:spPr>
          <a:xfrm>
            <a:off x="7271778" y="4632866"/>
            <a:ext cx="114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00" b="1" dirty="0">
                <a:solidFill>
                  <a:srgbClr val="7030A0"/>
                </a:solidFill>
                <a:hlinkClick r:id=""/>
              </a:rPr>
              <a:t>https://deti.ikp-rao.ru/</a:t>
            </a:r>
          </a:p>
          <a:p>
            <a:pPr algn="ctr"/>
            <a:r>
              <a:rPr lang="ru-RU" sz="700" b="1" dirty="0">
                <a:solidFill>
                  <a:srgbClr val="7030A0"/>
                </a:solidFill>
                <a:hlinkClick r:id=""/>
              </a:rPr>
              <a:t>roditelskie-nedeli/</a:t>
            </a:r>
            <a:r>
              <a:rPr lang="ru-RU" sz="700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4447FA-A02C-1D29-7DD3-5CAD56BADD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124" y="3602818"/>
            <a:ext cx="929195" cy="9405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DB1B98-7514-8CDA-AD7F-11A34C833A44}"/>
              </a:ext>
            </a:extLst>
          </p:cNvPr>
          <p:cNvSpPr txBox="1"/>
          <p:nvPr/>
        </p:nvSpPr>
        <p:spPr>
          <a:xfrm>
            <a:off x="6836735" y="3311135"/>
            <a:ext cx="1828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7030A0"/>
                </a:solidFill>
              </a:rPr>
              <a:t>Перейти на сайт: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409130"/>
            <a:ext cx="755292" cy="7552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286572-EBF8-CC5A-C1D4-B61F0C012C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AA38E-4EE9-C694-FAAC-8CF5B44E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082"/>
            <a:ext cx="9144000" cy="2497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8B3C67"/>
                </a:solidFill>
                <a:latin typeface="+mn-lt"/>
                <a:cs typeface="Times New Roman" panose="02020603050405020304" pitchFamily="18" charset="0"/>
              </a:rPr>
              <a:t>ВОЗМОЖНЫЕ ПУТИ ОБНОВЛЕНИЯ</a:t>
            </a:r>
            <a:br>
              <a:rPr lang="ru-RU" sz="4400" b="1" dirty="0">
                <a:solidFill>
                  <a:srgbClr val="8B3C67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8B3C67"/>
                </a:solidFill>
                <a:latin typeface="+mn-lt"/>
                <a:cs typeface="Times New Roman" panose="02020603050405020304" pitchFamily="18" charset="0"/>
              </a:rPr>
              <a:t>СОДЕРЖАНИЯ ДЕФЕКТОЛОГИЧЕСКОГО ОБРАЗОВАНИЯ НА ОСНОВЕ АКТУАЛЬНОЙ НАУЧНОЙ ПОВЕСТКИ </a:t>
            </a:r>
            <a:endParaRPr lang="ru-RU" sz="4000" dirty="0">
              <a:solidFill>
                <a:srgbClr val="8B3C67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56F10A-489B-EDAE-AD5F-0407907498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4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extLst>
              <a:ext uri="{FF2B5EF4-FFF2-40B4-BE49-F238E27FC236}">
                <a16:creationId xmlns:a16="http://schemas.microsoft.com/office/drawing/2014/main" id="{D57A6B31-8DDB-BF17-8167-E7210226E752}"/>
              </a:ext>
            </a:extLst>
          </p:cNvPr>
          <p:cNvSpPr/>
          <p:nvPr/>
        </p:nvSpPr>
        <p:spPr>
          <a:xfrm>
            <a:off x="2565211" y="255212"/>
            <a:ext cx="358499" cy="4633078"/>
          </a:xfrm>
          <a:prstGeom prst="upArrow">
            <a:avLst/>
          </a:prstGeom>
          <a:solidFill>
            <a:srgbClr val="8B3C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5E70FE-5B52-4789-617D-EEB8FF13C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0"/>
          <a:stretch/>
        </p:blipFill>
        <p:spPr>
          <a:xfrm>
            <a:off x="2923710" y="941294"/>
            <a:ext cx="5983758" cy="39469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454018-CFB2-392A-51A9-073B2634C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58" y="3483686"/>
            <a:ext cx="2278603" cy="16598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A00F3-5028-BF6D-F9FE-B39D219C5B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15" y="1832315"/>
            <a:ext cx="2278605" cy="15123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B5E26A-1C5B-E996-0362-3BA6BB6E5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58" y="207552"/>
            <a:ext cx="2278604" cy="14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4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19324" y="1547087"/>
            <a:ext cx="6999668" cy="222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>
                <a:solidFill>
                  <a:srgbClr val="8B3C67"/>
                </a:solidFill>
              </a:rPr>
              <a:t>подготовку учителей-дефектологов</a:t>
            </a:r>
            <a:r>
              <a:rPr lang="ru-RU" sz="1400" dirty="0">
                <a:solidFill>
                  <a:schemeClr val="tx1"/>
                </a:solidFill>
              </a:rPr>
              <a:t>, учителей-логопедов в рамках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программ </a:t>
            </a:r>
            <a:r>
              <a:rPr lang="ru-RU" sz="1400" dirty="0" err="1">
                <a:solidFill>
                  <a:schemeClr val="tx1"/>
                </a:solidFill>
              </a:rPr>
              <a:t>бакалавриата</a:t>
            </a:r>
            <a:r>
              <a:rPr lang="ru-RU" sz="1400" dirty="0">
                <a:solidFill>
                  <a:schemeClr val="tx1"/>
                </a:solidFill>
              </a:rPr>
              <a:t> и магистратуры по направлению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rgbClr val="8B3C67"/>
                </a:solidFill>
              </a:rPr>
              <a:t>«Специальное (дефектологическое) образование»</a:t>
            </a:r>
            <a:endParaRPr lang="en-US" sz="1400" b="1" dirty="0">
              <a:solidFill>
                <a:srgbClr val="8B3C67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rgbClr val="8B3C67"/>
                </a:solidFill>
              </a:rPr>
              <a:t>подготовку педагогов</a:t>
            </a:r>
            <a:r>
              <a:rPr lang="ru-RU" sz="1400" dirty="0">
                <a:solidFill>
                  <a:schemeClr val="tx1"/>
                </a:solidFill>
              </a:rPr>
              <a:t>, способных к участию в реализации адаптированных основных образовательных программ по основному профилю своей профессиональной деятельности, </a:t>
            </a:r>
            <a:r>
              <a:rPr lang="ru-RU" sz="1400" b="1" dirty="0">
                <a:solidFill>
                  <a:srgbClr val="8B3C67"/>
                </a:solidFill>
              </a:rPr>
              <a:t>в рамках реализации </a:t>
            </a:r>
            <a:r>
              <a:rPr lang="ru-RU" sz="1400" dirty="0" err="1">
                <a:solidFill>
                  <a:schemeClr val="tx1"/>
                </a:solidFill>
              </a:rPr>
              <a:t>двупрофильных</a:t>
            </a:r>
            <a:r>
              <a:rPr lang="ru-RU" sz="1400" dirty="0">
                <a:solidFill>
                  <a:schemeClr val="tx1"/>
                </a:solidFill>
              </a:rPr>
              <a:t> программ </a:t>
            </a:r>
            <a:r>
              <a:rPr lang="ru-RU" sz="1400" dirty="0" err="1">
                <a:solidFill>
                  <a:schemeClr val="tx1"/>
                </a:solidFill>
              </a:rPr>
              <a:t>бакалавриата</a:t>
            </a:r>
            <a:r>
              <a:rPr lang="ru-RU" sz="1400" dirty="0">
                <a:solidFill>
                  <a:schemeClr val="tx1"/>
                </a:solidFill>
              </a:rPr>
              <a:t> по направлениям подготовки «Педагогическое образование», «Психолого-педагогическое образование»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(например, Начальное образование и специальная педагогика, Русский язык и инклюзивное образование и т.п.), а также в рамках программ среднего профессионального образования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(например, программа «Специальное дошкольное образование»)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sz="1400" b="1" dirty="0">
              <a:solidFill>
                <a:srgbClr val="8B3C67"/>
              </a:solidFill>
            </a:endParaRPr>
          </a:p>
          <a:p>
            <a:r>
              <a:rPr lang="ru-RU" sz="1400" b="1" dirty="0">
                <a:solidFill>
                  <a:srgbClr val="8B3C67"/>
                </a:solidFill>
              </a:rPr>
              <a:t>подготовку </a:t>
            </a:r>
            <a:r>
              <a:rPr lang="ru-RU" sz="1400" b="1" dirty="0" err="1">
                <a:solidFill>
                  <a:srgbClr val="8B3C67"/>
                </a:solidFill>
              </a:rPr>
              <a:t>тьюторов</a:t>
            </a:r>
            <a:r>
              <a:rPr lang="ru-RU" sz="1400" b="1" dirty="0">
                <a:solidFill>
                  <a:srgbClr val="8B3C67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для работы с обучающимися с ОВЗ, с инвалидностью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98749" y="831126"/>
            <a:ext cx="9147150" cy="399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rgbClr val="8B3C67"/>
                </a:solidFill>
              </a:rPr>
              <a:t>Подготовка педагогических кадров для работы </a:t>
            </a:r>
            <a:br>
              <a:rPr lang="ru-RU" sz="2000" b="1" dirty="0">
                <a:solidFill>
                  <a:srgbClr val="8B3C67"/>
                </a:solidFill>
              </a:rPr>
            </a:br>
            <a:r>
              <a:rPr lang="ru-RU" sz="2000" b="1" dirty="0">
                <a:solidFill>
                  <a:srgbClr val="8B3C67"/>
                </a:solidFill>
              </a:rPr>
              <a:t>с обучающимися с ограниченными возможностями </a:t>
            </a:r>
            <a:br>
              <a:rPr lang="ru-RU" sz="2000" b="1" dirty="0">
                <a:solidFill>
                  <a:srgbClr val="8B3C67"/>
                </a:solidFill>
              </a:rPr>
            </a:br>
            <a:r>
              <a:rPr lang="ru-RU" sz="2000" b="1" dirty="0">
                <a:solidFill>
                  <a:srgbClr val="8B3C67"/>
                </a:solidFill>
              </a:rPr>
              <a:t>здоровья предусматривает несколько направлений:</a:t>
            </a:r>
            <a:endParaRPr lang="ru-RU" sz="2000" b="1" dirty="0">
              <a:solidFill>
                <a:srgbClr val="8B3C67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185" y="1581764"/>
            <a:ext cx="611871" cy="64133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" name="Прямоугольник 9"/>
          <p:cNvSpPr/>
          <p:nvPr/>
        </p:nvSpPr>
        <p:spPr>
          <a:xfrm>
            <a:off x="1030184" y="2506893"/>
            <a:ext cx="611871" cy="64133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1" name="Прямоугольник 10"/>
          <p:cNvSpPr/>
          <p:nvPr/>
        </p:nvSpPr>
        <p:spPr>
          <a:xfrm>
            <a:off x="1023167" y="4058495"/>
            <a:ext cx="611871" cy="58019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80" y="2632948"/>
            <a:ext cx="517479" cy="376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67" y="1679933"/>
            <a:ext cx="611871" cy="4449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57" y="4147890"/>
            <a:ext cx="556402" cy="4046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4C1836-8C93-FA0E-F28C-2F4DB6E4AD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1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AA38E-4EE9-C694-FAAC-8CF5B44E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65410"/>
            <a:ext cx="9144000" cy="9941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8B3C67"/>
                </a:solidFill>
                <a:latin typeface="+mn-lt"/>
                <a:cs typeface="Times New Roman" panose="02020603050405020304" pitchFamily="18" charset="0"/>
              </a:rPr>
              <a:t>Профессиональный стандарт «Педагог-дефектолог» (ПРОЕКТ)</a:t>
            </a:r>
            <a:r>
              <a:rPr lang="en-US" sz="2400" b="1" dirty="0">
                <a:solidFill>
                  <a:srgbClr val="8B3C67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8B3C67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8B3C67"/>
                </a:solidFill>
                <a:latin typeface="+mn-lt"/>
                <a:cs typeface="Times New Roman" panose="02020603050405020304" pitchFamily="18" charset="0"/>
              </a:rPr>
              <a:t>(содержание и наименование ОТФ)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499DFF9-B4BA-7CE6-B6F8-1DB3C654C888}"/>
              </a:ext>
            </a:extLst>
          </p:cNvPr>
          <p:cNvGraphicFramePr/>
          <p:nvPr/>
        </p:nvGraphicFramePr>
        <p:xfrm>
          <a:off x="470263" y="844117"/>
          <a:ext cx="8203474" cy="429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529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C21E7-3F8B-BF5C-BD9F-4AFFE0D1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0259"/>
            <a:ext cx="8497388" cy="4994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экспертных  рабочих групп при ИКП РАО на 2023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701C37-9757-0107-F801-182EB06F8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78"/>
          <a:stretch/>
        </p:blipFill>
        <p:spPr>
          <a:xfrm>
            <a:off x="685800" y="1356163"/>
            <a:ext cx="7499991" cy="3519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95DE9B-3E94-4FBD-0F2A-BC38A57D4832}"/>
              </a:ext>
            </a:extLst>
          </p:cNvPr>
          <p:cNvSpPr txBox="1"/>
          <p:nvPr/>
        </p:nvSpPr>
        <p:spPr>
          <a:xfrm>
            <a:off x="6097757" y="4649782"/>
            <a:ext cx="3317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Из них: Москва </a:t>
            </a:r>
            <a:r>
              <a:rPr lang="en-US" sz="1600" dirty="0"/>
              <a:t> </a:t>
            </a:r>
            <a:r>
              <a:rPr lang="ru-RU" sz="1600" dirty="0"/>
              <a:t>- </a:t>
            </a:r>
            <a:r>
              <a:rPr lang="en-US" sz="1600" dirty="0"/>
              <a:t>87</a:t>
            </a:r>
            <a:r>
              <a:rPr lang="ru-RU" sz="1600" dirty="0"/>
              <a:t> человек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84A1E-90C9-5278-4002-7302980B9BE5}"/>
              </a:ext>
            </a:extLst>
          </p:cNvPr>
          <p:cNvSpPr txBox="1"/>
          <p:nvPr/>
        </p:nvSpPr>
        <p:spPr>
          <a:xfrm>
            <a:off x="457200" y="324441"/>
            <a:ext cx="669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Организация сети научных и научно-педагогических работников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A3C485-98C0-D55D-8763-7D3CEC4309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нимок экран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032D3651-CD4E-56BE-C761-1F151F7C2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96" y="979543"/>
            <a:ext cx="2801621" cy="2790811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145BF5B-2CCE-6DF4-5558-825AE0330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866" y="1881108"/>
            <a:ext cx="2155606" cy="30952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91F14C-4FEB-F34A-4154-85560DFB2F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472" y="678013"/>
            <a:ext cx="4917440" cy="33686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ABCFF1-2C95-F741-C9B3-140F5C113E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223" y="2429848"/>
            <a:ext cx="4226560" cy="2713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FBB821-67B9-142E-8878-658F5F472DC8}"/>
              </a:ext>
            </a:extLst>
          </p:cNvPr>
          <p:cNvSpPr txBox="1"/>
          <p:nvPr/>
        </p:nvSpPr>
        <p:spPr>
          <a:xfrm>
            <a:off x="274729" y="58180"/>
            <a:ext cx="81598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Реализация обучающих и экспертно-консультационных мероприятий</a:t>
            </a:r>
          </a:p>
          <a:p>
            <a:r>
              <a:rPr lang="ru-RU" dirty="0"/>
              <a:t>для научно-педагогических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816395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160665" y="0"/>
            <a:ext cx="191488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54956" y="0"/>
            <a:ext cx="1996223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82202" y="0"/>
            <a:ext cx="4063285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8" name="Прямоугольник 17"/>
          <p:cNvSpPr/>
          <p:nvPr/>
        </p:nvSpPr>
        <p:spPr>
          <a:xfrm>
            <a:off x="882201" y="4488275"/>
            <a:ext cx="4063285" cy="55443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7" name="Прямоугольник 16"/>
          <p:cNvSpPr/>
          <p:nvPr/>
        </p:nvSpPr>
        <p:spPr>
          <a:xfrm>
            <a:off x="882202" y="1274845"/>
            <a:ext cx="4063285" cy="55443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445" y="270367"/>
            <a:ext cx="1693096" cy="200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0172" y="893991"/>
            <a:ext cx="395457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При поддержке </a:t>
            </a:r>
            <a:r>
              <a:rPr lang="ru-RU" sz="1100" b="1" dirty="0" err="1">
                <a:solidFill>
                  <a:schemeClr val="bg1"/>
                </a:solidFill>
              </a:rPr>
              <a:t>Минпросвещения</a:t>
            </a:r>
            <a:r>
              <a:rPr lang="ru-RU" sz="1100" b="1" dirty="0">
                <a:solidFill>
                  <a:schemeClr val="bg1"/>
                </a:solidFill>
              </a:rPr>
              <a:t> России </a:t>
            </a:r>
            <a:br>
              <a:rPr lang="ru-RU" sz="1100" b="1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проводится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b="1" dirty="0">
                <a:solidFill>
                  <a:schemeClr val="bg1"/>
                </a:solidFill>
              </a:rPr>
              <a:t>ВСЕРОССИЙСКИЙ КОНКУРС МОЛОДЫХ ИССЛЕДОВАТЕЛЕЙ </a:t>
            </a:r>
            <a:br>
              <a:rPr lang="ru-RU" sz="1100" b="1" dirty="0">
                <a:solidFill>
                  <a:schemeClr val="bg1"/>
                </a:solidFill>
              </a:rPr>
            </a:br>
            <a:r>
              <a:rPr lang="ru-RU" sz="1100" b="1" dirty="0">
                <a:solidFill>
                  <a:schemeClr val="bg1"/>
                </a:solidFill>
              </a:rPr>
              <a:t>В ОБЛАСТИ КОРРЕКЦИОННОЙ ПЕДАГОГИКИ </a:t>
            </a:r>
            <a:br>
              <a:rPr lang="ru-RU" sz="1100" b="1" dirty="0">
                <a:solidFill>
                  <a:schemeClr val="bg1"/>
                </a:solidFill>
              </a:rPr>
            </a:br>
            <a:r>
              <a:rPr lang="ru-RU" sz="1100" b="1" dirty="0">
                <a:solidFill>
                  <a:schemeClr val="bg1"/>
                </a:solidFill>
              </a:rPr>
              <a:t>И СПЕЦИАЛЬНОЙ ПСИХОЛОГИИ</a:t>
            </a:r>
            <a:endParaRPr lang="ru-RU" sz="1100" dirty="0">
              <a:solidFill>
                <a:schemeClr val="bg1"/>
              </a:solidFill>
            </a:endParaRPr>
          </a:p>
          <a:p>
            <a:endParaRPr lang="ru-RU" sz="1100" dirty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bg1"/>
                </a:solidFill>
              </a:rPr>
              <a:t>Оператором конкурса выступает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b="1" dirty="0">
                <a:solidFill>
                  <a:schemeClr val="bg1"/>
                </a:solidFill>
              </a:rPr>
              <a:t>ФГБНУ «Институт коррекционной педагогики РАО»</a:t>
            </a:r>
            <a:endParaRPr lang="ru-RU" sz="1100" dirty="0">
              <a:solidFill>
                <a:schemeClr val="bg1"/>
              </a:solidFill>
            </a:endParaRPr>
          </a:p>
          <a:p>
            <a:endParaRPr lang="ru-RU" sz="1100" dirty="0">
              <a:solidFill>
                <a:schemeClr val="bg1"/>
              </a:solidFill>
            </a:endParaRPr>
          </a:p>
          <a:p>
            <a:r>
              <a:rPr lang="ru-RU" sz="1100" b="1" dirty="0">
                <a:solidFill>
                  <a:schemeClr val="bg1"/>
                </a:solidFill>
              </a:rPr>
              <a:t>СРЕДИ ЗАДАЧ КОНКУРСА: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</a:rPr>
              <a:t>создание условий для поддержки научно-</a:t>
            </a:r>
            <a:br>
              <a:rPr lang="ru-RU" sz="1100" b="1" dirty="0">
                <a:solidFill>
                  <a:schemeClr val="bg1"/>
                </a:solidFill>
              </a:rPr>
            </a:br>
            <a:r>
              <a:rPr lang="ru-RU" sz="1100" b="1" dirty="0">
                <a:solidFill>
                  <a:schemeClr val="bg1"/>
                </a:solidFill>
              </a:rPr>
              <a:t>исследовательских инициатив</a:t>
            </a:r>
            <a:r>
              <a:rPr lang="ru-RU" sz="1100" dirty="0">
                <a:solidFill>
                  <a:schemeClr val="bg1"/>
                </a:solidFill>
              </a:rPr>
              <a:t>, повышения интереса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к научной деятельности в сфере дефектологии; выявление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развитие исследовательских способностей молодых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ученых-дефектологов, повышение престижа научной деятельности  в области коррекционной педагогики, специальной психологии;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</a:rPr>
              <a:t>стимулирование включения молодых исследователей</a:t>
            </a:r>
            <a:r>
              <a:rPr lang="ru-RU" sz="1100" dirty="0">
                <a:solidFill>
                  <a:schemeClr val="bg1"/>
                </a:solidFill>
              </a:rPr>
              <a:t/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в решение актуальных межотраслевых задач и проблем образования, </a:t>
            </a:r>
            <a:r>
              <a:rPr lang="ru-RU" sz="1100" dirty="0" err="1">
                <a:solidFill>
                  <a:schemeClr val="bg1"/>
                </a:solidFill>
              </a:rPr>
              <a:t>абилитации</a:t>
            </a:r>
            <a:r>
              <a:rPr lang="ru-RU" sz="1100" dirty="0">
                <a:solidFill>
                  <a:schemeClr val="bg1"/>
                </a:solidFill>
              </a:rPr>
              <a:t> и реабилитации лиц с ОВЗ;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</a:rPr>
              <a:t>демонстрация потенциала отечественной научной школы </a:t>
            </a:r>
            <a:r>
              <a:rPr lang="ru-RU" sz="1100" dirty="0">
                <a:solidFill>
                  <a:schemeClr val="bg1"/>
                </a:solidFill>
              </a:rPr>
              <a:t>дефектологии, способной к решению исследовательских задач с использованием наукоёмких, в том числе высоко технологичных, цифровых образовательных инструментов</a:t>
            </a: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88" y="276673"/>
            <a:ext cx="647987" cy="52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839" y="289684"/>
            <a:ext cx="1981313" cy="120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734" y="1455470"/>
            <a:ext cx="1917418" cy="124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734" y="2704562"/>
            <a:ext cx="1917418" cy="11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813" y="3850058"/>
            <a:ext cx="1864337" cy="115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2408" y="2402514"/>
            <a:ext cx="1607170" cy="263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98003" y="14872"/>
            <a:ext cx="720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2020 г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07986" y="-30493"/>
            <a:ext cx="720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2021 г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C6A96-0FFA-D1D1-4F6A-282E0762C288}"/>
              </a:ext>
            </a:extLst>
          </p:cNvPr>
          <p:cNvSpPr txBox="1"/>
          <p:nvPr/>
        </p:nvSpPr>
        <p:spPr>
          <a:xfrm>
            <a:off x="265142" y="4507310"/>
            <a:ext cx="88104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Создание коммуникационных платформ для организации взаимодействия молодых ученых и молодых преподавателей. Проведение конкурсных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250819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41708" y="832711"/>
            <a:ext cx="4473866" cy="425733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ru-RU" kern="0" dirty="0">
                <a:solidFill>
                  <a:srgbClr val="8B3C67"/>
                </a:solidFill>
              </a:rPr>
              <a:t>Хрестоматия представляет наиболее значимые в области клинико-психолого-педагогического изучения, организации обучения и психолого-педагогической помощи </a:t>
            </a:r>
            <a:r>
              <a:rPr lang="ru-RU" b="1" i="1" kern="0" dirty="0">
                <a:solidFill>
                  <a:srgbClr val="8B3C67"/>
                </a:solidFill>
              </a:rPr>
              <a:t>детям с умственной отсталостью и тяжелыми множественными нарушениями </a:t>
            </a:r>
            <a:r>
              <a:rPr lang="ru-RU" kern="0" dirty="0">
                <a:solidFill>
                  <a:srgbClr val="8B3C67"/>
                </a:solidFill>
              </a:rPr>
              <a:t>развития работы известных отечественных ученых-новаторов, опубликованные в период с 1900 по 1990 годы. </a:t>
            </a:r>
          </a:p>
          <a:p>
            <a:pPr lvl="0" algn="just">
              <a:defRPr/>
            </a:pPr>
            <a:r>
              <a:rPr lang="ru-RU" kern="0" dirty="0">
                <a:solidFill>
                  <a:srgbClr val="8B3C67"/>
                </a:solidFill>
              </a:rPr>
              <a:t>Данное издание может использоваться как в сочетании с учебниками и учебными пособиями по дефектологии, так и отдельно в качестве учебной книги.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8B3C67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957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8B3C67"/>
                </a:solidFill>
              </a:rPr>
              <a:t>Дети с тяжелыми множественными нарушениями развития: от изучения к новаторским практикам воспитания и обучения, д 38 Хрестоматия/ С1900 по 1990 гг./Т.Н. Исаева [и др.];под редакцией Т.А. Соловьевой, С.Б. Лазуренко. - М.: ФГБНУ «Институт коррекционной педагогики РАО», 2022.- 464 с.</a:t>
            </a:r>
            <a:endParaRPr lang="ru-RU" sz="1200" b="1" dirty="0">
              <a:solidFill>
                <a:srgbClr val="8B3C67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138" y="882203"/>
            <a:ext cx="8628845" cy="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>
          <a:xfrm>
            <a:off x="185349" y="998900"/>
            <a:ext cx="3731743" cy="385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64" y="1119733"/>
            <a:ext cx="2695653" cy="38295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E06923-2CCA-E3E4-57E4-8E8B576453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6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11844" y="998900"/>
            <a:ext cx="5214746" cy="400529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ru-RU" sz="1600" kern="0" dirty="0">
                <a:solidFill>
                  <a:srgbClr val="8B3C67"/>
                </a:solidFill>
              </a:rPr>
              <a:t>В систематизированном виде представлены основные достижения XX века в области клинико-психолого-педагогического изучения, воспитания и обучения </a:t>
            </a:r>
            <a:r>
              <a:rPr lang="ru-RU" sz="1600" b="1" i="1" kern="0" dirty="0">
                <a:solidFill>
                  <a:srgbClr val="8B3C67"/>
                </a:solidFill>
              </a:rPr>
              <a:t>детей с комплексными нарушениями</a:t>
            </a:r>
            <a:r>
              <a:rPr lang="ru-RU" sz="1600" kern="0" dirty="0">
                <a:solidFill>
                  <a:srgbClr val="8B3C67"/>
                </a:solidFill>
              </a:rPr>
              <a:t>. </a:t>
            </a:r>
          </a:p>
          <a:p>
            <a:pPr lvl="0" algn="just">
              <a:defRPr/>
            </a:pPr>
            <a:r>
              <a:rPr lang="ru-RU" sz="1600" kern="0" dirty="0">
                <a:solidFill>
                  <a:srgbClr val="8B3C67"/>
                </a:solidFill>
              </a:rPr>
              <a:t>В хрестоматию включены материалы научных статей и фрагменты методических пособий, в настоящее время недостаточно известных широкому кругу читателей. В ней также представлена краткая информация о ведущих ученых и практиках, чья деятельность способствовала созданию в XX веке системы воспитания и обучения детей, имеющих сочетание сенсорных, интеллектуальных, двигательных нарушений.</a:t>
            </a:r>
          </a:p>
          <a:p>
            <a:pPr lvl="0" algn="just">
              <a:defRPr/>
            </a:pPr>
            <a:r>
              <a:rPr lang="ru-RU" sz="1600" kern="0" dirty="0">
                <a:solidFill>
                  <a:srgbClr val="8B3C67"/>
                </a:solidFill>
              </a:rPr>
              <a:t>Книга может быть широко использована в процессе знакомства с учебными дисциплинами, направленными на изучение, образование и реабилитацию лице комплексными нарушениями.</a:t>
            </a:r>
            <a:r>
              <a:rPr lang="ru-RU" sz="1600" kern="0" dirty="0">
                <a:solidFill>
                  <a:prstClr val="white"/>
                </a:solidFill>
              </a:rPr>
              <a:t>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733" y="82525"/>
            <a:ext cx="73407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8B3C67"/>
                </a:solidFill>
              </a:rPr>
              <a:t>Изучение, воспитание и обучение детей с комплексными нарушениями (XX век): Хрестоматия / ТА. </a:t>
            </a:r>
            <a:r>
              <a:rPr lang="ru-RU" sz="1400" b="1" dirty="0" err="1">
                <a:solidFill>
                  <a:srgbClr val="8B3C67"/>
                </a:solidFill>
              </a:rPr>
              <a:t>Басилова</a:t>
            </a:r>
            <a:r>
              <a:rPr lang="ru-RU" sz="1400" b="1" dirty="0">
                <a:solidFill>
                  <a:srgbClr val="8B3C67"/>
                </a:solidFill>
              </a:rPr>
              <a:t>, Л.А. </a:t>
            </a:r>
            <a:r>
              <a:rPr lang="ru-RU" sz="1400" b="1" dirty="0" err="1">
                <a:solidFill>
                  <a:srgbClr val="8B3C67"/>
                </a:solidFill>
              </a:rPr>
              <a:t>Головчиц</a:t>
            </a:r>
            <a:r>
              <a:rPr lang="ru-RU" sz="1400" b="1" dirty="0">
                <a:solidFill>
                  <a:srgbClr val="8B3C67"/>
                </a:solidFill>
              </a:rPr>
              <a:t> М.В. </a:t>
            </a:r>
            <a:r>
              <a:rPr lang="ru-RU" sz="1400" b="1" dirty="0" err="1">
                <a:solidFill>
                  <a:srgbClr val="8B3C67"/>
                </a:solidFill>
              </a:rPr>
              <a:t>Жигорева</a:t>
            </a:r>
            <a:r>
              <a:rPr lang="ru-RU" sz="1400" b="1" dirty="0">
                <a:solidFill>
                  <a:srgbClr val="8B3C67"/>
                </a:solidFill>
              </a:rPr>
              <a:t>, М.В. </a:t>
            </a:r>
            <a:r>
              <a:rPr lang="ru-RU" sz="1400" b="1" dirty="0" err="1">
                <a:solidFill>
                  <a:srgbClr val="8B3C67"/>
                </a:solidFill>
              </a:rPr>
              <a:t>Переверзева</a:t>
            </a:r>
            <a:r>
              <a:rPr lang="ru-RU" sz="1400" b="1" dirty="0">
                <a:solidFill>
                  <a:srgbClr val="8B3C67"/>
                </a:solidFill>
              </a:rPr>
              <a:t>, И.В. </a:t>
            </a:r>
            <a:r>
              <a:rPr lang="ru-RU" sz="1400" b="1" dirty="0" err="1">
                <a:solidFill>
                  <a:srgbClr val="8B3C67"/>
                </a:solidFill>
              </a:rPr>
              <a:t>Саломатина</a:t>
            </a:r>
            <a:r>
              <a:rPr lang="ru-RU" sz="1400" b="1" dirty="0">
                <a:solidFill>
                  <a:srgbClr val="8B3C67"/>
                </a:solidFill>
              </a:rPr>
              <a:t>. - М.: ФГБНУ «Институт коррекционной педагогики РАО», 2022. - 532 с.</a:t>
            </a:r>
            <a:endParaRPr lang="ru-RU" sz="1200" b="1" dirty="0">
              <a:solidFill>
                <a:srgbClr val="8B3C67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138" y="882203"/>
            <a:ext cx="8628845" cy="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>
          <a:xfrm>
            <a:off x="185349" y="998900"/>
            <a:ext cx="3731743" cy="385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38" y="1143162"/>
            <a:ext cx="2726856" cy="38610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883642-CE20-6313-0FFB-D1991D7C30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13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39884" y="998900"/>
            <a:ext cx="5586705" cy="400529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ru-RU" sz="1600" kern="0" dirty="0">
                <a:solidFill>
                  <a:srgbClr val="8B3C67"/>
                </a:solidFill>
              </a:rPr>
              <a:t>Отражает результаты многолетнего изучения аутистических расстройств, проводимого группой исследователей в Институте коррекционной педагогики Российской академии образования.</a:t>
            </a:r>
          </a:p>
          <a:p>
            <a:pPr lvl="0" algn="just">
              <a:defRPr/>
            </a:pPr>
            <a:r>
              <a:rPr lang="ru-RU" sz="1600" kern="0" dirty="0">
                <a:solidFill>
                  <a:srgbClr val="8B3C67"/>
                </a:solidFill>
              </a:rPr>
              <a:t>Представлена история изучения аутизма и расстройств аутистического спектра (РАС) в нашей стране и за рубежом, обоснован подход к диагностике и коррекции детского аутизма как нарушения психического развития.</a:t>
            </a:r>
          </a:p>
          <a:p>
            <a:pPr lvl="0" algn="just">
              <a:defRPr/>
            </a:pPr>
            <a:r>
              <a:rPr lang="ru-RU" sz="1600" kern="0" dirty="0">
                <a:solidFill>
                  <a:srgbClr val="8B3C67"/>
                </a:solidFill>
              </a:rPr>
              <a:t>Представлен широкий круг других подходов, используемых в настоящее время для психолого-педагогической помощи при РАС: эмоционально-смысловой подход, разрабатываемый в течение 30 лет авторами курса; прикладной поведенческий анализ, ТЕАССН, DIR-</a:t>
            </a:r>
            <a:r>
              <a:rPr lang="ru-RU" sz="1600" kern="0" dirty="0" err="1">
                <a:solidFill>
                  <a:srgbClr val="8B3C67"/>
                </a:solidFill>
              </a:rPr>
              <a:t>Floortime</a:t>
            </a:r>
            <a:endParaRPr lang="ru-RU" sz="1600" kern="0" dirty="0">
              <a:solidFill>
                <a:srgbClr val="8B3C6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733" y="82525"/>
            <a:ext cx="7238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8B3C67"/>
                </a:solidFill>
              </a:rPr>
              <a:t>Учебник для вузов АУТИЗМ И РАССТРОЙСТВА АУТИСТИЧЕСКОГО СПЕКТРА, </a:t>
            </a:r>
          </a:p>
          <a:p>
            <a:r>
              <a:rPr lang="ru-RU" sz="1200" b="1" dirty="0">
                <a:solidFill>
                  <a:srgbClr val="8B3C67"/>
                </a:solidFill>
              </a:rPr>
              <a:t>выпущен издательством </a:t>
            </a:r>
            <a:r>
              <a:rPr lang="ru-RU" sz="1200" b="1" dirty="0" err="1">
                <a:solidFill>
                  <a:srgbClr val="8B3C67"/>
                </a:solidFill>
              </a:rPr>
              <a:t>Юрайт</a:t>
            </a:r>
            <a:r>
              <a:rPr lang="ru-RU" sz="1200" b="1" dirty="0">
                <a:solidFill>
                  <a:srgbClr val="8B3C67"/>
                </a:solidFill>
              </a:rPr>
              <a:t> в 2022 году, рекомендован УМО ВО.</a:t>
            </a:r>
          </a:p>
          <a:p>
            <a:r>
              <a:rPr lang="ru-RU" sz="1200" b="1" dirty="0">
                <a:solidFill>
                  <a:srgbClr val="8B3C67"/>
                </a:solidFill>
              </a:rPr>
              <a:t>Авторы: О.С. Никольская, Е.Р. </a:t>
            </a:r>
            <a:r>
              <a:rPr lang="ru-RU" sz="1200" b="1" dirty="0" err="1">
                <a:solidFill>
                  <a:srgbClr val="8B3C67"/>
                </a:solidFill>
              </a:rPr>
              <a:t>Баенская</a:t>
            </a:r>
            <a:r>
              <a:rPr lang="ru-RU" sz="1200" b="1" dirty="0">
                <a:solidFill>
                  <a:srgbClr val="8B3C67"/>
                </a:solidFill>
              </a:rPr>
              <a:t>, М.М. </a:t>
            </a:r>
            <a:r>
              <a:rPr lang="ru-RU" sz="1200" b="1" dirty="0" err="1">
                <a:solidFill>
                  <a:srgbClr val="8B3C67"/>
                </a:solidFill>
              </a:rPr>
              <a:t>Либлинг</a:t>
            </a:r>
            <a:r>
              <a:rPr lang="ru-RU" sz="1200" b="1" dirty="0">
                <a:solidFill>
                  <a:srgbClr val="8B3C67"/>
                </a:solidFill>
              </a:rPr>
              <a:t>, И.А. Костин, М.Ю. </a:t>
            </a:r>
            <a:r>
              <a:rPr lang="ru-RU" sz="1200" b="1" dirty="0" err="1">
                <a:solidFill>
                  <a:srgbClr val="8B3C67"/>
                </a:solidFill>
              </a:rPr>
              <a:t>Веденина</a:t>
            </a:r>
            <a:r>
              <a:rPr lang="ru-RU" sz="1200" b="1" dirty="0">
                <a:solidFill>
                  <a:srgbClr val="8B3C67"/>
                </a:solidFill>
              </a:rPr>
              <a:t>, И.С. Константинова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138" y="882203"/>
            <a:ext cx="8628845" cy="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>
          <a:xfrm>
            <a:off x="185349" y="998900"/>
            <a:ext cx="3731743" cy="385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11" y="998900"/>
            <a:ext cx="2557219" cy="3881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40B7A0-81A5-A72D-221B-7626473835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93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6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extLst>
              <a:ext uri="{FF2B5EF4-FFF2-40B4-BE49-F238E27FC236}">
                <a16:creationId xmlns:a16="http://schemas.microsoft.com/office/drawing/2014/main" id="{9B40AD2D-09B4-88BC-19AF-F1F64223CDAD}"/>
              </a:ext>
            </a:extLst>
          </p:cNvPr>
          <p:cNvSpPr/>
          <p:nvPr/>
        </p:nvSpPr>
        <p:spPr>
          <a:xfrm>
            <a:off x="2764088" y="463648"/>
            <a:ext cx="441297" cy="4538665"/>
          </a:xfrm>
          <a:prstGeom prst="upArrow">
            <a:avLst/>
          </a:prstGeom>
          <a:solidFill>
            <a:srgbClr val="8B3C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91A418-5C9C-1DE3-C43F-E3229FB5A4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5"/>
          <a:stretch/>
        </p:blipFill>
        <p:spPr>
          <a:xfrm>
            <a:off x="3275476" y="598118"/>
            <a:ext cx="5814646" cy="4451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345FEE-A737-DDC3-E566-632F4C4F8921}"/>
              </a:ext>
            </a:extLst>
          </p:cNvPr>
          <p:cNvSpPr txBox="1"/>
          <p:nvPr/>
        </p:nvSpPr>
        <p:spPr>
          <a:xfrm>
            <a:off x="3948608" y="1118954"/>
            <a:ext cx="3706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ФГБНУ «Институт коррекционной педагогики»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62094-1DF9-D01B-A2F0-8D6FCA077A2C}"/>
              </a:ext>
            </a:extLst>
          </p:cNvPr>
          <p:cNvSpPr txBox="1"/>
          <p:nvPr/>
        </p:nvSpPr>
        <p:spPr>
          <a:xfrm>
            <a:off x="3109819" y="1134343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2023 г.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FA0BA0-3FDC-5D41-7B4B-1551E8758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58" y="3483686"/>
            <a:ext cx="2278603" cy="16598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595754-B7CC-7697-5748-1A7DBFFBF9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15" y="1832315"/>
            <a:ext cx="2278605" cy="15123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AAAE67-941A-E3BD-784A-BEF4570022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58" y="207552"/>
            <a:ext cx="2278604" cy="14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9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C6A0F-786D-1170-21F0-D30A485CB8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81" y="547646"/>
            <a:ext cx="4619709" cy="4309607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6E0A505-FE35-E73D-3146-9C138DBC5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246" y="1848238"/>
            <a:ext cx="4497573" cy="3009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2CCED9-8052-7113-0ED4-F2B2C14A7405}"/>
              </a:ext>
            </a:extLst>
          </p:cNvPr>
          <p:cNvSpPr txBox="1"/>
          <p:nvPr/>
        </p:nvSpPr>
        <p:spPr>
          <a:xfrm>
            <a:off x="5130071" y="286247"/>
            <a:ext cx="40139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8B3C67"/>
                </a:solidFill>
              </a:rPr>
              <a:t/>
            </a:r>
            <a:br>
              <a:rPr lang="ru-RU" dirty="0">
                <a:solidFill>
                  <a:srgbClr val="8B3C67"/>
                </a:solidFill>
              </a:rPr>
            </a:br>
            <a:endParaRPr lang="ru-RU" dirty="0">
              <a:solidFill>
                <a:srgbClr val="8B3C67"/>
              </a:solidFill>
            </a:endParaRPr>
          </a:p>
          <a:p>
            <a:r>
              <a:rPr lang="ru-RU" dirty="0" err="1">
                <a:solidFill>
                  <a:srgbClr val="8B3C67"/>
                </a:solidFill>
              </a:rPr>
              <a:t>https</a:t>
            </a:r>
            <a:r>
              <a:rPr lang="ru-RU" dirty="0">
                <a:solidFill>
                  <a:srgbClr val="8B3C67"/>
                </a:solidFill>
              </a:rPr>
              <a:t>://</a:t>
            </a:r>
            <a:r>
              <a:rPr lang="ru-RU" dirty="0" err="1">
                <a:solidFill>
                  <a:srgbClr val="8B3C67"/>
                </a:solidFill>
              </a:rPr>
              <a:t>ikp-rao.ru</a:t>
            </a:r>
            <a:r>
              <a:rPr lang="ru-RU" dirty="0">
                <a:solidFill>
                  <a:srgbClr val="8B3C67"/>
                </a:solidFill>
              </a:rPr>
              <a:t>/</a:t>
            </a:r>
            <a:r>
              <a:rPr lang="ru-RU" dirty="0" err="1">
                <a:solidFill>
                  <a:srgbClr val="8B3C67"/>
                </a:solidFill>
              </a:rPr>
              <a:t>nauka</a:t>
            </a:r>
            <a:r>
              <a:rPr lang="ru-RU" dirty="0">
                <a:solidFill>
                  <a:srgbClr val="8B3C67"/>
                </a:solidFill>
              </a:rPr>
              <a:t>/</a:t>
            </a:r>
            <a:r>
              <a:rPr lang="ru-RU" dirty="0" err="1">
                <a:solidFill>
                  <a:srgbClr val="8B3C67"/>
                </a:solidFill>
              </a:rPr>
              <a:t>nauchnye-issledovaniya</a:t>
            </a:r>
            <a:r>
              <a:rPr lang="ru-RU" dirty="0">
                <a:solidFill>
                  <a:srgbClr val="8B3C67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6505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139" y="882203"/>
            <a:ext cx="8628845" cy="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28" y="952751"/>
            <a:ext cx="2691063" cy="1513723"/>
          </a:xfrm>
          <a:prstGeom prst="rect">
            <a:avLst/>
          </a:prstGeom>
          <a:ln>
            <a:solidFill>
              <a:srgbClr val="8B3C67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070" y="2553464"/>
            <a:ext cx="2732930" cy="1537273"/>
          </a:xfrm>
          <a:prstGeom prst="rect">
            <a:avLst/>
          </a:prstGeom>
          <a:ln>
            <a:solidFill>
              <a:srgbClr val="8B3C67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483" y="953263"/>
            <a:ext cx="2683045" cy="1560888"/>
          </a:xfrm>
          <a:prstGeom prst="rect">
            <a:avLst/>
          </a:prstGeom>
          <a:ln>
            <a:solidFill>
              <a:srgbClr val="8B3C67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41" y="2132357"/>
            <a:ext cx="2725821" cy="1489149"/>
          </a:xfrm>
          <a:prstGeom prst="rect">
            <a:avLst/>
          </a:prstGeom>
          <a:ln>
            <a:solidFill>
              <a:srgbClr val="8B3C67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822" y="3463913"/>
            <a:ext cx="2530552" cy="1583335"/>
          </a:xfrm>
          <a:prstGeom prst="rect">
            <a:avLst/>
          </a:prstGeom>
          <a:ln>
            <a:solidFill>
              <a:srgbClr val="8B3C67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34039"/>
            <a:ext cx="2700844" cy="1519225"/>
          </a:xfrm>
          <a:prstGeom prst="rect">
            <a:avLst/>
          </a:prstGeom>
          <a:ln>
            <a:solidFill>
              <a:srgbClr val="8B3C67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0" y="2445180"/>
            <a:ext cx="2669675" cy="1474621"/>
          </a:xfrm>
          <a:prstGeom prst="rect">
            <a:avLst/>
          </a:prstGeom>
          <a:ln>
            <a:solidFill>
              <a:srgbClr val="8B3C67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243" y="3485911"/>
            <a:ext cx="2671011" cy="1573368"/>
          </a:xfrm>
          <a:prstGeom prst="rect">
            <a:avLst/>
          </a:prstGeom>
          <a:ln>
            <a:solidFill>
              <a:srgbClr val="8B3C67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95" y="929201"/>
            <a:ext cx="2783730" cy="1565848"/>
          </a:xfrm>
          <a:prstGeom prst="rect">
            <a:avLst/>
          </a:prstGeom>
          <a:ln>
            <a:solidFill>
              <a:srgbClr val="8B3C67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1" y="4719618"/>
            <a:ext cx="287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796A5"/>
              </a:buClr>
              <a:buSzPct val="110000"/>
            </a:pPr>
            <a:r>
              <a:rPr lang="ru-RU" sz="1600" b="1" dirty="0">
                <a:solidFill>
                  <a:srgbClr val="8B3C67"/>
                </a:solidFill>
              </a:rPr>
              <a:t>6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6A5A62-6B35-632F-8DBF-62D82AB0E73A}"/>
              </a:ext>
            </a:extLst>
          </p:cNvPr>
          <p:cNvSpPr/>
          <p:nvPr/>
        </p:nvSpPr>
        <p:spPr>
          <a:xfrm>
            <a:off x="180472" y="12772"/>
            <a:ext cx="7760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B3C67"/>
                </a:solidFill>
              </a:rPr>
              <a:t>«Клинико-психолого-педагогическое исследование современного ребенка </a:t>
            </a:r>
          </a:p>
          <a:p>
            <a:r>
              <a:rPr lang="ru-RU" sz="1600" b="1" dirty="0">
                <a:solidFill>
                  <a:srgbClr val="8B3C67"/>
                </a:solidFill>
              </a:rPr>
              <a:t>с ограниченными возможностями здоровья и инвалидностью» 2019-2022 гг.</a:t>
            </a:r>
          </a:p>
          <a:p>
            <a:endParaRPr lang="ru-RU" sz="1600" b="1" dirty="0">
              <a:solidFill>
                <a:srgbClr val="8B3C67"/>
              </a:solidFill>
            </a:endParaRPr>
          </a:p>
          <a:p>
            <a:r>
              <a:rPr lang="ru-RU" sz="1600" b="1" dirty="0">
                <a:solidFill>
                  <a:srgbClr val="8B3C67"/>
                </a:solidFill>
              </a:rPr>
              <a:t>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DE1987-62BB-48FB-7C41-138CA28AD81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4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942" y="139484"/>
            <a:ext cx="6057262" cy="866092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Коллективная монография  </a:t>
            </a:r>
          </a:p>
          <a:p>
            <a:pPr algn="ctr"/>
            <a:r>
              <a:rPr lang="en-US" sz="1200" dirty="0">
                <a:solidFill>
                  <a:prstClr val="white"/>
                </a:solidFill>
              </a:rPr>
              <a:t>«Education of</a:t>
            </a:r>
            <a:r>
              <a:rPr lang="ru-RU" sz="1200" dirty="0">
                <a:solidFill>
                  <a:prstClr val="white"/>
                </a:solidFill>
              </a:rPr>
              <a:t> </a:t>
            </a:r>
            <a:r>
              <a:rPr lang="en-US" sz="1200" dirty="0">
                <a:solidFill>
                  <a:prstClr val="white"/>
                </a:solidFill>
              </a:rPr>
              <a:t>Children with Special Needs: Theoretical Foundations and Practical Experience in</a:t>
            </a:r>
            <a:r>
              <a:rPr lang="ru-RU" sz="1200" dirty="0">
                <a:solidFill>
                  <a:prstClr val="white"/>
                </a:solidFill>
              </a:rPr>
              <a:t> </a:t>
            </a:r>
            <a:r>
              <a:rPr lang="en-US" sz="1200" dirty="0">
                <a:solidFill>
                  <a:prstClr val="white"/>
                </a:solidFill>
              </a:rPr>
              <a:t>the Selected Works of Russian, Belarus, and Polish Scholars» </a:t>
            </a:r>
            <a:endParaRPr lang="ru-RU" sz="1200" dirty="0">
              <a:solidFill>
                <a:prstClr val="white"/>
              </a:solidFill>
            </a:endParaRPr>
          </a:p>
          <a:p>
            <a:pPr algn="ctr"/>
            <a:r>
              <a:rPr lang="en-US" sz="1200" dirty="0" err="1">
                <a:solidFill>
                  <a:prstClr val="white"/>
                </a:solidFill>
              </a:rPr>
              <a:t>в</a:t>
            </a:r>
            <a:r>
              <a:rPr lang="en-US" sz="1200" dirty="0">
                <a:solidFill>
                  <a:prstClr val="white"/>
                </a:solidFill>
              </a:rPr>
              <a:t> издательстве</a:t>
            </a:r>
            <a:r>
              <a:rPr lang="ru-RU" sz="1200" dirty="0">
                <a:solidFill>
                  <a:prstClr val="white"/>
                </a:solidFill>
              </a:rPr>
              <a:t> </a:t>
            </a:r>
            <a:r>
              <a:rPr lang="en-US" sz="1200" dirty="0">
                <a:solidFill>
                  <a:prstClr val="white"/>
                </a:solidFill>
              </a:rPr>
              <a:t>Springer Nature Switzerland AG</a:t>
            </a:r>
            <a:endParaRPr lang="ru-RU" sz="900" dirty="0">
              <a:solidFill>
                <a:prstClr val="white"/>
              </a:solidFill>
            </a:endParaRPr>
          </a:p>
        </p:txBody>
      </p:sp>
      <p:pic>
        <p:nvPicPr>
          <p:cNvPr id="6" name="Рисунок 5" descr="Снимок экрана (284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966" y="1221600"/>
            <a:ext cx="4903151" cy="2960656"/>
          </a:xfrm>
          <a:prstGeom prst="rect">
            <a:avLst/>
          </a:prstGeom>
        </p:spPr>
      </p:pic>
      <p:pic>
        <p:nvPicPr>
          <p:cNvPr id="7" name="Рисунок 6" descr="Снимок экрана (285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4139" y="1167593"/>
            <a:ext cx="2460431" cy="3618281"/>
          </a:xfrm>
          <a:prstGeom prst="rect">
            <a:avLst/>
          </a:prstGeom>
        </p:spPr>
      </p:pic>
      <p:pic>
        <p:nvPicPr>
          <p:cNvPr id="14" name="Рисунок 13" descr="Снимок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792" y="162595"/>
            <a:ext cx="1592796" cy="4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2118"/>
            <a:ext cx="9452541" cy="457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Научно-методическое сопровождение специалистов и </a:t>
            </a:r>
          </a:p>
          <a:p>
            <a:pPr algn="l"/>
            <a:r>
              <a:rPr lang="ru-RU" sz="1800" b="1" dirty="0">
                <a:solidFill>
                  <a:schemeClr val="bg1"/>
                </a:solidFill>
              </a:rPr>
              <a:t>образовательных учреждений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940722-C50F-2F42-A3CB-2E26506CEB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09" y="2759305"/>
            <a:ext cx="3757288" cy="2041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F33707-EB69-E24F-A2A7-879D08EB3650}"/>
              </a:ext>
            </a:extLst>
          </p:cNvPr>
          <p:cNvSpPr txBox="1"/>
          <p:nvPr/>
        </p:nvSpPr>
        <p:spPr>
          <a:xfrm>
            <a:off x="443620" y="696273"/>
            <a:ext cx="570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B3C67"/>
                </a:solidFill>
              </a:rPr>
              <a:t>Более 1 000 организаций-партнеров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ADF8C58-138A-1940-BFB4-5C63E9E40675}"/>
              </a:ext>
            </a:extLst>
          </p:cNvPr>
          <p:cNvSpPr/>
          <p:nvPr/>
        </p:nvSpPr>
        <p:spPr>
          <a:xfrm>
            <a:off x="1176093" y="3546956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E0A1DDC-DA6E-4147-A7F0-7D871A9B3501}"/>
              </a:ext>
            </a:extLst>
          </p:cNvPr>
          <p:cNvSpPr/>
          <p:nvPr/>
        </p:nvSpPr>
        <p:spPr>
          <a:xfrm>
            <a:off x="821449" y="3922673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0B33F30-0856-E344-8D8F-264A52F719E6}"/>
              </a:ext>
            </a:extLst>
          </p:cNvPr>
          <p:cNvSpPr/>
          <p:nvPr/>
        </p:nvSpPr>
        <p:spPr>
          <a:xfrm>
            <a:off x="1118753" y="3829120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BC39E43-FD71-314C-97A3-6B1070F44DF4}"/>
              </a:ext>
            </a:extLst>
          </p:cNvPr>
          <p:cNvSpPr/>
          <p:nvPr/>
        </p:nvSpPr>
        <p:spPr>
          <a:xfrm>
            <a:off x="1624240" y="3601276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F0FBA5B-FC1F-A141-AD0E-7F1BB7E4C960}"/>
              </a:ext>
            </a:extLst>
          </p:cNvPr>
          <p:cNvSpPr/>
          <p:nvPr/>
        </p:nvSpPr>
        <p:spPr>
          <a:xfrm>
            <a:off x="3351942" y="3492635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3F836DE-168A-4F43-B3C0-7426B56F4753}"/>
              </a:ext>
            </a:extLst>
          </p:cNvPr>
          <p:cNvSpPr/>
          <p:nvPr/>
        </p:nvSpPr>
        <p:spPr>
          <a:xfrm>
            <a:off x="2266985" y="4103743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24C3989-4648-A144-B113-76A776184662}"/>
              </a:ext>
            </a:extLst>
          </p:cNvPr>
          <p:cNvSpPr/>
          <p:nvPr/>
        </p:nvSpPr>
        <p:spPr>
          <a:xfrm>
            <a:off x="1328493" y="3699356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FA795F0-F1F2-D543-9141-32D9CFAB11E3}"/>
              </a:ext>
            </a:extLst>
          </p:cNvPr>
          <p:cNvSpPr/>
          <p:nvPr/>
        </p:nvSpPr>
        <p:spPr>
          <a:xfrm>
            <a:off x="3812162" y="3691808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90F61E6-3768-9C45-A7AE-BE08518B6BB4}"/>
              </a:ext>
            </a:extLst>
          </p:cNvPr>
          <p:cNvSpPr/>
          <p:nvPr/>
        </p:nvSpPr>
        <p:spPr>
          <a:xfrm>
            <a:off x="945229" y="3685775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01B99FF-2B0D-8647-9820-4A2624602D9D}"/>
              </a:ext>
            </a:extLst>
          </p:cNvPr>
          <p:cNvSpPr/>
          <p:nvPr/>
        </p:nvSpPr>
        <p:spPr>
          <a:xfrm>
            <a:off x="2525059" y="3711426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5610C36-FE86-8945-8DA4-9658013419CD}"/>
              </a:ext>
            </a:extLst>
          </p:cNvPr>
          <p:cNvSpPr/>
          <p:nvPr/>
        </p:nvSpPr>
        <p:spPr>
          <a:xfrm>
            <a:off x="2679329" y="3895515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45B0FC0-05A6-5648-9499-B1DFE9E03BBE}"/>
              </a:ext>
            </a:extLst>
          </p:cNvPr>
          <p:cNvSpPr/>
          <p:nvPr/>
        </p:nvSpPr>
        <p:spPr>
          <a:xfrm>
            <a:off x="2812506" y="4047915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510D5FA-5384-484F-86DB-97422333C6B1}"/>
              </a:ext>
            </a:extLst>
          </p:cNvPr>
          <p:cNvSpPr/>
          <p:nvPr/>
        </p:nvSpPr>
        <p:spPr>
          <a:xfrm>
            <a:off x="1729797" y="3907232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C9C8815-E5F3-1847-A269-DA8A8768208C}"/>
              </a:ext>
            </a:extLst>
          </p:cNvPr>
          <p:cNvSpPr/>
          <p:nvPr/>
        </p:nvSpPr>
        <p:spPr>
          <a:xfrm>
            <a:off x="1404693" y="3438314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5FE834F-7D7C-6841-B862-BEEA36481B97}"/>
              </a:ext>
            </a:extLst>
          </p:cNvPr>
          <p:cNvSpPr/>
          <p:nvPr/>
        </p:nvSpPr>
        <p:spPr>
          <a:xfrm>
            <a:off x="2085031" y="3814032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EF4760F-7FE2-C84F-9454-D3753DBF499A}"/>
              </a:ext>
            </a:extLst>
          </p:cNvPr>
          <p:cNvSpPr/>
          <p:nvPr/>
        </p:nvSpPr>
        <p:spPr>
          <a:xfrm>
            <a:off x="1841521" y="3729534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2C6210A-360A-2743-AC63-1F8C52372605}"/>
              </a:ext>
            </a:extLst>
          </p:cNvPr>
          <p:cNvSpPr/>
          <p:nvPr/>
        </p:nvSpPr>
        <p:spPr>
          <a:xfrm>
            <a:off x="2041274" y="4016226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4B591869-6E88-304B-BCB1-8827E8A122E5}"/>
              </a:ext>
            </a:extLst>
          </p:cNvPr>
          <p:cNvSpPr/>
          <p:nvPr/>
        </p:nvSpPr>
        <p:spPr>
          <a:xfrm>
            <a:off x="1938093" y="4308956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B054E114-3228-8745-8DCB-E71652B04367}"/>
              </a:ext>
            </a:extLst>
          </p:cNvPr>
          <p:cNvSpPr/>
          <p:nvPr/>
        </p:nvSpPr>
        <p:spPr>
          <a:xfrm>
            <a:off x="3132502" y="3847226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09216586-9255-CC48-B224-DFC8357369A8}"/>
              </a:ext>
            </a:extLst>
          </p:cNvPr>
          <p:cNvSpPr/>
          <p:nvPr/>
        </p:nvSpPr>
        <p:spPr>
          <a:xfrm>
            <a:off x="2336085" y="3792905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944B8FCA-D3F8-C84D-8034-F643FD7E2C71}"/>
              </a:ext>
            </a:extLst>
          </p:cNvPr>
          <p:cNvSpPr/>
          <p:nvPr/>
        </p:nvSpPr>
        <p:spPr>
          <a:xfrm>
            <a:off x="1385197" y="3936817"/>
            <a:ext cx="90535" cy="108641"/>
          </a:xfrm>
          <a:prstGeom prst="ellipse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86CDC-8FA0-EA4C-8F0A-B4F15D90AF3F}"/>
              </a:ext>
            </a:extLst>
          </p:cNvPr>
          <p:cNvSpPr txBox="1"/>
          <p:nvPr/>
        </p:nvSpPr>
        <p:spPr>
          <a:xfrm>
            <a:off x="443619" y="1169579"/>
            <a:ext cx="5829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Участие в экспериментальной и научно-исследовательской деятельности, сопровождение специалистов на рабочем месте, стажировки повышения квалификации по авторским программам, возможность посещения «закрытых» мероприятий (только для партнеров), непрерывное сопровождение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7031813-CF78-FF41-9154-4FC1851274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702" y="540331"/>
            <a:ext cx="2325205" cy="4355063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071DDCF-1DE6-EF4E-9609-8E70C32B367B}"/>
              </a:ext>
            </a:extLst>
          </p:cNvPr>
          <p:cNvSpPr/>
          <p:nvPr/>
        </p:nvSpPr>
        <p:spPr>
          <a:xfrm>
            <a:off x="6915886" y="1258929"/>
            <a:ext cx="2018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rgbClr val="0A682F"/>
                </a:solidFill>
                <a:latin typeface="system-ui"/>
                <a:hlinkClick r:id="rId4" tooltip="https://t.me/ikpra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https://t.me/ikprao</a:t>
            </a:r>
            <a:endParaRPr lang="ru-RU" dirty="0">
              <a:solidFill>
                <a:srgbClr val="0A682F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A97926-96C4-D674-4810-0516A38D9D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90455" y="844672"/>
            <a:ext cx="6784439" cy="298702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2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A9243C5-4B45-E34D-9497-8166E2175EBB}"/>
              </a:ext>
            </a:extLst>
          </p:cNvPr>
          <p:cNvGraphicFramePr/>
          <p:nvPr/>
        </p:nvGraphicFramePr>
        <p:xfrm>
          <a:off x="153860" y="828105"/>
          <a:ext cx="4367284" cy="28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4540691" y="1145032"/>
            <a:ext cx="641699" cy="3239359"/>
            <a:chOff x="7271866" y="204318"/>
            <a:chExt cx="738423" cy="4520696"/>
          </a:xfrm>
        </p:grpSpPr>
        <p:pic>
          <p:nvPicPr>
            <p:cNvPr id="8" name="Рисунок 7" descr="Новая инвалидная коляска">
              <a:extLst>
                <a:ext uri="{FF2B5EF4-FFF2-40B4-BE49-F238E27FC236}">
                  <a16:creationId xmlns:a16="http://schemas.microsoft.com/office/drawing/2014/main" id="{DDFE8865-88D3-174F-BE08-D82C2B769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330492" y="3246916"/>
              <a:ext cx="656153" cy="656153"/>
            </a:xfrm>
            <a:prstGeom prst="rect">
              <a:avLst/>
            </a:prstGeom>
          </p:spPr>
        </p:pic>
        <p:pic>
          <p:nvPicPr>
            <p:cNvPr id="10" name="Рисунок 9" descr="Шрифт Брайля">
              <a:extLst>
                <a:ext uri="{FF2B5EF4-FFF2-40B4-BE49-F238E27FC236}">
                  <a16:creationId xmlns:a16="http://schemas.microsoft.com/office/drawing/2014/main" id="{141F378E-506A-EE46-945A-A7F38E70E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354136" y="1027666"/>
              <a:ext cx="656153" cy="656153"/>
            </a:xfrm>
            <a:prstGeom prst="rect">
              <a:avLst/>
            </a:prstGeom>
          </p:spPr>
        </p:pic>
        <p:pic>
          <p:nvPicPr>
            <p:cNvPr id="12" name="Рисунок 11" descr="Песочные часы">
              <a:extLst>
                <a:ext uri="{FF2B5EF4-FFF2-40B4-BE49-F238E27FC236}">
                  <a16:creationId xmlns:a16="http://schemas.microsoft.com/office/drawing/2014/main" id="{71319370-CA49-E24D-AD53-BF4A2F732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7330492" y="2589361"/>
              <a:ext cx="656153" cy="656153"/>
            </a:xfrm>
            <a:prstGeom prst="rect">
              <a:avLst/>
            </a:prstGeom>
          </p:spPr>
        </p:pic>
        <p:pic>
          <p:nvPicPr>
            <p:cNvPr id="14" name="Рисунок 13" descr="Схема игры">
              <a:extLst>
                <a:ext uri="{FF2B5EF4-FFF2-40B4-BE49-F238E27FC236}">
                  <a16:creationId xmlns:a16="http://schemas.microsoft.com/office/drawing/2014/main" id="{9AC170C6-C73F-D24C-A781-5E23DE2C4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271866" y="1849610"/>
              <a:ext cx="656153" cy="656153"/>
            </a:xfrm>
            <a:prstGeom prst="rect">
              <a:avLst/>
            </a:prstGeom>
          </p:spPr>
        </p:pic>
        <p:pic>
          <p:nvPicPr>
            <p:cNvPr id="16" name="Рисунок 15" descr="Наушники">
              <a:extLst>
                <a:ext uri="{FF2B5EF4-FFF2-40B4-BE49-F238E27FC236}">
                  <a16:creationId xmlns:a16="http://schemas.microsoft.com/office/drawing/2014/main" id="{D3392924-0CAC-1E4C-99C6-F15F5BFCD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7330491" y="204318"/>
              <a:ext cx="656153" cy="656153"/>
            </a:xfrm>
            <a:prstGeom prst="rect">
              <a:avLst/>
            </a:prstGeom>
          </p:spPr>
        </p:pic>
        <p:pic>
          <p:nvPicPr>
            <p:cNvPr id="18" name="Рисунок 17" descr="Целевая аудитория">
              <a:extLst>
                <a:ext uri="{FF2B5EF4-FFF2-40B4-BE49-F238E27FC236}">
                  <a16:creationId xmlns:a16="http://schemas.microsoft.com/office/drawing/2014/main" id="{4C71AB78-C016-3149-97D8-13A7CF0C5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7354136" y="4068861"/>
              <a:ext cx="656153" cy="656153"/>
            </a:xfrm>
            <a:prstGeom prst="rect">
              <a:avLst/>
            </a:prstGeom>
          </p:spPr>
        </p:pic>
      </p:grp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E561C3A1-B935-9143-9ECC-F4E04E77B392}"/>
              </a:ext>
            </a:extLst>
          </p:cNvPr>
          <p:cNvSpPr txBox="1">
            <a:spLocks/>
          </p:cNvSpPr>
          <p:nvPr/>
        </p:nvSpPr>
        <p:spPr>
          <a:xfrm>
            <a:off x="338674" y="330919"/>
            <a:ext cx="8974238" cy="769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>ФЕДЕРАЛЬНЫЕ АДАПТИРОВАННЫЕ ОБРАЗОВАТЕЛЬНЫЕ</a:t>
            </a:r>
          </a:p>
          <a:p>
            <a:pPr algn="l"/>
            <a:r>
              <a:rPr lang="ru-RU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  <a:t>ПРОГРАММЫ</a:t>
            </a:r>
            <a:br>
              <a:rPr lang="ru-RU" sz="1800" b="1" dirty="0">
                <a:solidFill>
                  <a:srgbClr val="903D6D"/>
                </a:solidFill>
                <a:latin typeface="+mn-lt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903D6D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5FD80-B740-0BEB-612B-780E724CF987}"/>
              </a:ext>
            </a:extLst>
          </p:cNvPr>
          <p:cNvSpPr txBox="1"/>
          <p:nvPr/>
        </p:nvSpPr>
        <p:spPr>
          <a:xfrm>
            <a:off x="545494" y="4199611"/>
            <a:ext cx="4218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ОДОБРЕНЫ ФУМО: ВСЕ ФАОП</a:t>
            </a:r>
          </a:p>
          <a:p>
            <a:r>
              <a:rPr lang="ru-RU" dirty="0">
                <a:solidFill>
                  <a:srgbClr val="FF0000"/>
                </a:solidFill>
              </a:rPr>
              <a:t>УТВЕРЖДЕНЫ: ФАОП ДО, ФАООП УО (ИН)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2C7AC2-00DE-A0DA-1C92-E5D2CF6D5E1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1937" y="917649"/>
            <a:ext cx="2197944" cy="26426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6FBAC36-2EBF-01CC-B3CF-2125C593EAB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5805" y="3553065"/>
            <a:ext cx="3302309" cy="15803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E5F77C-984E-9436-C23B-FFBF2AB506A0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507" y="-21266"/>
            <a:ext cx="193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853</Words>
  <Application>Microsoft Office PowerPoint</Application>
  <PresentationFormat>Экран (16:9)</PresentationFormat>
  <Paragraphs>127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</vt:lpstr>
      <vt:lpstr>Calibri</vt:lpstr>
      <vt:lpstr>Montserrat</vt:lpstr>
      <vt:lpstr>Muller Regular</vt:lpstr>
      <vt:lpstr>PT Sans</vt:lpstr>
      <vt:lpstr>Symbol</vt:lpstr>
      <vt:lpstr>system-ui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пособия и материалы</vt:lpstr>
      <vt:lpstr>Презентация PowerPoint</vt:lpstr>
      <vt:lpstr>Презентация PowerPoint</vt:lpstr>
      <vt:lpstr>Поддержка образования детей с ОВЗ  с использованием дистанционных образовательных технологий</vt:lpstr>
      <vt:lpstr>Презентация PowerPoint</vt:lpstr>
      <vt:lpstr>Интерактивные конструкторы адаптированных образовательных  программ (индивидуальных) для дошкольников с комплексными множественными нарушениями в развитии</vt:lpstr>
      <vt:lpstr>Интерактивные конструкторы адаптированных образовательных  программ (индивидуальных) для детей раннего и дошкольного возраста с ТМНР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ФЕДЕРАЛЬНЫЕ ПРОЕКТЫ НАЦИОНАЛЬНОГО ПРОЕКТА «ОБРАЗОВАНИЕ»</vt:lpstr>
      <vt:lpstr>Презентация PowerPoint</vt:lpstr>
      <vt:lpstr>Презентация PowerPoint</vt:lpstr>
      <vt:lpstr>ВОЗМОЖНЫЕ ПУТИ ОБНОВЛЕНИЯ СОДЕРЖАНИЯ ДЕФЕКТОЛОГИЧЕСКОГО ОБРАЗОВАНИЯ НА ОСНОВЕ АКТУАЛЬНОЙ НАУЧНОЙ ПОВЕСТКИ </vt:lpstr>
      <vt:lpstr>Презентация PowerPoint</vt:lpstr>
      <vt:lpstr>Профессиональный стандарт «Педагог-дефектолог» (ПРОЕКТ) (содержание и наименование ОТФ)</vt:lpstr>
      <vt:lpstr>Состав экспертных  рабочих групп при ИКП РАО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леново</cp:lastModifiedBy>
  <cp:revision>16</cp:revision>
  <dcterms:created xsi:type="dcterms:W3CDTF">2021-10-29T19:36:18Z</dcterms:created>
  <dcterms:modified xsi:type="dcterms:W3CDTF">2023-02-13T15:31:44Z</dcterms:modified>
</cp:coreProperties>
</file>