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3" r:id="rId2"/>
    <p:sldId id="432" r:id="rId3"/>
    <p:sldId id="447" r:id="rId4"/>
    <p:sldId id="448" r:id="rId5"/>
    <p:sldId id="450" r:id="rId6"/>
    <p:sldId id="451" r:id="rId7"/>
    <p:sldId id="452" r:id="rId8"/>
    <p:sldId id="453" r:id="rId9"/>
    <p:sldId id="455" r:id="rId10"/>
    <p:sldId id="415" r:id="rId11"/>
  </p:sldIdLst>
  <p:sldSz cx="9144000" cy="6858000" type="screen4x3"/>
  <p:notesSz cx="6794500" cy="100076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балина Вера Яковлевна" initials="ШВЯ" lastIdx="2" clrIdx="0">
    <p:extLst>
      <p:ext uri="{19B8F6BF-5375-455C-9EA6-DF929625EA0E}">
        <p15:presenceInfo xmlns:p15="http://schemas.microsoft.com/office/powerpoint/2012/main" xmlns="" userId="S::stud127573@vyatsu.ru::fe5d653a-0289-49f1-936a-c73e43d3fb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29F"/>
    <a:srgbClr val="2A7E82"/>
    <a:srgbClr val="359D91"/>
    <a:srgbClr val="359B8F"/>
    <a:srgbClr val="266364"/>
    <a:srgbClr val="2A6A6C"/>
    <a:srgbClr val="28767A"/>
    <a:srgbClr val="2E867C"/>
    <a:srgbClr val="235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8" autoAdjust="0"/>
  </p:normalViewPr>
  <p:slideViewPr>
    <p:cSldViewPr>
      <p:cViewPr>
        <p:scale>
          <a:sx n="119" d="100"/>
          <a:sy n="119" d="100"/>
        </p:scale>
        <p:origin x="-140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5T14:53:27.525" idx="2">
    <p:pos x="5602" y="663"/>
    <p:text>в те регионы нужно заменить на в тех регионах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BAEA6B-8E68-477B-B3AD-7C64560819AC}" type="datetimeFigureOut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50888"/>
            <a:ext cx="5003800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2975"/>
            <a:ext cx="5435600" cy="4503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595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50595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D1ABE4-40C3-4379-B8D4-AB90ED0A3E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55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D259-A99D-46B3-8E8A-2569FE0F7F8E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7A72-178E-4175-818D-FBDBA8ED1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64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0EFC-0B71-4CF5-953A-C1B637375BCF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5C6C-605E-453D-921F-2CB4A45D6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9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74A5-F343-454A-84D1-351F6ACBB763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78BF-F568-4705-BDA4-D91DE63606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6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ECC6B-F4A0-4976-AC0E-35B588098A71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981F-7CE9-4DB6-89FF-F0ACA16A1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6AEA-288E-4F74-B579-8E5301053DD1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D9F7-9F08-43E1-AD58-8AD56A142D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67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1B59-D5FF-49B7-BAAD-A9F1B6675DD4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2B4DC-DE78-470F-8063-D8C178178A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83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EDD1-CAE9-435B-8CC9-B7E6B3BFDE44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CA69-C23A-4C40-BBEC-DC534A32F1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85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57DE-5A7B-4BBF-9BF9-7ACB64A6EA13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8B5F7-A0BB-4224-932D-9E5B0690D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62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ACBD-88B9-4FB8-8913-8A7D028C8162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F3A5-2098-4400-B88B-B0539B2FAB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91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D284-D37B-41DD-8669-893DBF55AD1D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54D7-D2C1-44ED-8BAF-DDEAD32815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78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651F-6C23-49D8-AFE4-3AD0BCDFCF20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D25C-F4D1-4100-BF34-DF36E9101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48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ED035-43F2-44A3-AE3E-90AE33DF414A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455B0-0CA6-4365-ACC2-FA1679FD7C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40960" cy="20882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5486" y="1628800"/>
            <a:ext cx="754546" cy="936104"/>
          </a:xfrm>
          <a:noFill/>
        </p:spPr>
      </p:pic>
      <p:sp>
        <p:nvSpPr>
          <p:cNvPr id="2052" name="Заголовок 2"/>
          <p:cNvSpPr>
            <a:spLocks noGrp="1"/>
          </p:cNvSpPr>
          <p:nvPr>
            <p:ph type="title"/>
          </p:nvPr>
        </p:nvSpPr>
        <p:spPr>
          <a:xfrm>
            <a:off x="611188" y="549275"/>
            <a:ext cx="8229600" cy="935509"/>
          </a:xfrm>
        </p:spPr>
        <p:txBody>
          <a:bodyPr/>
          <a:lstStyle/>
          <a:p>
            <a:r>
              <a:rPr lang="ru-RU" sz="1600" b="1" dirty="0">
                <a:solidFill>
                  <a:srgbClr val="2E867C"/>
                </a:solidFill>
              </a:rPr>
              <a:t>Государственное автономное образовательное учреждение </a:t>
            </a:r>
            <a:br>
              <a:rPr lang="ru-RU" sz="1600" b="1" dirty="0">
                <a:solidFill>
                  <a:srgbClr val="2E867C"/>
                </a:solidFill>
              </a:rPr>
            </a:br>
            <a:r>
              <a:rPr lang="ru-RU" sz="1600" b="1" dirty="0">
                <a:solidFill>
                  <a:srgbClr val="2E867C"/>
                </a:solidFill>
              </a:rPr>
              <a:t>дополнительного профессионального образования </a:t>
            </a:r>
            <a:br>
              <a:rPr lang="ru-RU" sz="1600" b="1" dirty="0">
                <a:solidFill>
                  <a:srgbClr val="2E867C"/>
                </a:solidFill>
              </a:rPr>
            </a:br>
            <a:r>
              <a:rPr lang="ru-RU" sz="1600" b="1" dirty="0">
                <a:solidFill>
                  <a:srgbClr val="2E867C"/>
                </a:solidFill>
              </a:rPr>
              <a:t>«ИНСТИТУТ РАЗВИТИЯ ОБРАЗОВАНИЯ РЕСПУБЛИКИ ТАТАРСТАН»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551837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30744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/>
              <a:t>МЕДИАТИВНЫЕ ТЕХНОЛОГИИ </a:t>
            </a:r>
          </a:p>
          <a:p>
            <a:pPr algn="ctr" fontAlgn="t"/>
            <a:r>
              <a:rPr lang="ru-RU" sz="2800" b="1" dirty="0"/>
              <a:t>В ПРОФИЛАКТИКЕ ТЕРРОРИЗМА </a:t>
            </a:r>
          </a:p>
          <a:p>
            <a:pPr algn="ctr" fontAlgn="t"/>
            <a:r>
              <a:rPr lang="ru-RU" sz="2800" b="1" dirty="0"/>
              <a:t>И ЭКСТРЕМИЗМА СРЕДИ  ДЕТЕЙ-МИГРАНТОВ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Шарифзянова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Кадрия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Шяукатовна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директор центра психолого-педагогического сопровождения  ГАОУ ДПО «Институт развития образования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89053146264, 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эл. почта.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kad_3@mail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27584" y="6356350"/>
            <a:ext cx="7704856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5" name="Picture 2" descr="C:\Users\irort\Desktop\2018 год\Логотип\Победитель\логотип ИРО (разные цвета)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6480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79319E0E-E097-2250-FA89-67B89A6F706A}"/>
              </a:ext>
            </a:extLst>
          </p:cNvPr>
          <p:cNvSpPr/>
          <p:nvPr/>
        </p:nvSpPr>
        <p:spPr>
          <a:xfrm>
            <a:off x="1619672" y="404665"/>
            <a:ext cx="7128792" cy="864096"/>
          </a:xfrm>
          <a:prstGeom prst="parallelogram">
            <a:avLst/>
          </a:prstGeom>
          <a:solidFill>
            <a:sysClr val="window" lastClr="FFFFFF">
              <a:lumMod val="85000"/>
              <a:alpha val="86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55445" tIns="27723" rIns="55445" bIns="27723" rtlCol="0" anchor="ctr"/>
          <a:lstStyle/>
          <a:p>
            <a:pPr marL="7701" marR="0" lvl="0" indent="0" algn="ctr" defTabSz="554478" eaLnBrk="1" fontAlgn="auto" latinLnBrk="0" hangingPunct="1">
              <a:lnSpc>
                <a:spcPct val="100000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rebuchet M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772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>
              <a:defRPr/>
            </a:pPr>
            <a:r>
              <a:rPr lang="ru-RU" dirty="0"/>
              <a:t>«ИНСТИТУТ РАЗВИТИЯ ОБРАЗОВАНИЯ РЕСПУБЛИКИ ТАТАРСТАН»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696912" cy="935038"/>
          </a:xfrm>
          <a:noFill/>
        </p:spPr>
      </p:pic>
      <p:pic>
        <p:nvPicPr>
          <p:cNvPr id="2052" name="Picture 4" descr="http://cf2.ppt-online.org/files2/slide/u/u2i4oUbfLjmRc0nJAs9YdZwOHMrD13yCEvVNeq8GQ/slide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412"/>
            <a:ext cx="7632848" cy="49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: пятиугольник 1">
            <a:extLst>
              <a:ext uri="{FF2B5EF4-FFF2-40B4-BE49-F238E27FC236}">
                <a16:creationId xmlns:a16="http://schemas.microsoft.com/office/drawing/2014/main" xmlns="" id="{2774600A-C251-2578-1225-F6E6217D6D45}"/>
              </a:ext>
            </a:extLst>
          </p:cNvPr>
          <p:cNvSpPr/>
          <p:nvPr/>
        </p:nvSpPr>
        <p:spPr>
          <a:xfrm flipH="1">
            <a:off x="1907704" y="188641"/>
            <a:ext cx="6696742" cy="792088"/>
          </a:xfrm>
          <a:prstGeom prst="homePlate">
            <a:avLst/>
          </a:prstGeom>
          <a:solidFill>
            <a:srgbClr val="4F81BD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НОРМАТИВНО ПРАВОВАЯ ОСНОВА В СФЕРЕ ПРОТИВОДЕЙСТВИЯ ТЕРРОРИЗМУ И ЭКСТРЕМИЗМУ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8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>
              <a:defRPr/>
            </a:pPr>
            <a:r>
              <a:rPr lang="ru-RU" dirty="0"/>
              <a:t>«ИНСТИТУТ РАЗВИТИЯ ОБРАЗОВАНИЯ РЕСПУБЛИКИ ТАТАРСТАН»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696912" cy="935038"/>
          </a:xfrm>
          <a:noFill/>
        </p:spPr>
      </p:pic>
      <p:sp>
        <p:nvSpPr>
          <p:cNvPr id="5" name="Стрелка: пятиугольник 1">
            <a:extLst>
              <a:ext uri="{FF2B5EF4-FFF2-40B4-BE49-F238E27FC236}">
                <a16:creationId xmlns:a16="http://schemas.microsoft.com/office/drawing/2014/main" xmlns="" id="{2774600A-C251-2578-1225-F6E6217D6D45}"/>
              </a:ext>
            </a:extLst>
          </p:cNvPr>
          <p:cNvSpPr/>
          <p:nvPr/>
        </p:nvSpPr>
        <p:spPr>
          <a:xfrm flipH="1">
            <a:off x="1475656" y="318278"/>
            <a:ext cx="6912766" cy="660803"/>
          </a:xfrm>
          <a:prstGeom prst="homePlate">
            <a:avLst/>
          </a:prstGeom>
          <a:solidFill>
            <a:srgbClr val="4F81BD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 ПРОТИВОДЕЙСТВИЕ ЭКСТРЕМИЗМУ И ТЕРРОРИЗМУ</a:t>
            </a:r>
            <a:endParaRPr lang="ru-RU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AutoShape 2" descr="https://gilino-schkola.ucoz.ru/prog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avatars.mds.yandex.net/i?id=ee48ff1ab733054c5d1bc74e8635165e6f6dbad4-985870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5283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16016" y="1556792"/>
            <a:ext cx="40910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Наши граждане ждут от вас новых успехов и в борьбе с экстремизмом. </a:t>
            </a:r>
          </a:p>
          <a:p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Это прямая угроза для единства России     (В. В. Путин)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429309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России возросло количество преступлений, связанных с экстремизмом, и им нужно противодействовать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(В. В. Путин)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9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>
              <a:defRPr/>
            </a:pPr>
            <a:r>
              <a:rPr lang="ru-RU" dirty="0"/>
              <a:t>«ИНСТИТУТ РАЗВИТИЯ ОБРАЗОВАНИЯ РЕСПУБЛИКИ ТАТАРСТАН»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696912" cy="935038"/>
          </a:xfrm>
          <a:noFill/>
        </p:spPr>
      </p:pic>
      <p:sp>
        <p:nvSpPr>
          <p:cNvPr id="5" name="Стрелка: пятиугольник 1">
            <a:extLst>
              <a:ext uri="{FF2B5EF4-FFF2-40B4-BE49-F238E27FC236}">
                <a16:creationId xmlns:a16="http://schemas.microsoft.com/office/drawing/2014/main" xmlns="" id="{2774600A-C251-2578-1225-F6E6217D6D45}"/>
              </a:ext>
            </a:extLst>
          </p:cNvPr>
          <p:cNvSpPr/>
          <p:nvPr/>
        </p:nvSpPr>
        <p:spPr>
          <a:xfrm flipH="1">
            <a:off x="2339752" y="319925"/>
            <a:ext cx="6552728" cy="660803"/>
          </a:xfrm>
          <a:prstGeom prst="homePlate">
            <a:avLst/>
          </a:prstGeom>
          <a:solidFill>
            <a:srgbClr val="4F81BD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АДАПТАЦИЯ МИГРАНТОВ</a:t>
            </a:r>
            <a:endParaRPr lang="ru-RU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AutoShape 2" descr="https://gilino-schkola.ucoz.ru/prog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1.bp.blogspot.com/-dpQ2rjHkAbQ/XphPmfv0HXI/AAAAAAAAAE0/eT2j4K-NteIXyQsCwvIhjn_hIj3nTSMqwCLcBGAsYHQ/s1600/0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fsd.multiurok.ru/html/2018/04/25/s_5ae0b7553e9ab/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0" y="1052736"/>
            <a:ext cx="7640480" cy="50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2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>
              <a:defRPr/>
            </a:pPr>
            <a:r>
              <a:rPr lang="ru-RU" dirty="0"/>
              <a:t>«ИНСТИТУТ РАЗВИТИЯ ОБРАЗОВАНИЯ РЕСПУБЛИКИ ТАТАРСТАН»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696912" cy="935038"/>
          </a:xfrm>
          <a:noFill/>
        </p:spPr>
      </p:pic>
      <p:sp>
        <p:nvSpPr>
          <p:cNvPr id="5" name="Стрелка: пятиугольник 1">
            <a:extLst>
              <a:ext uri="{FF2B5EF4-FFF2-40B4-BE49-F238E27FC236}">
                <a16:creationId xmlns:a16="http://schemas.microsoft.com/office/drawing/2014/main" xmlns="" id="{2774600A-C251-2578-1225-F6E6217D6D45}"/>
              </a:ext>
            </a:extLst>
          </p:cNvPr>
          <p:cNvSpPr/>
          <p:nvPr/>
        </p:nvSpPr>
        <p:spPr>
          <a:xfrm flipH="1">
            <a:off x="3059832" y="319925"/>
            <a:ext cx="5544614" cy="660803"/>
          </a:xfrm>
          <a:prstGeom prst="homePlate">
            <a:avLst/>
          </a:prstGeom>
          <a:solidFill>
            <a:srgbClr val="4F81BD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АДАПТАЦИЯ МИГРАНТОВ</a:t>
            </a:r>
            <a:endParaRPr lang="ru-RU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AutoShape 2" descr="https://gilino-schkola.ucoz.ru/prog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1.bp.blogspot.com/-dpQ2rjHkAbQ/XphPmfv0HXI/AAAAAAAAAE0/eT2j4K-NteIXyQsCwvIhjn_hIj3nTSMqwCLcBGAsYHQ/s1600/0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gremih.ru/wp-content/uploads/6/5/a/65a18516cf87257a92996a1a54318acc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340768"/>
            <a:ext cx="741682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0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>
              <a:defRPr/>
            </a:pPr>
            <a:r>
              <a:rPr lang="ru-RU" dirty="0"/>
              <a:t>«ИНСТИТУТ РАЗВИТИЯ ОБРАЗОВАНИЯ РЕСПУБЛИКИ ТАТАРСТАН»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696912" cy="935038"/>
          </a:xfrm>
          <a:noFill/>
        </p:spPr>
      </p:pic>
      <p:sp>
        <p:nvSpPr>
          <p:cNvPr id="5" name="Стрелка: пятиугольник 1">
            <a:extLst>
              <a:ext uri="{FF2B5EF4-FFF2-40B4-BE49-F238E27FC236}">
                <a16:creationId xmlns:a16="http://schemas.microsoft.com/office/drawing/2014/main" xmlns="" id="{2774600A-C251-2578-1225-F6E6217D6D45}"/>
              </a:ext>
            </a:extLst>
          </p:cNvPr>
          <p:cNvSpPr/>
          <p:nvPr/>
        </p:nvSpPr>
        <p:spPr>
          <a:xfrm flipH="1">
            <a:off x="1187624" y="354255"/>
            <a:ext cx="7704856" cy="660803"/>
          </a:xfrm>
          <a:prstGeom prst="homePlate">
            <a:avLst/>
          </a:prstGeom>
          <a:solidFill>
            <a:srgbClr val="4F81BD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ТЕХНОЛОГИИ В ПРОФИЛАКТИКЕ ТЕРРОРИЗМА И ЭКСТРЕМИЗМА СРЕДИ  ДЕТЕЙ-МИГРАНТОВ </a:t>
            </a:r>
            <a:endParaRPr lang="ru-RU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AutoShape 2" descr="https://gilino-schkola.ucoz.ru/prog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1.bp.blogspot.com/-dpQ2rjHkAbQ/XphPmfv0HXI/AAAAAAAAAE0/eT2j4K-NteIXyQsCwvIhjn_hIj3nTSMqwCLcBGAsYHQ/s1600/0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mypresentation.ru/documents/486154440839adaf2ae4a21948dd12e7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91" y="1043236"/>
            <a:ext cx="7620000" cy="5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8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>
              <a:defRPr/>
            </a:pPr>
            <a:r>
              <a:rPr lang="ru-RU" dirty="0"/>
              <a:t>«ИНСТИТУТ РАЗВИТИЯ ОБРАЗОВАНИЯ РЕСПУБЛИКИ ТАТАРСТАН»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696912" cy="935038"/>
          </a:xfrm>
          <a:noFill/>
        </p:spPr>
      </p:pic>
      <p:sp>
        <p:nvSpPr>
          <p:cNvPr id="5" name="Стрелка: пятиугольник 1">
            <a:extLst>
              <a:ext uri="{FF2B5EF4-FFF2-40B4-BE49-F238E27FC236}">
                <a16:creationId xmlns:a16="http://schemas.microsoft.com/office/drawing/2014/main" xmlns="" id="{2774600A-C251-2578-1225-F6E6217D6D45}"/>
              </a:ext>
            </a:extLst>
          </p:cNvPr>
          <p:cNvSpPr/>
          <p:nvPr/>
        </p:nvSpPr>
        <p:spPr>
          <a:xfrm flipH="1">
            <a:off x="1187624" y="354255"/>
            <a:ext cx="7704856" cy="660803"/>
          </a:xfrm>
          <a:prstGeom prst="homePlate">
            <a:avLst/>
          </a:prstGeom>
          <a:solidFill>
            <a:srgbClr val="4F81BD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ТЕХНОЛОГИИ В ПРОФИЛАКТИКЕ ТЕРРОРИЗМА И ЭКСТРЕМИЗМА СРЕДИ  ДЕТЕЙ-МИГРАНТОВ </a:t>
            </a:r>
            <a:endParaRPr lang="ru-RU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AutoShape 2" descr="https://gilino-schkola.ucoz.ru/prog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1.bp.blogspot.com/-dpQ2rjHkAbQ/XphPmfv0HXI/AAAAAAAAAE0/eT2j4K-NteIXyQsCwvIhjn_hIj3nTSMqwCLcBGAsYHQ/s1600/0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fs.znanio.ru/d5af0e/c3/80/76e177c829263afd6c6715d1459d1515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0" y="1340768"/>
            <a:ext cx="7650596" cy="49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9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>
              <a:defRPr/>
            </a:pPr>
            <a:r>
              <a:rPr lang="ru-RU" dirty="0"/>
              <a:t>«ИНСТИТУТ РАЗВИТИЯ ОБРАЗОВАНИЯ РЕСПУБЛИКИ ТАТАРСТАН»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696912" cy="935038"/>
          </a:xfrm>
          <a:noFill/>
        </p:spPr>
      </p:pic>
      <p:sp>
        <p:nvSpPr>
          <p:cNvPr id="5" name="Стрелка: пятиугольник 1">
            <a:extLst>
              <a:ext uri="{FF2B5EF4-FFF2-40B4-BE49-F238E27FC236}">
                <a16:creationId xmlns:a16="http://schemas.microsoft.com/office/drawing/2014/main" xmlns="" id="{2774600A-C251-2578-1225-F6E6217D6D45}"/>
              </a:ext>
            </a:extLst>
          </p:cNvPr>
          <p:cNvSpPr/>
          <p:nvPr/>
        </p:nvSpPr>
        <p:spPr>
          <a:xfrm flipH="1">
            <a:off x="1187624" y="354255"/>
            <a:ext cx="7704856" cy="660803"/>
          </a:xfrm>
          <a:prstGeom prst="homePlate">
            <a:avLst/>
          </a:prstGeom>
          <a:solidFill>
            <a:srgbClr val="4F81BD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ТЕХНОЛОГИИ В ПРОФИЛАКТИКЕ ТЕРРОРИЗМА И ЭКСТРЕМИЗМА СРЕДИ  ДЕТЕЙ-МИГРАНТОВ </a:t>
            </a:r>
            <a:endParaRPr lang="ru-RU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AutoShape 2" descr="https://gilino-schkola.ucoz.ru/prog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1.bp.blogspot.com/-dpQ2rjHkAbQ/XphPmfv0HXI/AAAAAAAAAE0/eT2j4K-NteIXyQsCwvIhjn_hIj3nTSMqwCLcBGAsYHQ/s1600/0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http://school49.tgl.ru/sp/pic/File/DOKUMENTI_2021-2022/ShSM/12.01.2022/Broshyura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48569"/>
            <a:ext cx="7704856" cy="51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7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>
              <a:defRPr/>
            </a:pPr>
            <a:r>
              <a:rPr lang="ru-RU" dirty="0"/>
              <a:t>«ИНСТИТУТ РАЗВИТИЯ ОБРАЗОВАНИЯ РЕСПУБЛИКИ ТАТАРСТАН»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696912" cy="935038"/>
          </a:xfrm>
          <a:noFill/>
        </p:spPr>
      </p:pic>
      <p:sp>
        <p:nvSpPr>
          <p:cNvPr id="5" name="Стрелка: пятиугольник 1">
            <a:extLst>
              <a:ext uri="{FF2B5EF4-FFF2-40B4-BE49-F238E27FC236}">
                <a16:creationId xmlns:a16="http://schemas.microsoft.com/office/drawing/2014/main" xmlns="" id="{2774600A-C251-2578-1225-F6E6217D6D45}"/>
              </a:ext>
            </a:extLst>
          </p:cNvPr>
          <p:cNvSpPr/>
          <p:nvPr/>
        </p:nvSpPr>
        <p:spPr>
          <a:xfrm flipH="1">
            <a:off x="1187624" y="354255"/>
            <a:ext cx="7704856" cy="660803"/>
          </a:xfrm>
          <a:prstGeom prst="homePlate">
            <a:avLst/>
          </a:prstGeom>
          <a:solidFill>
            <a:srgbClr val="4F81BD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ТЕХНОЛОГИИ В ПРОФИЛАКТИКЕ ТЕРРОРИЗМА И ЭКСТРЕМИЗМА СРЕДИ  ДЕТЕЙ-МИГРАНТОВ </a:t>
            </a:r>
            <a:endParaRPr lang="ru-RU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AutoShape 2" descr="https://gilino-schkola.ucoz.ru/prog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1.bp.blogspot.com/-dpQ2rjHkAbQ/XphPmfv0HXI/AAAAAAAAAE0/eT2j4K-NteIXyQsCwvIhjn_hIj3nTSMqwCLcBGAsYHQ/s1600/0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cf2.ppt-online.org/files2/slide/n/NUrhTmICizXYc3xLRewuBQ72Oag6MyJEVdZ81sDvA/slide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056784" cy="43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6224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на 19 июля 2018 (Экстремизм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4285</TotalTime>
  <Words>270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на 19 июля 2018 (Экстремизм)</vt:lpstr>
      <vt:lpstr>Государственное автономное образовательное учреждение  дополнительного профессионального образования  «ИНСТИТУТ РАЗВИТИЯ ОБРАЗОВАНИЯ РЕСПУБЛИКИ ТАТАРСТАН»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образовательное учреждение дополнительного профессионального образования  «ИНСТИТУТ РАЗВИТИЯ ОБРАЗОВАНИЯ РЕСПУБЛИКИ ТАТАРСТАН»</dc:title>
  <dc:creator>irort</dc:creator>
  <cp:lastModifiedBy>ИРО РТ</cp:lastModifiedBy>
  <cp:revision>216</cp:revision>
  <cp:lastPrinted>2018-07-19T04:40:45Z</cp:lastPrinted>
  <dcterms:created xsi:type="dcterms:W3CDTF">2018-07-17T11:15:32Z</dcterms:created>
  <dcterms:modified xsi:type="dcterms:W3CDTF">2023-11-16T08:13:35Z</dcterms:modified>
</cp:coreProperties>
</file>