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97" r:id="rId3"/>
    <p:sldId id="398" r:id="rId4"/>
    <p:sldId id="382" r:id="rId5"/>
    <p:sldId id="400" r:id="rId6"/>
    <p:sldId id="420" r:id="rId7"/>
    <p:sldId id="421" r:id="rId8"/>
    <p:sldId id="422" r:id="rId9"/>
    <p:sldId id="423" r:id="rId10"/>
    <p:sldId id="381" r:id="rId11"/>
    <p:sldId id="401" r:id="rId12"/>
    <p:sldId id="444" r:id="rId13"/>
    <p:sldId id="445" r:id="rId14"/>
    <p:sldId id="417" r:id="rId15"/>
    <p:sldId id="418" r:id="rId16"/>
    <p:sldId id="427" r:id="rId17"/>
    <p:sldId id="408" r:id="rId18"/>
    <p:sldId id="426" r:id="rId19"/>
    <p:sldId id="412" r:id="rId20"/>
    <p:sldId id="403" r:id="rId21"/>
    <p:sldId id="402" r:id="rId22"/>
    <p:sldId id="414" r:id="rId23"/>
    <p:sldId id="404" r:id="rId24"/>
    <p:sldId id="428" r:id="rId25"/>
    <p:sldId id="429" r:id="rId26"/>
    <p:sldId id="430" r:id="rId27"/>
    <p:sldId id="431" r:id="rId28"/>
    <p:sldId id="433" r:id="rId29"/>
    <p:sldId id="434" r:id="rId30"/>
    <p:sldId id="442" r:id="rId31"/>
    <p:sldId id="405" r:id="rId32"/>
    <p:sldId id="406" r:id="rId33"/>
    <p:sldId id="443" r:id="rId34"/>
    <p:sldId id="415" r:id="rId35"/>
    <p:sldId id="41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" d="100"/>
          <a:sy n="11" d="100"/>
        </p:scale>
        <p:origin x="-267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5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8094-BE0D-4BA3-ADD2-6AC618E2B19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3F1C76-0C97-4A0C-BB30-6F518956F206}">
      <dgm:prSet phldrT="[Текст]" custT="1"/>
      <dgm:spPr/>
      <dgm:t>
        <a:bodyPr/>
        <a:lstStyle/>
        <a:p>
          <a:r>
            <a:rPr lang="ru-RU" sz="3600" dirty="0" smtClean="0"/>
            <a:t>Цифровые навыки</a:t>
          </a:r>
          <a:endParaRPr lang="ru-RU" sz="3600" dirty="0"/>
        </a:p>
      </dgm:t>
    </dgm:pt>
    <dgm:pt modelId="{4CC5252D-ADFD-4531-A1FA-3DA7CA558041}" type="parTrans" cxnId="{ECE79A25-4048-4234-BE88-B2F6119FAE5E}">
      <dgm:prSet/>
      <dgm:spPr/>
      <dgm:t>
        <a:bodyPr/>
        <a:lstStyle/>
        <a:p>
          <a:endParaRPr lang="ru-RU"/>
        </a:p>
      </dgm:t>
    </dgm:pt>
    <dgm:pt modelId="{BF045B9E-C69E-4300-82E2-030EB9E883EC}" type="sibTrans" cxnId="{ECE79A25-4048-4234-BE88-B2F6119FAE5E}">
      <dgm:prSet/>
      <dgm:spPr/>
      <dgm:t>
        <a:bodyPr/>
        <a:lstStyle/>
        <a:p>
          <a:endParaRPr lang="ru-RU"/>
        </a:p>
      </dgm:t>
    </dgm:pt>
    <dgm:pt modelId="{E5005AF0-9AC5-4413-92C5-6E71A611BCEE}">
      <dgm:prSet phldrT="[Текст]"/>
      <dgm:spPr/>
      <dgm:t>
        <a:bodyPr/>
        <a:lstStyle/>
        <a:p>
          <a:r>
            <a:rPr lang="ru-RU" dirty="0" smtClean="0"/>
            <a:t>профессиональные</a:t>
          </a:r>
          <a:endParaRPr lang="ru-RU" dirty="0"/>
        </a:p>
      </dgm:t>
    </dgm:pt>
    <dgm:pt modelId="{92AFFA92-2E82-47AD-9554-21C32C2CD3B7}" type="parTrans" cxnId="{1E4D5974-090D-429E-B97E-99A959D4BE95}">
      <dgm:prSet/>
      <dgm:spPr/>
      <dgm:t>
        <a:bodyPr/>
        <a:lstStyle/>
        <a:p>
          <a:endParaRPr lang="ru-RU"/>
        </a:p>
      </dgm:t>
    </dgm:pt>
    <dgm:pt modelId="{236D83E1-0C04-428D-8E79-AC13A1C21D47}" type="sibTrans" cxnId="{1E4D5974-090D-429E-B97E-99A959D4BE95}">
      <dgm:prSet/>
      <dgm:spPr/>
      <dgm:t>
        <a:bodyPr/>
        <a:lstStyle/>
        <a:p>
          <a:endParaRPr lang="ru-RU"/>
        </a:p>
      </dgm:t>
    </dgm:pt>
    <dgm:pt modelId="{253191EC-50C0-4E74-BAD0-6CE10825915F}">
      <dgm:prSet phldrT="[Текст]"/>
      <dgm:spPr/>
      <dgm:t>
        <a:bodyPr/>
        <a:lstStyle/>
        <a:p>
          <a:r>
            <a:rPr lang="ru-RU" dirty="0" smtClean="0"/>
            <a:t>пользовательские</a:t>
          </a:r>
          <a:endParaRPr lang="ru-RU" dirty="0"/>
        </a:p>
      </dgm:t>
    </dgm:pt>
    <dgm:pt modelId="{EE28DD0C-7DE6-4593-9D23-E11F543D262F}" type="parTrans" cxnId="{96BF3E8B-7447-4722-9A9D-BDD6A464538B}">
      <dgm:prSet/>
      <dgm:spPr/>
      <dgm:t>
        <a:bodyPr/>
        <a:lstStyle/>
        <a:p>
          <a:endParaRPr lang="ru-RU"/>
        </a:p>
      </dgm:t>
    </dgm:pt>
    <dgm:pt modelId="{6EFEB1E9-978C-4A05-BE4A-77892B4986A2}" type="sibTrans" cxnId="{96BF3E8B-7447-4722-9A9D-BDD6A464538B}">
      <dgm:prSet/>
      <dgm:spPr/>
      <dgm:t>
        <a:bodyPr/>
        <a:lstStyle/>
        <a:p>
          <a:endParaRPr lang="ru-RU"/>
        </a:p>
      </dgm:t>
    </dgm:pt>
    <dgm:pt modelId="{62ACA99D-EC6F-4B4A-B4BA-695B713227E0}" type="pres">
      <dgm:prSet presAssocID="{85548094-BE0D-4BA3-ADD2-6AC618E2B1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7E2DD8-5192-4366-A00C-3E52E1CD5EB2}" type="pres">
      <dgm:prSet presAssocID="{183F1C76-0C97-4A0C-BB30-6F518956F206}" presName="hierRoot1" presStyleCnt="0">
        <dgm:presLayoutVars>
          <dgm:hierBranch val="init"/>
        </dgm:presLayoutVars>
      </dgm:prSet>
      <dgm:spPr/>
    </dgm:pt>
    <dgm:pt modelId="{3592B888-704F-4C96-84BC-E306438C17E2}" type="pres">
      <dgm:prSet presAssocID="{183F1C76-0C97-4A0C-BB30-6F518956F206}" presName="rootComposite1" presStyleCnt="0"/>
      <dgm:spPr/>
    </dgm:pt>
    <dgm:pt modelId="{12B04D01-7B8E-467B-AE6E-665D8296283E}" type="pres">
      <dgm:prSet presAssocID="{183F1C76-0C97-4A0C-BB30-6F518956F206}" presName="rootText1" presStyleLbl="node0" presStyleIdx="0" presStyleCnt="1" custScaleX="156707" custScaleY="46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2A1E61-7C2B-4E5B-9FB1-5B674AE9C777}" type="pres">
      <dgm:prSet presAssocID="{183F1C76-0C97-4A0C-BB30-6F518956F20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EBF7DB-9690-4535-9169-DA2906057ECC}" type="pres">
      <dgm:prSet presAssocID="{183F1C76-0C97-4A0C-BB30-6F518956F206}" presName="hierChild2" presStyleCnt="0"/>
      <dgm:spPr/>
    </dgm:pt>
    <dgm:pt modelId="{8392518B-4924-421D-AB5A-720E328D23BD}" type="pres">
      <dgm:prSet presAssocID="{92AFFA92-2E82-47AD-9554-21C32C2CD3B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41580CB-05B5-4671-833C-9FE762D89D53}" type="pres">
      <dgm:prSet presAssocID="{E5005AF0-9AC5-4413-92C5-6E71A611BCEE}" presName="hierRoot2" presStyleCnt="0">
        <dgm:presLayoutVars>
          <dgm:hierBranch val="init"/>
        </dgm:presLayoutVars>
      </dgm:prSet>
      <dgm:spPr/>
    </dgm:pt>
    <dgm:pt modelId="{E0AC04FD-9B03-4C25-9AD1-FEBD1DC00005}" type="pres">
      <dgm:prSet presAssocID="{E5005AF0-9AC5-4413-92C5-6E71A611BCEE}" presName="rootComposite" presStyleCnt="0"/>
      <dgm:spPr/>
    </dgm:pt>
    <dgm:pt modelId="{4CC0C6A6-8826-4F84-9124-1BF2D12F5964}" type="pres">
      <dgm:prSet presAssocID="{E5005AF0-9AC5-4413-92C5-6E71A611BCEE}" presName="rootText" presStyleLbl="node2" presStyleIdx="0" presStyleCnt="2" custScaleY="47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4EDF6D-B272-4AF4-AD16-247BED68A65F}" type="pres">
      <dgm:prSet presAssocID="{E5005AF0-9AC5-4413-92C5-6E71A611BCEE}" presName="rootConnector" presStyleLbl="node2" presStyleIdx="0" presStyleCnt="2"/>
      <dgm:spPr/>
      <dgm:t>
        <a:bodyPr/>
        <a:lstStyle/>
        <a:p>
          <a:endParaRPr lang="ru-RU"/>
        </a:p>
      </dgm:t>
    </dgm:pt>
    <dgm:pt modelId="{467C0E9E-0977-4DB3-B67C-20A01F0E14CB}" type="pres">
      <dgm:prSet presAssocID="{E5005AF0-9AC5-4413-92C5-6E71A611BCEE}" presName="hierChild4" presStyleCnt="0"/>
      <dgm:spPr/>
    </dgm:pt>
    <dgm:pt modelId="{6CC2B2DB-2558-4A13-BC3F-AB892A0EE197}" type="pres">
      <dgm:prSet presAssocID="{E5005AF0-9AC5-4413-92C5-6E71A611BCEE}" presName="hierChild5" presStyleCnt="0"/>
      <dgm:spPr/>
    </dgm:pt>
    <dgm:pt modelId="{DE641C1F-2D73-46B2-B361-2464DE6ECE8A}" type="pres">
      <dgm:prSet presAssocID="{EE28DD0C-7DE6-4593-9D23-E11F543D262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608754F-350D-452D-9F53-33A57CFD778A}" type="pres">
      <dgm:prSet presAssocID="{253191EC-50C0-4E74-BAD0-6CE10825915F}" presName="hierRoot2" presStyleCnt="0">
        <dgm:presLayoutVars>
          <dgm:hierBranch val="init"/>
        </dgm:presLayoutVars>
      </dgm:prSet>
      <dgm:spPr/>
    </dgm:pt>
    <dgm:pt modelId="{F9ABBE07-76F2-4224-A803-00D64109CEC6}" type="pres">
      <dgm:prSet presAssocID="{253191EC-50C0-4E74-BAD0-6CE10825915F}" presName="rootComposite" presStyleCnt="0"/>
      <dgm:spPr/>
    </dgm:pt>
    <dgm:pt modelId="{456B6200-E248-4C49-BD91-475CEDC5AC8D}" type="pres">
      <dgm:prSet presAssocID="{253191EC-50C0-4E74-BAD0-6CE10825915F}" presName="rootText" presStyleLbl="node2" presStyleIdx="1" presStyleCnt="2" custScaleY="47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AD2D5E-7655-4EBA-A1F6-CBA179D6F0AF}" type="pres">
      <dgm:prSet presAssocID="{253191EC-50C0-4E74-BAD0-6CE10825915F}" presName="rootConnector" presStyleLbl="node2" presStyleIdx="1" presStyleCnt="2"/>
      <dgm:spPr/>
      <dgm:t>
        <a:bodyPr/>
        <a:lstStyle/>
        <a:p>
          <a:endParaRPr lang="ru-RU"/>
        </a:p>
      </dgm:t>
    </dgm:pt>
    <dgm:pt modelId="{8587DB2C-3BD1-4393-9AF3-56FD1A6490FB}" type="pres">
      <dgm:prSet presAssocID="{253191EC-50C0-4E74-BAD0-6CE10825915F}" presName="hierChild4" presStyleCnt="0"/>
      <dgm:spPr/>
    </dgm:pt>
    <dgm:pt modelId="{162509A3-88E2-46CA-B38C-9FC7CB0E64C8}" type="pres">
      <dgm:prSet presAssocID="{253191EC-50C0-4E74-BAD0-6CE10825915F}" presName="hierChild5" presStyleCnt="0"/>
      <dgm:spPr/>
    </dgm:pt>
    <dgm:pt modelId="{FC248F31-1E93-497F-8872-81BB0EDC561A}" type="pres">
      <dgm:prSet presAssocID="{183F1C76-0C97-4A0C-BB30-6F518956F206}" presName="hierChild3" presStyleCnt="0"/>
      <dgm:spPr/>
    </dgm:pt>
  </dgm:ptLst>
  <dgm:cxnLst>
    <dgm:cxn modelId="{1E4D5974-090D-429E-B97E-99A959D4BE95}" srcId="{183F1C76-0C97-4A0C-BB30-6F518956F206}" destId="{E5005AF0-9AC5-4413-92C5-6E71A611BCEE}" srcOrd="0" destOrd="0" parTransId="{92AFFA92-2E82-47AD-9554-21C32C2CD3B7}" sibTransId="{236D83E1-0C04-428D-8E79-AC13A1C21D47}"/>
    <dgm:cxn modelId="{FA715BF6-0253-4B11-A7A7-C8EA66070892}" type="presOf" srcId="{85548094-BE0D-4BA3-ADD2-6AC618E2B194}" destId="{62ACA99D-EC6F-4B4A-B4BA-695B713227E0}" srcOrd="0" destOrd="0" presId="urn:microsoft.com/office/officeart/2005/8/layout/orgChart1"/>
    <dgm:cxn modelId="{23470F2E-23EB-46A5-A5D5-5CF9EB3B744B}" type="presOf" srcId="{253191EC-50C0-4E74-BAD0-6CE10825915F}" destId="{456B6200-E248-4C49-BD91-475CEDC5AC8D}" srcOrd="0" destOrd="0" presId="urn:microsoft.com/office/officeart/2005/8/layout/orgChart1"/>
    <dgm:cxn modelId="{62D2E896-E96A-4214-BCEC-FF34AF95A586}" type="presOf" srcId="{183F1C76-0C97-4A0C-BB30-6F518956F206}" destId="{12B04D01-7B8E-467B-AE6E-665D8296283E}" srcOrd="0" destOrd="0" presId="urn:microsoft.com/office/officeart/2005/8/layout/orgChart1"/>
    <dgm:cxn modelId="{8D1D2E46-B8AD-4E05-B7CE-2A52CFE91648}" type="presOf" srcId="{183F1C76-0C97-4A0C-BB30-6F518956F206}" destId="{BA2A1E61-7C2B-4E5B-9FB1-5B674AE9C777}" srcOrd="1" destOrd="0" presId="urn:microsoft.com/office/officeart/2005/8/layout/orgChart1"/>
    <dgm:cxn modelId="{7720AA41-1F09-45B7-B952-A292B6A70104}" type="presOf" srcId="{253191EC-50C0-4E74-BAD0-6CE10825915F}" destId="{92AD2D5E-7655-4EBA-A1F6-CBA179D6F0AF}" srcOrd="1" destOrd="0" presId="urn:microsoft.com/office/officeart/2005/8/layout/orgChart1"/>
    <dgm:cxn modelId="{ECE79A25-4048-4234-BE88-B2F6119FAE5E}" srcId="{85548094-BE0D-4BA3-ADD2-6AC618E2B194}" destId="{183F1C76-0C97-4A0C-BB30-6F518956F206}" srcOrd="0" destOrd="0" parTransId="{4CC5252D-ADFD-4531-A1FA-3DA7CA558041}" sibTransId="{BF045B9E-C69E-4300-82E2-030EB9E883EC}"/>
    <dgm:cxn modelId="{600FEE55-2A0B-43B4-B7EC-2A11418EBFBE}" type="presOf" srcId="{E5005AF0-9AC5-4413-92C5-6E71A611BCEE}" destId="{094EDF6D-B272-4AF4-AD16-247BED68A65F}" srcOrd="1" destOrd="0" presId="urn:microsoft.com/office/officeart/2005/8/layout/orgChart1"/>
    <dgm:cxn modelId="{96BF3E8B-7447-4722-9A9D-BDD6A464538B}" srcId="{183F1C76-0C97-4A0C-BB30-6F518956F206}" destId="{253191EC-50C0-4E74-BAD0-6CE10825915F}" srcOrd="1" destOrd="0" parTransId="{EE28DD0C-7DE6-4593-9D23-E11F543D262F}" sibTransId="{6EFEB1E9-978C-4A05-BE4A-77892B4986A2}"/>
    <dgm:cxn modelId="{444BDC63-2A55-4297-979D-CD3EBA06BA61}" type="presOf" srcId="{92AFFA92-2E82-47AD-9554-21C32C2CD3B7}" destId="{8392518B-4924-421D-AB5A-720E328D23BD}" srcOrd="0" destOrd="0" presId="urn:microsoft.com/office/officeart/2005/8/layout/orgChart1"/>
    <dgm:cxn modelId="{21236B4E-C238-44DC-BD40-6326DF8E72FC}" type="presOf" srcId="{EE28DD0C-7DE6-4593-9D23-E11F543D262F}" destId="{DE641C1F-2D73-46B2-B361-2464DE6ECE8A}" srcOrd="0" destOrd="0" presId="urn:microsoft.com/office/officeart/2005/8/layout/orgChart1"/>
    <dgm:cxn modelId="{89BCCAAF-9CD6-4A6E-B536-7F31317FC911}" type="presOf" srcId="{E5005AF0-9AC5-4413-92C5-6E71A611BCEE}" destId="{4CC0C6A6-8826-4F84-9124-1BF2D12F5964}" srcOrd="0" destOrd="0" presId="urn:microsoft.com/office/officeart/2005/8/layout/orgChart1"/>
    <dgm:cxn modelId="{C5548ACF-9F7E-4F69-BAE5-1199F859261B}" type="presParOf" srcId="{62ACA99D-EC6F-4B4A-B4BA-695B713227E0}" destId="{957E2DD8-5192-4366-A00C-3E52E1CD5EB2}" srcOrd="0" destOrd="0" presId="urn:microsoft.com/office/officeart/2005/8/layout/orgChart1"/>
    <dgm:cxn modelId="{A68F5688-BB0A-41E0-85E8-9F144A816CF4}" type="presParOf" srcId="{957E2DD8-5192-4366-A00C-3E52E1CD5EB2}" destId="{3592B888-704F-4C96-84BC-E306438C17E2}" srcOrd="0" destOrd="0" presId="urn:microsoft.com/office/officeart/2005/8/layout/orgChart1"/>
    <dgm:cxn modelId="{0BFF98BF-3F17-4B74-9911-53850428426D}" type="presParOf" srcId="{3592B888-704F-4C96-84BC-E306438C17E2}" destId="{12B04D01-7B8E-467B-AE6E-665D8296283E}" srcOrd="0" destOrd="0" presId="urn:microsoft.com/office/officeart/2005/8/layout/orgChart1"/>
    <dgm:cxn modelId="{9361EB1B-B93E-4FB4-8280-AA45F650E2DB}" type="presParOf" srcId="{3592B888-704F-4C96-84BC-E306438C17E2}" destId="{BA2A1E61-7C2B-4E5B-9FB1-5B674AE9C777}" srcOrd="1" destOrd="0" presId="urn:microsoft.com/office/officeart/2005/8/layout/orgChart1"/>
    <dgm:cxn modelId="{A474C57C-996B-450C-B2C9-EE3D5F0DE904}" type="presParOf" srcId="{957E2DD8-5192-4366-A00C-3E52E1CD5EB2}" destId="{24EBF7DB-9690-4535-9169-DA2906057ECC}" srcOrd="1" destOrd="0" presId="urn:microsoft.com/office/officeart/2005/8/layout/orgChart1"/>
    <dgm:cxn modelId="{5F49E483-BF9A-427E-BF4B-D47DCC977EA4}" type="presParOf" srcId="{24EBF7DB-9690-4535-9169-DA2906057ECC}" destId="{8392518B-4924-421D-AB5A-720E328D23BD}" srcOrd="0" destOrd="0" presId="urn:microsoft.com/office/officeart/2005/8/layout/orgChart1"/>
    <dgm:cxn modelId="{25A03187-192F-4A35-BC94-8A17F27C074B}" type="presParOf" srcId="{24EBF7DB-9690-4535-9169-DA2906057ECC}" destId="{B41580CB-05B5-4671-833C-9FE762D89D53}" srcOrd="1" destOrd="0" presId="urn:microsoft.com/office/officeart/2005/8/layout/orgChart1"/>
    <dgm:cxn modelId="{7F867D79-6C9B-4714-A40F-06C318A4ABA0}" type="presParOf" srcId="{B41580CB-05B5-4671-833C-9FE762D89D53}" destId="{E0AC04FD-9B03-4C25-9AD1-FEBD1DC00005}" srcOrd="0" destOrd="0" presId="urn:microsoft.com/office/officeart/2005/8/layout/orgChart1"/>
    <dgm:cxn modelId="{44DEB16F-4F56-4580-B90F-7AC980D0A480}" type="presParOf" srcId="{E0AC04FD-9B03-4C25-9AD1-FEBD1DC00005}" destId="{4CC0C6A6-8826-4F84-9124-1BF2D12F5964}" srcOrd="0" destOrd="0" presId="urn:microsoft.com/office/officeart/2005/8/layout/orgChart1"/>
    <dgm:cxn modelId="{A43C43A4-B375-4688-9E5C-082410A2EDD6}" type="presParOf" srcId="{E0AC04FD-9B03-4C25-9AD1-FEBD1DC00005}" destId="{094EDF6D-B272-4AF4-AD16-247BED68A65F}" srcOrd="1" destOrd="0" presId="urn:microsoft.com/office/officeart/2005/8/layout/orgChart1"/>
    <dgm:cxn modelId="{8DDB0208-3E5D-426C-83F9-1F8412F8098F}" type="presParOf" srcId="{B41580CB-05B5-4671-833C-9FE762D89D53}" destId="{467C0E9E-0977-4DB3-B67C-20A01F0E14CB}" srcOrd="1" destOrd="0" presId="urn:microsoft.com/office/officeart/2005/8/layout/orgChart1"/>
    <dgm:cxn modelId="{D7A23952-FBE0-4E1F-8220-DD7E833B97DE}" type="presParOf" srcId="{B41580CB-05B5-4671-833C-9FE762D89D53}" destId="{6CC2B2DB-2558-4A13-BC3F-AB892A0EE197}" srcOrd="2" destOrd="0" presId="urn:microsoft.com/office/officeart/2005/8/layout/orgChart1"/>
    <dgm:cxn modelId="{1D240668-8E32-4B32-84EB-FEE640C96321}" type="presParOf" srcId="{24EBF7DB-9690-4535-9169-DA2906057ECC}" destId="{DE641C1F-2D73-46B2-B361-2464DE6ECE8A}" srcOrd="2" destOrd="0" presId="urn:microsoft.com/office/officeart/2005/8/layout/orgChart1"/>
    <dgm:cxn modelId="{266C0C30-3D36-41E8-A6B8-82CD57C2BAC0}" type="presParOf" srcId="{24EBF7DB-9690-4535-9169-DA2906057ECC}" destId="{1608754F-350D-452D-9F53-33A57CFD778A}" srcOrd="3" destOrd="0" presId="urn:microsoft.com/office/officeart/2005/8/layout/orgChart1"/>
    <dgm:cxn modelId="{71E137A3-13C9-4772-9E74-35C21222E5E5}" type="presParOf" srcId="{1608754F-350D-452D-9F53-33A57CFD778A}" destId="{F9ABBE07-76F2-4224-A803-00D64109CEC6}" srcOrd="0" destOrd="0" presId="urn:microsoft.com/office/officeart/2005/8/layout/orgChart1"/>
    <dgm:cxn modelId="{8E464804-EDAF-435E-AC91-B15961556787}" type="presParOf" srcId="{F9ABBE07-76F2-4224-A803-00D64109CEC6}" destId="{456B6200-E248-4C49-BD91-475CEDC5AC8D}" srcOrd="0" destOrd="0" presId="urn:microsoft.com/office/officeart/2005/8/layout/orgChart1"/>
    <dgm:cxn modelId="{8D62A879-647E-454E-A99A-25CABDFF143A}" type="presParOf" srcId="{F9ABBE07-76F2-4224-A803-00D64109CEC6}" destId="{92AD2D5E-7655-4EBA-A1F6-CBA179D6F0AF}" srcOrd="1" destOrd="0" presId="urn:microsoft.com/office/officeart/2005/8/layout/orgChart1"/>
    <dgm:cxn modelId="{1B1BC3DF-520F-410E-B7C7-58F6A478D4DD}" type="presParOf" srcId="{1608754F-350D-452D-9F53-33A57CFD778A}" destId="{8587DB2C-3BD1-4393-9AF3-56FD1A6490FB}" srcOrd="1" destOrd="0" presId="urn:microsoft.com/office/officeart/2005/8/layout/orgChart1"/>
    <dgm:cxn modelId="{2C80D747-17FA-423A-AE08-73E56CA47ABB}" type="presParOf" srcId="{1608754F-350D-452D-9F53-33A57CFD778A}" destId="{162509A3-88E2-46CA-B38C-9FC7CB0E64C8}" srcOrd="2" destOrd="0" presId="urn:microsoft.com/office/officeart/2005/8/layout/orgChart1"/>
    <dgm:cxn modelId="{9A801418-F543-419A-ADAF-093260811046}" type="presParOf" srcId="{957E2DD8-5192-4366-A00C-3E52E1CD5EB2}" destId="{FC248F31-1E93-497F-8872-81BB0EDC56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DB78BA-A55E-4356-A4C4-3D87E93C97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2F9793-D5FB-4A7C-9025-702585B6EDD7}">
      <dgm:prSet phldrT="[Текст]"/>
      <dgm:spPr/>
      <dgm:t>
        <a:bodyPr/>
        <a:lstStyle/>
        <a:p>
          <a:r>
            <a:rPr lang="ru-RU" dirty="0" smtClean="0"/>
            <a:t>Пользовательские цифровые навыки</a:t>
          </a:r>
          <a:endParaRPr lang="ru-RU" dirty="0"/>
        </a:p>
      </dgm:t>
    </dgm:pt>
    <dgm:pt modelId="{1E4A152E-E4AF-42E1-AA0E-443DBD76BE7E}" type="parTrans" cxnId="{33107445-D8D3-4103-A5AF-724AF53A068F}">
      <dgm:prSet/>
      <dgm:spPr/>
      <dgm:t>
        <a:bodyPr/>
        <a:lstStyle/>
        <a:p>
          <a:endParaRPr lang="ru-RU"/>
        </a:p>
      </dgm:t>
    </dgm:pt>
    <dgm:pt modelId="{C86FADED-D851-4AF5-A404-FACB2B8DD3B5}" type="sibTrans" cxnId="{33107445-D8D3-4103-A5AF-724AF53A068F}">
      <dgm:prSet/>
      <dgm:spPr/>
      <dgm:t>
        <a:bodyPr/>
        <a:lstStyle/>
        <a:p>
          <a:endParaRPr lang="ru-RU"/>
        </a:p>
      </dgm:t>
    </dgm:pt>
    <dgm:pt modelId="{F5DFF89E-CA7A-4153-AA65-D82A96AEDDC4}">
      <dgm:prSet phldrT="[Текст]"/>
      <dgm:spPr/>
      <dgm:t>
        <a:bodyPr/>
        <a:lstStyle/>
        <a:p>
          <a:r>
            <a:rPr lang="ru-RU" dirty="0" smtClean="0"/>
            <a:t>Базовые</a:t>
          </a:r>
          <a:endParaRPr lang="ru-RU" dirty="0"/>
        </a:p>
      </dgm:t>
    </dgm:pt>
    <dgm:pt modelId="{35DAECE3-0462-4F5F-8B99-AA91F979C71F}" type="parTrans" cxnId="{D2579946-75DF-424A-B9FE-50BF3FB9962E}">
      <dgm:prSet/>
      <dgm:spPr/>
      <dgm:t>
        <a:bodyPr/>
        <a:lstStyle/>
        <a:p>
          <a:endParaRPr lang="ru-RU"/>
        </a:p>
      </dgm:t>
    </dgm:pt>
    <dgm:pt modelId="{AF86F84C-3DB6-4E70-AF57-E1B9E41B4A38}" type="sibTrans" cxnId="{D2579946-75DF-424A-B9FE-50BF3FB9962E}">
      <dgm:prSet/>
      <dgm:spPr/>
      <dgm:t>
        <a:bodyPr/>
        <a:lstStyle/>
        <a:p>
          <a:endParaRPr lang="ru-RU"/>
        </a:p>
      </dgm:t>
    </dgm:pt>
    <dgm:pt modelId="{A94B4CC5-2883-4160-B58F-B0FED0B8C65B}">
      <dgm:prSet phldrT="[Текст]"/>
      <dgm:spPr/>
      <dgm:t>
        <a:bodyPr/>
        <a:lstStyle/>
        <a:p>
          <a:r>
            <a:rPr lang="ru-RU" dirty="0" smtClean="0"/>
            <a:t>Производные</a:t>
          </a:r>
          <a:endParaRPr lang="ru-RU" dirty="0"/>
        </a:p>
      </dgm:t>
    </dgm:pt>
    <dgm:pt modelId="{71CA8656-0532-40D7-90B3-75B5E42024AE}" type="parTrans" cxnId="{2DA606CB-BE91-471C-BE18-9B918EDE443E}">
      <dgm:prSet/>
      <dgm:spPr/>
      <dgm:t>
        <a:bodyPr/>
        <a:lstStyle/>
        <a:p>
          <a:endParaRPr lang="ru-RU"/>
        </a:p>
      </dgm:t>
    </dgm:pt>
    <dgm:pt modelId="{7A8F7A6B-71C2-49FF-977E-E1C6E502F29E}" type="sibTrans" cxnId="{2DA606CB-BE91-471C-BE18-9B918EDE443E}">
      <dgm:prSet/>
      <dgm:spPr/>
      <dgm:t>
        <a:bodyPr/>
        <a:lstStyle/>
        <a:p>
          <a:endParaRPr lang="ru-RU"/>
        </a:p>
      </dgm:t>
    </dgm:pt>
    <dgm:pt modelId="{0AD4885B-9369-4F63-AC55-B651047BB619}" type="pres">
      <dgm:prSet presAssocID="{D3DB78BA-A55E-4356-A4C4-3D87E93C97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AEDB93-4505-4FA8-8A72-0A4B8DF4B928}" type="pres">
      <dgm:prSet presAssocID="{262F9793-D5FB-4A7C-9025-702585B6EDD7}" presName="hierRoot1" presStyleCnt="0">
        <dgm:presLayoutVars>
          <dgm:hierBranch val="init"/>
        </dgm:presLayoutVars>
      </dgm:prSet>
      <dgm:spPr/>
    </dgm:pt>
    <dgm:pt modelId="{2381F136-5C0E-45A0-A2C4-6433E4DCA64D}" type="pres">
      <dgm:prSet presAssocID="{262F9793-D5FB-4A7C-9025-702585B6EDD7}" presName="rootComposite1" presStyleCnt="0"/>
      <dgm:spPr/>
    </dgm:pt>
    <dgm:pt modelId="{0660D409-1C6C-4BE5-847B-342FF1B3144C}" type="pres">
      <dgm:prSet presAssocID="{262F9793-D5FB-4A7C-9025-702585B6EDD7}" presName="rootText1" presStyleLbl="node0" presStyleIdx="0" presStyleCnt="1" custScaleX="221107" custScaleY="468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F058DF-5E6F-4182-BB34-5C89E5BE42EB}" type="pres">
      <dgm:prSet presAssocID="{262F9793-D5FB-4A7C-9025-702585B6EDD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603F1F9-6AEC-4419-B0B0-8C89CB3825F2}" type="pres">
      <dgm:prSet presAssocID="{262F9793-D5FB-4A7C-9025-702585B6EDD7}" presName="hierChild2" presStyleCnt="0"/>
      <dgm:spPr/>
    </dgm:pt>
    <dgm:pt modelId="{94E38EAD-08B5-49C9-9DE8-F2F551CA1237}" type="pres">
      <dgm:prSet presAssocID="{35DAECE3-0462-4F5F-8B99-AA91F979C71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795FC00-10AD-4BC6-A78F-46D8FAAC183C}" type="pres">
      <dgm:prSet presAssocID="{F5DFF89E-CA7A-4153-AA65-D82A96AEDDC4}" presName="hierRoot2" presStyleCnt="0">
        <dgm:presLayoutVars>
          <dgm:hierBranch val="init"/>
        </dgm:presLayoutVars>
      </dgm:prSet>
      <dgm:spPr/>
    </dgm:pt>
    <dgm:pt modelId="{147B87B8-3094-4384-8B0B-0C20B513A617}" type="pres">
      <dgm:prSet presAssocID="{F5DFF89E-CA7A-4153-AA65-D82A96AEDDC4}" presName="rootComposite" presStyleCnt="0"/>
      <dgm:spPr/>
    </dgm:pt>
    <dgm:pt modelId="{E47C89FF-C98D-43BA-9100-CAC4B33BA8EE}" type="pres">
      <dgm:prSet presAssocID="{F5DFF89E-CA7A-4153-AA65-D82A96AEDDC4}" presName="rootText" presStyleLbl="node2" presStyleIdx="0" presStyleCnt="2" custScaleY="401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4219BC-8F58-4340-B7C4-1978AB2ADA5B}" type="pres">
      <dgm:prSet presAssocID="{F5DFF89E-CA7A-4153-AA65-D82A96AEDDC4}" presName="rootConnector" presStyleLbl="node2" presStyleIdx="0" presStyleCnt="2"/>
      <dgm:spPr/>
      <dgm:t>
        <a:bodyPr/>
        <a:lstStyle/>
        <a:p>
          <a:endParaRPr lang="ru-RU"/>
        </a:p>
      </dgm:t>
    </dgm:pt>
    <dgm:pt modelId="{FA6DBCF2-C251-47D1-B385-F6026526CA46}" type="pres">
      <dgm:prSet presAssocID="{F5DFF89E-CA7A-4153-AA65-D82A96AEDDC4}" presName="hierChild4" presStyleCnt="0"/>
      <dgm:spPr/>
    </dgm:pt>
    <dgm:pt modelId="{69A6B323-FCE5-465A-B32B-6080EBDB2924}" type="pres">
      <dgm:prSet presAssocID="{F5DFF89E-CA7A-4153-AA65-D82A96AEDDC4}" presName="hierChild5" presStyleCnt="0"/>
      <dgm:spPr/>
    </dgm:pt>
    <dgm:pt modelId="{E6B734D9-AC80-41F1-9E5E-D427399D73C7}" type="pres">
      <dgm:prSet presAssocID="{71CA8656-0532-40D7-90B3-75B5E42024A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8B0FEF6-D77E-4B78-BB6D-78A1C22D0491}" type="pres">
      <dgm:prSet presAssocID="{A94B4CC5-2883-4160-B58F-B0FED0B8C65B}" presName="hierRoot2" presStyleCnt="0">
        <dgm:presLayoutVars>
          <dgm:hierBranch val="init"/>
        </dgm:presLayoutVars>
      </dgm:prSet>
      <dgm:spPr/>
    </dgm:pt>
    <dgm:pt modelId="{F82C9D9E-8D92-4196-803A-3A2119F6C816}" type="pres">
      <dgm:prSet presAssocID="{A94B4CC5-2883-4160-B58F-B0FED0B8C65B}" presName="rootComposite" presStyleCnt="0"/>
      <dgm:spPr/>
    </dgm:pt>
    <dgm:pt modelId="{D164BE8D-2EA3-450B-9AD4-8F026D8AE684}" type="pres">
      <dgm:prSet presAssocID="{A94B4CC5-2883-4160-B58F-B0FED0B8C65B}" presName="rootText" presStyleLbl="node2" presStyleIdx="1" presStyleCnt="2" custScaleY="401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9A7B45-E667-43BE-856C-C18135045FF0}" type="pres">
      <dgm:prSet presAssocID="{A94B4CC5-2883-4160-B58F-B0FED0B8C65B}" presName="rootConnector" presStyleLbl="node2" presStyleIdx="1" presStyleCnt="2"/>
      <dgm:spPr/>
      <dgm:t>
        <a:bodyPr/>
        <a:lstStyle/>
        <a:p>
          <a:endParaRPr lang="ru-RU"/>
        </a:p>
      </dgm:t>
    </dgm:pt>
    <dgm:pt modelId="{4CBFF3EB-AD26-4B4B-9B2D-59AF4D97BD64}" type="pres">
      <dgm:prSet presAssocID="{A94B4CC5-2883-4160-B58F-B0FED0B8C65B}" presName="hierChild4" presStyleCnt="0"/>
      <dgm:spPr/>
    </dgm:pt>
    <dgm:pt modelId="{5176A45F-65B5-4053-881C-129B6FBA44B5}" type="pres">
      <dgm:prSet presAssocID="{A94B4CC5-2883-4160-B58F-B0FED0B8C65B}" presName="hierChild5" presStyleCnt="0"/>
      <dgm:spPr/>
    </dgm:pt>
    <dgm:pt modelId="{6260DC96-3F47-43E2-8DF3-7BF9DA0341E3}" type="pres">
      <dgm:prSet presAssocID="{262F9793-D5FB-4A7C-9025-702585B6EDD7}" presName="hierChild3" presStyleCnt="0"/>
      <dgm:spPr/>
    </dgm:pt>
  </dgm:ptLst>
  <dgm:cxnLst>
    <dgm:cxn modelId="{E8FC76E0-EE9D-467C-8B2C-8925382C55B9}" type="presOf" srcId="{F5DFF89E-CA7A-4153-AA65-D82A96AEDDC4}" destId="{E47C89FF-C98D-43BA-9100-CAC4B33BA8EE}" srcOrd="0" destOrd="0" presId="urn:microsoft.com/office/officeart/2005/8/layout/orgChart1"/>
    <dgm:cxn modelId="{6405C96D-68AA-4E53-89C6-4EE1F7497A98}" type="presOf" srcId="{262F9793-D5FB-4A7C-9025-702585B6EDD7}" destId="{0660D409-1C6C-4BE5-847B-342FF1B3144C}" srcOrd="0" destOrd="0" presId="urn:microsoft.com/office/officeart/2005/8/layout/orgChart1"/>
    <dgm:cxn modelId="{68F7BE8F-9A23-4457-98FD-68ABDC55274A}" type="presOf" srcId="{35DAECE3-0462-4F5F-8B99-AA91F979C71F}" destId="{94E38EAD-08B5-49C9-9DE8-F2F551CA1237}" srcOrd="0" destOrd="0" presId="urn:microsoft.com/office/officeart/2005/8/layout/orgChart1"/>
    <dgm:cxn modelId="{33107445-D8D3-4103-A5AF-724AF53A068F}" srcId="{D3DB78BA-A55E-4356-A4C4-3D87E93C975C}" destId="{262F9793-D5FB-4A7C-9025-702585B6EDD7}" srcOrd="0" destOrd="0" parTransId="{1E4A152E-E4AF-42E1-AA0E-443DBD76BE7E}" sibTransId="{C86FADED-D851-4AF5-A404-FACB2B8DD3B5}"/>
    <dgm:cxn modelId="{3B07F5D8-CFA3-40E2-98F1-C085033E0652}" type="presOf" srcId="{F5DFF89E-CA7A-4153-AA65-D82A96AEDDC4}" destId="{234219BC-8F58-4340-B7C4-1978AB2ADA5B}" srcOrd="1" destOrd="0" presId="urn:microsoft.com/office/officeart/2005/8/layout/orgChart1"/>
    <dgm:cxn modelId="{2DA606CB-BE91-471C-BE18-9B918EDE443E}" srcId="{262F9793-D5FB-4A7C-9025-702585B6EDD7}" destId="{A94B4CC5-2883-4160-B58F-B0FED0B8C65B}" srcOrd="1" destOrd="0" parTransId="{71CA8656-0532-40D7-90B3-75B5E42024AE}" sibTransId="{7A8F7A6B-71C2-49FF-977E-E1C6E502F29E}"/>
    <dgm:cxn modelId="{D2579946-75DF-424A-B9FE-50BF3FB9962E}" srcId="{262F9793-D5FB-4A7C-9025-702585B6EDD7}" destId="{F5DFF89E-CA7A-4153-AA65-D82A96AEDDC4}" srcOrd="0" destOrd="0" parTransId="{35DAECE3-0462-4F5F-8B99-AA91F979C71F}" sibTransId="{AF86F84C-3DB6-4E70-AF57-E1B9E41B4A38}"/>
    <dgm:cxn modelId="{028C96D4-5D1A-4A06-96AE-627314D54953}" type="presOf" srcId="{71CA8656-0532-40D7-90B3-75B5E42024AE}" destId="{E6B734D9-AC80-41F1-9E5E-D427399D73C7}" srcOrd="0" destOrd="0" presId="urn:microsoft.com/office/officeart/2005/8/layout/orgChart1"/>
    <dgm:cxn modelId="{C1ED75D4-4B3E-4F01-9D39-E7F117BCBA53}" type="presOf" srcId="{262F9793-D5FB-4A7C-9025-702585B6EDD7}" destId="{61F058DF-5E6F-4182-BB34-5C89E5BE42EB}" srcOrd="1" destOrd="0" presId="urn:microsoft.com/office/officeart/2005/8/layout/orgChart1"/>
    <dgm:cxn modelId="{9A7B69FC-DBAC-4B86-8DA7-B657341899FC}" type="presOf" srcId="{D3DB78BA-A55E-4356-A4C4-3D87E93C975C}" destId="{0AD4885B-9369-4F63-AC55-B651047BB619}" srcOrd="0" destOrd="0" presId="urn:microsoft.com/office/officeart/2005/8/layout/orgChart1"/>
    <dgm:cxn modelId="{CAB4BC13-53D7-46C5-B81F-08E169AFD304}" type="presOf" srcId="{A94B4CC5-2883-4160-B58F-B0FED0B8C65B}" destId="{D164BE8D-2EA3-450B-9AD4-8F026D8AE684}" srcOrd="0" destOrd="0" presId="urn:microsoft.com/office/officeart/2005/8/layout/orgChart1"/>
    <dgm:cxn modelId="{9C25CAFD-1EFB-4F04-9E16-77EBD2DE519F}" type="presOf" srcId="{A94B4CC5-2883-4160-B58F-B0FED0B8C65B}" destId="{359A7B45-E667-43BE-856C-C18135045FF0}" srcOrd="1" destOrd="0" presId="urn:microsoft.com/office/officeart/2005/8/layout/orgChart1"/>
    <dgm:cxn modelId="{73AFF090-809A-47BA-B9CA-9A731DAD9A28}" type="presParOf" srcId="{0AD4885B-9369-4F63-AC55-B651047BB619}" destId="{D6AEDB93-4505-4FA8-8A72-0A4B8DF4B928}" srcOrd="0" destOrd="0" presId="urn:microsoft.com/office/officeart/2005/8/layout/orgChart1"/>
    <dgm:cxn modelId="{094C8FD9-9EA6-43B6-BC74-E647C8E0D1B5}" type="presParOf" srcId="{D6AEDB93-4505-4FA8-8A72-0A4B8DF4B928}" destId="{2381F136-5C0E-45A0-A2C4-6433E4DCA64D}" srcOrd="0" destOrd="0" presId="urn:microsoft.com/office/officeart/2005/8/layout/orgChart1"/>
    <dgm:cxn modelId="{4397C4D6-8B7F-4766-B1DE-127AAD15E130}" type="presParOf" srcId="{2381F136-5C0E-45A0-A2C4-6433E4DCA64D}" destId="{0660D409-1C6C-4BE5-847B-342FF1B3144C}" srcOrd="0" destOrd="0" presId="urn:microsoft.com/office/officeart/2005/8/layout/orgChart1"/>
    <dgm:cxn modelId="{E2468027-DAA0-4F54-A2AF-9A2D468A0960}" type="presParOf" srcId="{2381F136-5C0E-45A0-A2C4-6433E4DCA64D}" destId="{61F058DF-5E6F-4182-BB34-5C89E5BE42EB}" srcOrd="1" destOrd="0" presId="urn:microsoft.com/office/officeart/2005/8/layout/orgChart1"/>
    <dgm:cxn modelId="{D55082DC-0E94-4828-B2BC-F8CF29E53CC6}" type="presParOf" srcId="{D6AEDB93-4505-4FA8-8A72-0A4B8DF4B928}" destId="{1603F1F9-6AEC-4419-B0B0-8C89CB3825F2}" srcOrd="1" destOrd="0" presId="urn:microsoft.com/office/officeart/2005/8/layout/orgChart1"/>
    <dgm:cxn modelId="{761E5EE0-429D-4465-A211-CAF4CB9B8026}" type="presParOf" srcId="{1603F1F9-6AEC-4419-B0B0-8C89CB3825F2}" destId="{94E38EAD-08B5-49C9-9DE8-F2F551CA1237}" srcOrd="0" destOrd="0" presId="urn:microsoft.com/office/officeart/2005/8/layout/orgChart1"/>
    <dgm:cxn modelId="{775BC076-CB22-4706-A94A-1D1964625FEB}" type="presParOf" srcId="{1603F1F9-6AEC-4419-B0B0-8C89CB3825F2}" destId="{F795FC00-10AD-4BC6-A78F-46D8FAAC183C}" srcOrd="1" destOrd="0" presId="urn:microsoft.com/office/officeart/2005/8/layout/orgChart1"/>
    <dgm:cxn modelId="{D613125D-F210-4160-A515-DAA086D9D523}" type="presParOf" srcId="{F795FC00-10AD-4BC6-A78F-46D8FAAC183C}" destId="{147B87B8-3094-4384-8B0B-0C20B513A617}" srcOrd="0" destOrd="0" presId="urn:microsoft.com/office/officeart/2005/8/layout/orgChart1"/>
    <dgm:cxn modelId="{A755C899-5F03-4F73-9C4D-CDDE64E793B4}" type="presParOf" srcId="{147B87B8-3094-4384-8B0B-0C20B513A617}" destId="{E47C89FF-C98D-43BA-9100-CAC4B33BA8EE}" srcOrd="0" destOrd="0" presId="urn:microsoft.com/office/officeart/2005/8/layout/orgChart1"/>
    <dgm:cxn modelId="{0A7F4A93-0278-4186-A9D7-0DCC0B85E992}" type="presParOf" srcId="{147B87B8-3094-4384-8B0B-0C20B513A617}" destId="{234219BC-8F58-4340-B7C4-1978AB2ADA5B}" srcOrd="1" destOrd="0" presId="urn:microsoft.com/office/officeart/2005/8/layout/orgChart1"/>
    <dgm:cxn modelId="{F6CF59E4-DB54-4F2C-AA47-00576A180ED0}" type="presParOf" srcId="{F795FC00-10AD-4BC6-A78F-46D8FAAC183C}" destId="{FA6DBCF2-C251-47D1-B385-F6026526CA46}" srcOrd="1" destOrd="0" presId="urn:microsoft.com/office/officeart/2005/8/layout/orgChart1"/>
    <dgm:cxn modelId="{B581E943-08A4-47C7-92E8-CBFA60E0CF6C}" type="presParOf" srcId="{F795FC00-10AD-4BC6-A78F-46D8FAAC183C}" destId="{69A6B323-FCE5-465A-B32B-6080EBDB2924}" srcOrd="2" destOrd="0" presId="urn:microsoft.com/office/officeart/2005/8/layout/orgChart1"/>
    <dgm:cxn modelId="{FB02FD87-E473-4284-B99E-C790A63569AD}" type="presParOf" srcId="{1603F1F9-6AEC-4419-B0B0-8C89CB3825F2}" destId="{E6B734D9-AC80-41F1-9E5E-D427399D73C7}" srcOrd="2" destOrd="0" presId="urn:microsoft.com/office/officeart/2005/8/layout/orgChart1"/>
    <dgm:cxn modelId="{5BE31B65-2159-4991-A2AD-234397332446}" type="presParOf" srcId="{1603F1F9-6AEC-4419-B0B0-8C89CB3825F2}" destId="{98B0FEF6-D77E-4B78-BB6D-78A1C22D0491}" srcOrd="3" destOrd="0" presId="urn:microsoft.com/office/officeart/2005/8/layout/orgChart1"/>
    <dgm:cxn modelId="{4B0A22E9-6C91-4E24-B6E9-F4E291795850}" type="presParOf" srcId="{98B0FEF6-D77E-4B78-BB6D-78A1C22D0491}" destId="{F82C9D9E-8D92-4196-803A-3A2119F6C816}" srcOrd="0" destOrd="0" presId="urn:microsoft.com/office/officeart/2005/8/layout/orgChart1"/>
    <dgm:cxn modelId="{BCAD938F-E5FA-49FB-8121-4B61F3AC8895}" type="presParOf" srcId="{F82C9D9E-8D92-4196-803A-3A2119F6C816}" destId="{D164BE8D-2EA3-450B-9AD4-8F026D8AE684}" srcOrd="0" destOrd="0" presId="urn:microsoft.com/office/officeart/2005/8/layout/orgChart1"/>
    <dgm:cxn modelId="{FC9249FF-A6F8-4FF9-ACAD-852D8C4029C7}" type="presParOf" srcId="{F82C9D9E-8D92-4196-803A-3A2119F6C816}" destId="{359A7B45-E667-43BE-856C-C18135045FF0}" srcOrd="1" destOrd="0" presId="urn:microsoft.com/office/officeart/2005/8/layout/orgChart1"/>
    <dgm:cxn modelId="{FC453F4B-A9F6-4C1D-9E82-28D53C93F3EE}" type="presParOf" srcId="{98B0FEF6-D77E-4B78-BB6D-78A1C22D0491}" destId="{4CBFF3EB-AD26-4B4B-9B2D-59AF4D97BD64}" srcOrd="1" destOrd="0" presId="urn:microsoft.com/office/officeart/2005/8/layout/orgChart1"/>
    <dgm:cxn modelId="{40D6CCEF-2565-45D7-B24E-33C5378D4F92}" type="presParOf" srcId="{98B0FEF6-D77E-4B78-BB6D-78A1C22D0491}" destId="{5176A45F-65B5-4053-881C-129B6FBA44B5}" srcOrd="2" destOrd="0" presId="urn:microsoft.com/office/officeart/2005/8/layout/orgChart1"/>
    <dgm:cxn modelId="{BAF73A0B-050D-46F1-B106-D8252DDAF0E5}" type="presParOf" srcId="{D6AEDB93-4505-4FA8-8A72-0A4B8DF4B928}" destId="{6260DC96-3F47-43E2-8DF3-7BF9DA0341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548094-BE0D-4BA3-ADD2-6AC618E2B19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3F1C76-0C97-4A0C-BB30-6F518956F206}">
      <dgm:prSet phldrT="[Текст]" custT="1"/>
      <dgm:spPr/>
      <dgm:t>
        <a:bodyPr/>
        <a:lstStyle/>
        <a:p>
          <a:r>
            <a:rPr lang="ru-RU" sz="3600" dirty="0" smtClean="0"/>
            <a:t>Цифровые навыки</a:t>
          </a:r>
          <a:endParaRPr lang="ru-RU" sz="3600" dirty="0"/>
        </a:p>
      </dgm:t>
    </dgm:pt>
    <dgm:pt modelId="{4CC5252D-ADFD-4531-A1FA-3DA7CA558041}" type="parTrans" cxnId="{ECE79A25-4048-4234-BE88-B2F6119FAE5E}">
      <dgm:prSet/>
      <dgm:spPr/>
      <dgm:t>
        <a:bodyPr/>
        <a:lstStyle/>
        <a:p>
          <a:endParaRPr lang="ru-RU"/>
        </a:p>
      </dgm:t>
    </dgm:pt>
    <dgm:pt modelId="{BF045B9E-C69E-4300-82E2-030EB9E883EC}" type="sibTrans" cxnId="{ECE79A25-4048-4234-BE88-B2F6119FAE5E}">
      <dgm:prSet/>
      <dgm:spPr/>
      <dgm:t>
        <a:bodyPr/>
        <a:lstStyle/>
        <a:p>
          <a:endParaRPr lang="ru-RU"/>
        </a:p>
      </dgm:t>
    </dgm:pt>
    <dgm:pt modelId="{E5005AF0-9AC5-4413-92C5-6E71A611BCEE}">
      <dgm:prSet phldrT="[Текст]"/>
      <dgm:spPr/>
      <dgm:t>
        <a:bodyPr/>
        <a:lstStyle/>
        <a:p>
          <a:r>
            <a:rPr lang="ru-RU" dirty="0" smtClean="0"/>
            <a:t>профессиональные</a:t>
          </a:r>
          <a:endParaRPr lang="ru-RU" dirty="0"/>
        </a:p>
      </dgm:t>
    </dgm:pt>
    <dgm:pt modelId="{92AFFA92-2E82-47AD-9554-21C32C2CD3B7}" type="parTrans" cxnId="{1E4D5974-090D-429E-B97E-99A959D4BE95}">
      <dgm:prSet/>
      <dgm:spPr/>
      <dgm:t>
        <a:bodyPr/>
        <a:lstStyle/>
        <a:p>
          <a:endParaRPr lang="ru-RU"/>
        </a:p>
      </dgm:t>
    </dgm:pt>
    <dgm:pt modelId="{236D83E1-0C04-428D-8E79-AC13A1C21D47}" type="sibTrans" cxnId="{1E4D5974-090D-429E-B97E-99A959D4BE95}">
      <dgm:prSet/>
      <dgm:spPr/>
      <dgm:t>
        <a:bodyPr/>
        <a:lstStyle/>
        <a:p>
          <a:endParaRPr lang="ru-RU"/>
        </a:p>
      </dgm:t>
    </dgm:pt>
    <dgm:pt modelId="{253191EC-50C0-4E74-BAD0-6CE10825915F}">
      <dgm:prSet phldrT="[Текст]"/>
      <dgm:spPr/>
      <dgm:t>
        <a:bodyPr/>
        <a:lstStyle/>
        <a:p>
          <a:r>
            <a:rPr lang="ru-RU" dirty="0" smtClean="0"/>
            <a:t>пользовательские</a:t>
          </a:r>
          <a:endParaRPr lang="ru-RU" dirty="0"/>
        </a:p>
      </dgm:t>
    </dgm:pt>
    <dgm:pt modelId="{EE28DD0C-7DE6-4593-9D23-E11F543D262F}" type="parTrans" cxnId="{96BF3E8B-7447-4722-9A9D-BDD6A464538B}">
      <dgm:prSet/>
      <dgm:spPr/>
      <dgm:t>
        <a:bodyPr/>
        <a:lstStyle/>
        <a:p>
          <a:endParaRPr lang="ru-RU"/>
        </a:p>
      </dgm:t>
    </dgm:pt>
    <dgm:pt modelId="{6EFEB1E9-978C-4A05-BE4A-77892B4986A2}" type="sibTrans" cxnId="{96BF3E8B-7447-4722-9A9D-BDD6A464538B}">
      <dgm:prSet/>
      <dgm:spPr/>
      <dgm:t>
        <a:bodyPr/>
        <a:lstStyle/>
        <a:p>
          <a:endParaRPr lang="ru-RU"/>
        </a:p>
      </dgm:t>
    </dgm:pt>
    <dgm:pt modelId="{D190B151-BD63-4585-A61F-F5AD676D7560}">
      <dgm:prSet/>
      <dgm:spPr/>
      <dgm:t>
        <a:bodyPr/>
        <a:lstStyle/>
        <a:p>
          <a:r>
            <a:rPr lang="ru-RU" dirty="0" smtClean="0"/>
            <a:t>базовые</a:t>
          </a:r>
          <a:endParaRPr lang="ru-RU" dirty="0"/>
        </a:p>
      </dgm:t>
    </dgm:pt>
    <dgm:pt modelId="{96C85CD5-48FD-463A-9E91-C7D8AAB63B37}" type="parTrans" cxnId="{E4E0B527-E04D-4D78-9773-EDE2FCD94877}">
      <dgm:prSet/>
      <dgm:spPr/>
      <dgm:t>
        <a:bodyPr/>
        <a:lstStyle/>
        <a:p>
          <a:endParaRPr lang="ru-RU"/>
        </a:p>
      </dgm:t>
    </dgm:pt>
    <dgm:pt modelId="{D7764314-744B-493A-84AA-EE04962D4CB0}" type="sibTrans" cxnId="{E4E0B527-E04D-4D78-9773-EDE2FCD94877}">
      <dgm:prSet/>
      <dgm:spPr/>
      <dgm:t>
        <a:bodyPr/>
        <a:lstStyle/>
        <a:p>
          <a:endParaRPr lang="ru-RU"/>
        </a:p>
      </dgm:t>
    </dgm:pt>
    <dgm:pt modelId="{A53BF7DD-FF7A-48AF-B3EA-3D5337A748F5}">
      <dgm:prSet/>
      <dgm:spPr/>
      <dgm:t>
        <a:bodyPr/>
        <a:lstStyle/>
        <a:p>
          <a:r>
            <a:rPr lang="ru-RU" dirty="0" smtClean="0"/>
            <a:t>продвинутые</a:t>
          </a:r>
          <a:endParaRPr lang="ru-RU" dirty="0"/>
        </a:p>
      </dgm:t>
    </dgm:pt>
    <dgm:pt modelId="{AD77C315-A37E-4A74-95F5-4D43F957880F}" type="parTrans" cxnId="{8C147941-9890-4909-9544-D3460CFD4D52}">
      <dgm:prSet/>
      <dgm:spPr/>
      <dgm:t>
        <a:bodyPr/>
        <a:lstStyle/>
        <a:p>
          <a:endParaRPr lang="ru-RU"/>
        </a:p>
      </dgm:t>
    </dgm:pt>
    <dgm:pt modelId="{0B60C591-8BE3-4B6C-BF7F-411297E74CBA}" type="sibTrans" cxnId="{8C147941-9890-4909-9544-D3460CFD4D52}">
      <dgm:prSet/>
      <dgm:spPr/>
      <dgm:t>
        <a:bodyPr/>
        <a:lstStyle/>
        <a:p>
          <a:endParaRPr lang="ru-RU"/>
        </a:p>
      </dgm:t>
    </dgm:pt>
    <dgm:pt modelId="{62ACA99D-EC6F-4B4A-B4BA-695B713227E0}" type="pres">
      <dgm:prSet presAssocID="{85548094-BE0D-4BA3-ADD2-6AC618E2B1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7E2DD8-5192-4366-A00C-3E52E1CD5EB2}" type="pres">
      <dgm:prSet presAssocID="{183F1C76-0C97-4A0C-BB30-6F518956F206}" presName="hierRoot1" presStyleCnt="0">
        <dgm:presLayoutVars>
          <dgm:hierBranch val="init"/>
        </dgm:presLayoutVars>
      </dgm:prSet>
      <dgm:spPr/>
    </dgm:pt>
    <dgm:pt modelId="{3592B888-704F-4C96-84BC-E306438C17E2}" type="pres">
      <dgm:prSet presAssocID="{183F1C76-0C97-4A0C-BB30-6F518956F206}" presName="rootComposite1" presStyleCnt="0"/>
      <dgm:spPr/>
    </dgm:pt>
    <dgm:pt modelId="{12B04D01-7B8E-467B-AE6E-665D8296283E}" type="pres">
      <dgm:prSet presAssocID="{183F1C76-0C97-4A0C-BB30-6F518956F206}" presName="rootText1" presStyleLbl="node0" presStyleIdx="0" presStyleCnt="1" custScaleX="156707" custScaleY="46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2A1E61-7C2B-4E5B-9FB1-5B674AE9C777}" type="pres">
      <dgm:prSet presAssocID="{183F1C76-0C97-4A0C-BB30-6F518956F20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EBF7DB-9690-4535-9169-DA2906057ECC}" type="pres">
      <dgm:prSet presAssocID="{183F1C76-0C97-4A0C-BB30-6F518956F206}" presName="hierChild2" presStyleCnt="0"/>
      <dgm:spPr/>
    </dgm:pt>
    <dgm:pt modelId="{8392518B-4924-421D-AB5A-720E328D23BD}" type="pres">
      <dgm:prSet presAssocID="{92AFFA92-2E82-47AD-9554-21C32C2CD3B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41580CB-05B5-4671-833C-9FE762D89D53}" type="pres">
      <dgm:prSet presAssocID="{E5005AF0-9AC5-4413-92C5-6E71A611BCEE}" presName="hierRoot2" presStyleCnt="0">
        <dgm:presLayoutVars>
          <dgm:hierBranch val="init"/>
        </dgm:presLayoutVars>
      </dgm:prSet>
      <dgm:spPr/>
    </dgm:pt>
    <dgm:pt modelId="{E0AC04FD-9B03-4C25-9AD1-FEBD1DC00005}" type="pres">
      <dgm:prSet presAssocID="{E5005AF0-9AC5-4413-92C5-6E71A611BCEE}" presName="rootComposite" presStyleCnt="0"/>
      <dgm:spPr/>
    </dgm:pt>
    <dgm:pt modelId="{4CC0C6A6-8826-4F84-9124-1BF2D12F5964}" type="pres">
      <dgm:prSet presAssocID="{E5005AF0-9AC5-4413-92C5-6E71A611BCEE}" presName="rootText" presStyleLbl="node2" presStyleIdx="0" presStyleCnt="2" custScaleY="47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4EDF6D-B272-4AF4-AD16-247BED68A65F}" type="pres">
      <dgm:prSet presAssocID="{E5005AF0-9AC5-4413-92C5-6E71A611BCEE}" presName="rootConnector" presStyleLbl="node2" presStyleIdx="0" presStyleCnt="2"/>
      <dgm:spPr/>
      <dgm:t>
        <a:bodyPr/>
        <a:lstStyle/>
        <a:p>
          <a:endParaRPr lang="ru-RU"/>
        </a:p>
      </dgm:t>
    </dgm:pt>
    <dgm:pt modelId="{467C0E9E-0977-4DB3-B67C-20A01F0E14CB}" type="pres">
      <dgm:prSet presAssocID="{E5005AF0-9AC5-4413-92C5-6E71A611BCEE}" presName="hierChild4" presStyleCnt="0"/>
      <dgm:spPr/>
    </dgm:pt>
    <dgm:pt modelId="{6CC2B2DB-2558-4A13-BC3F-AB892A0EE197}" type="pres">
      <dgm:prSet presAssocID="{E5005AF0-9AC5-4413-92C5-6E71A611BCEE}" presName="hierChild5" presStyleCnt="0"/>
      <dgm:spPr/>
    </dgm:pt>
    <dgm:pt modelId="{DE641C1F-2D73-46B2-B361-2464DE6ECE8A}" type="pres">
      <dgm:prSet presAssocID="{EE28DD0C-7DE6-4593-9D23-E11F543D262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608754F-350D-452D-9F53-33A57CFD778A}" type="pres">
      <dgm:prSet presAssocID="{253191EC-50C0-4E74-BAD0-6CE10825915F}" presName="hierRoot2" presStyleCnt="0">
        <dgm:presLayoutVars>
          <dgm:hierBranch/>
        </dgm:presLayoutVars>
      </dgm:prSet>
      <dgm:spPr/>
    </dgm:pt>
    <dgm:pt modelId="{F9ABBE07-76F2-4224-A803-00D64109CEC6}" type="pres">
      <dgm:prSet presAssocID="{253191EC-50C0-4E74-BAD0-6CE10825915F}" presName="rootComposite" presStyleCnt="0"/>
      <dgm:spPr/>
    </dgm:pt>
    <dgm:pt modelId="{456B6200-E248-4C49-BD91-475CEDC5AC8D}" type="pres">
      <dgm:prSet presAssocID="{253191EC-50C0-4E74-BAD0-6CE10825915F}" presName="rootText" presStyleLbl="node2" presStyleIdx="1" presStyleCnt="2" custScaleY="47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AD2D5E-7655-4EBA-A1F6-CBA179D6F0AF}" type="pres">
      <dgm:prSet presAssocID="{253191EC-50C0-4E74-BAD0-6CE10825915F}" presName="rootConnector" presStyleLbl="node2" presStyleIdx="1" presStyleCnt="2"/>
      <dgm:spPr/>
      <dgm:t>
        <a:bodyPr/>
        <a:lstStyle/>
        <a:p>
          <a:endParaRPr lang="ru-RU"/>
        </a:p>
      </dgm:t>
    </dgm:pt>
    <dgm:pt modelId="{8587DB2C-3BD1-4393-9AF3-56FD1A6490FB}" type="pres">
      <dgm:prSet presAssocID="{253191EC-50C0-4E74-BAD0-6CE10825915F}" presName="hierChild4" presStyleCnt="0"/>
      <dgm:spPr/>
    </dgm:pt>
    <dgm:pt modelId="{FC44C3D7-FFA0-40F8-9289-BADAE7AFFD7D}" type="pres">
      <dgm:prSet presAssocID="{96C85CD5-48FD-463A-9E91-C7D8AAB63B37}" presName="Name35" presStyleLbl="parChTrans1D3" presStyleIdx="0" presStyleCnt="2"/>
      <dgm:spPr/>
      <dgm:t>
        <a:bodyPr/>
        <a:lstStyle/>
        <a:p>
          <a:endParaRPr lang="ru-RU"/>
        </a:p>
      </dgm:t>
    </dgm:pt>
    <dgm:pt modelId="{C6DE54F7-20CC-4F00-9014-E2C491AEDA30}" type="pres">
      <dgm:prSet presAssocID="{D190B151-BD63-4585-A61F-F5AD676D7560}" presName="hierRoot2" presStyleCnt="0">
        <dgm:presLayoutVars>
          <dgm:hierBranch val="init"/>
        </dgm:presLayoutVars>
      </dgm:prSet>
      <dgm:spPr/>
    </dgm:pt>
    <dgm:pt modelId="{1283690F-59AC-43E4-993F-FADCC7BE4C82}" type="pres">
      <dgm:prSet presAssocID="{D190B151-BD63-4585-A61F-F5AD676D7560}" presName="rootComposite" presStyleCnt="0"/>
      <dgm:spPr/>
    </dgm:pt>
    <dgm:pt modelId="{596C8172-C8A7-4909-ABFA-88C60F100EA2}" type="pres">
      <dgm:prSet presAssocID="{D190B151-BD63-4585-A61F-F5AD676D7560}" presName="rootText" presStyleLbl="node3" presStyleIdx="0" presStyleCnt="2" custScaleY="33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96BAF7-7E2A-439B-BAFE-35FBD4FAFC3B}" type="pres">
      <dgm:prSet presAssocID="{D190B151-BD63-4585-A61F-F5AD676D7560}" presName="rootConnector" presStyleLbl="node3" presStyleIdx="0" presStyleCnt="2"/>
      <dgm:spPr/>
      <dgm:t>
        <a:bodyPr/>
        <a:lstStyle/>
        <a:p>
          <a:endParaRPr lang="ru-RU"/>
        </a:p>
      </dgm:t>
    </dgm:pt>
    <dgm:pt modelId="{214BB488-AB2C-4DDE-AB72-D74756967B22}" type="pres">
      <dgm:prSet presAssocID="{D190B151-BD63-4585-A61F-F5AD676D7560}" presName="hierChild4" presStyleCnt="0"/>
      <dgm:spPr/>
    </dgm:pt>
    <dgm:pt modelId="{37A8A1EC-C981-4023-9E7D-93F8DE1BF3EF}" type="pres">
      <dgm:prSet presAssocID="{D190B151-BD63-4585-A61F-F5AD676D7560}" presName="hierChild5" presStyleCnt="0"/>
      <dgm:spPr/>
    </dgm:pt>
    <dgm:pt modelId="{8C246395-4977-4CF4-9E4D-BBA187AC4CBF}" type="pres">
      <dgm:prSet presAssocID="{AD77C315-A37E-4A74-95F5-4D43F957880F}" presName="Name35" presStyleLbl="parChTrans1D3" presStyleIdx="1" presStyleCnt="2"/>
      <dgm:spPr/>
      <dgm:t>
        <a:bodyPr/>
        <a:lstStyle/>
        <a:p>
          <a:endParaRPr lang="ru-RU"/>
        </a:p>
      </dgm:t>
    </dgm:pt>
    <dgm:pt modelId="{1902D184-6059-4528-B3D4-386241AD9A98}" type="pres">
      <dgm:prSet presAssocID="{A53BF7DD-FF7A-48AF-B3EA-3D5337A748F5}" presName="hierRoot2" presStyleCnt="0">
        <dgm:presLayoutVars>
          <dgm:hierBranch val="init"/>
        </dgm:presLayoutVars>
      </dgm:prSet>
      <dgm:spPr/>
    </dgm:pt>
    <dgm:pt modelId="{5BEE339E-394E-4745-8F19-7FA4517719FB}" type="pres">
      <dgm:prSet presAssocID="{A53BF7DD-FF7A-48AF-B3EA-3D5337A748F5}" presName="rootComposite" presStyleCnt="0"/>
      <dgm:spPr/>
    </dgm:pt>
    <dgm:pt modelId="{A59DBB90-6187-482A-885A-CBE36B9D0208}" type="pres">
      <dgm:prSet presAssocID="{A53BF7DD-FF7A-48AF-B3EA-3D5337A748F5}" presName="rootText" presStyleLbl="node3" presStyleIdx="1" presStyleCnt="2" custScaleY="33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89910D-7F32-41DD-B21E-2B7474122659}" type="pres">
      <dgm:prSet presAssocID="{A53BF7DD-FF7A-48AF-B3EA-3D5337A748F5}" presName="rootConnector" presStyleLbl="node3" presStyleIdx="1" presStyleCnt="2"/>
      <dgm:spPr/>
      <dgm:t>
        <a:bodyPr/>
        <a:lstStyle/>
        <a:p>
          <a:endParaRPr lang="ru-RU"/>
        </a:p>
      </dgm:t>
    </dgm:pt>
    <dgm:pt modelId="{160BC303-CFDE-4703-B1CE-DB143E60ED75}" type="pres">
      <dgm:prSet presAssocID="{A53BF7DD-FF7A-48AF-B3EA-3D5337A748F5}" presName="hierChild4" presStyleCnt="0"/>
      <dgm:spPr/>
    </dgm:pt>
    <dgm:pt modelId="{390E8646-AA27-4A1F-A3C9-A6F417338C03}" type="pres">
      <dgm:prSet presAssocID="{A53BF7DD-FF7A-48AF-B3EA-3D5337A748F5}" presName="hierChild5" presStyleCnt="0"/>
      <dgm:spPr/>
    </dgm:pt>
    <dgm:pt modelId="{162509A3-88E2-46CA-B38C-9FC7CB0E64C8}" type="pres">
      <dgm:prSet presAssocID="{253191EC-50C0-4E74-BAD0-6CE10825915F}" presName="hierChild5" presStyleCnt="0"/>
      <dgm:spPr/>
    </dgm:pt>
    <dgm:pt modelId="{FC248F31-1E93-497F-8872-81BB0EDC561A}" type="pres">
      <dgm:prSet presAssocID="{183F1C76-0C97-4A0C-BB30-6F518956F206}" presName="hierChild3" presStyleCnt="0"/>
      <dgm:spPr/>
    </dgm:pt>
  </dgm:ptLst>
  <dgm:cxnLst>
    <dgm:cxn modelId="{894E3DD1-8B49-0548-A554-F734ADED7380}" type="presOf" srcId="{EE28DD0C-7DE6-4593-9D23-E11F543D262F}" destId="{DE641C1F-2D73-46B2-B361-2464DE6ECE8A}" srcOrd="0" destOrd="0" presId="urn:microsoft.com/office/officeart/2005/8/layout/orgChart1"/>
    <dgm:cxn modelId="{96BF3E8B-7447-4722-9A9D-BDD6A464538B}" srcId="{183F1C76-0C97-4A0C-BB30-6F518956F206}" destId="{253191EC-50C0-4E74-BAD0-6CE10825915F}" srcOrd="1" destOrd="0" parTransId="{EE28DD0C-7DE6-4593-9D23-E11F543D262F}" sibTransId="{6EFEB1E9-978C-4A05-BE4A-77892B4986A2}"/>
    <dgm:cxn modelId="{3AA84117-736B-894B-A35A-8E73003BC8F9}" type="presOf" srcId="{253191EC-50C0-4E74-BAD0-6CE10825915F}" destId="{456B6200-E248-4C49-BD91-475CEDC5AC8D}" srcOrd="0" destOrd="0" presId="urn:microsoft.com/office/officeart/2005/8/layout/orgChart1"/>
    <dgm:cxn modelId="{1E4D5974-090D-429E-B97E-99A959D4BE95}" srcId="{183F1C76-0C97-4A0C-BB30-6F518956F206}" destId="{E5005AF0-9AC5-4413-92C5-6E71A611BCEE}" srcOrd="0" destOrd="0" parTransId="{92AFFA92-2E82-47AD-9554-21C32C2CD3B7}" sibTransId="{236D83E1-0C04-428D-8E79-AC13A1C21D47}"/>
    <dgm:cxn modelId="{ECE79A25-4048-4234-BE88-B2F6119FAE5E}" srcId="{85548094-BE0D-4BA3-ADD2-6AC618E2B194}" destId="{183F1C76-0C97-4A0C-BB30-6F518956F206}" srcOrd="0" destOrd="0" parTransId="{4CC5252D-ADFD-4531-A1FA-3DA7CA558041}" sibTransId="{BF045B9E-C69E-4300-82E2-030EB9E883EC}"/>
    <dgm:cxn modelId="{8C147941-9890-4909-9544-D3460CFD4D52}" srcId="{253191EC-50C0-4E74-BAD0-6CE10825915F}" destId="{A53BF7DD-FF7A-48AF-B3EA-3D5337A748F5}" srcOrd="1" destOrd="0" parTransId="{AD77C315-A37E-4A74-95F5-4D43F957880F}" sibTransId="{0B60C591-8BE3-4B6C-BF7F-411297E74CBA}"/>
    <dgm:cxn modelId="{DC48CA60-18C1-A84A-87D3-AB9F6D5606F3}" type="presOf" srcId="{253191EC-50C0-4E74-BAD0-6CE10825915F}" destId="{92AD2D5E-7655-4EBA-A1F6-CBA179D6F0AF}" srcOrd="1" destOrd="0" presId="urn:microsoft.com/office/officeart/2005/8/layout/orgChart1"/>
    <dgm:cxn modelId="{EA239B8B-1D01-A748-9CB5-899BA40D96FB}" type="presOf" srcId="{A53BF7DD-FF7A-48AF-B3EA-3D5337A748F5}" destId="{A59DBB90-6187-482A-885A-CBE36B9D0208}" srcOrd="0" destOrd="0" presId="urn:microsoft.com/office/officeart/2005/8/layout/orgChart1"/>
    <dgm:cxn modelId="{ECCB1C53-47B2-F84F-B981-D05D634C4E22}" type="presOf" srcId="{96C85CD5-48FD-463A-9E91-C7D8AAB63B37}" destId="{FC44C3D7-FFA0-40F8-9289-BADAE7AFFD7D}" srcOrd="0" destOrd="0" presId="urn:microsoft.com/office/officeart/2005/8/layout/orgChart1"/>
    <dgm:cxn modelId="{FD4F0CE9-E319-674E-975A-C3493CDF75FB}" type="presOf" srcId="{D190B151-BD63-4585-A61F-F5AD676D7560}" destId="{2496BAF7-7E2A-439B-BAFE-35FBD4FAFC3B}" srcOrd="1" destOrd="0" presId="urn:microsoft.com/office/officeart/2005/8/layout/orgChart1"/>
    <dgm:cxn modelId="{99F30C4B-81D1-4C46-A50C-590E4EE15703}" type="presOf" srcId="{92AFFA92-2E82-47AD-9554-21C32C2CD3B7}" destId="{8392518B-4924-421D-AB5A-720E328D23BD}" srcOrd="0" destOrd="0" presId="urn:microsoft.com/office/officeart/2005/8/layout/orgChart1"/>
    <dgm:cxn modelId="{08358CD6-5AD0-E24F-A73E-F4A92E3482BA}" type="presOf" srcId="{E5005AF0-9AC5-4413-92C5-6E71A611BCEE}" destId="{4CC0C6A6-8826-4F84-9124-1BF2D12F5964}" srcOrd="0" destOrd="0" presId="urn:microsoft.com/office/officeart/2005/8/layout/orgChart1"/>
    <dgm:cxn modelId="{D06FD39B-F496-A240-8845-BD9AAB55BC9D}" type="presOf" srcId="{A53BF7DD-FF7A-48AF-B3EA-3D5337A748F5}" destId="{3689910D-7F32-41DD-B21E-2B7474122659}" srcOrd="1" destOrd="0" presId="urn:microsoft.com/office/officeart/2005/8/layout/orgChart1"/>
    <dgm:cxn modelId="{159843F7-ACCA-AE49-BDDF-0A5524256BD4}" type="presOf" srcId="{85548094-BE0D-4BA3-ADD2-6AC618E2B194}" destId="{62ACA99D-EC6F-4B4A-B4BA-695B713227E0}" srcOrd="0" destOrd="0" presId="urn:microsoft.com/office/officeart/2005/8/layout/orgChart1"/>
    <dgm:cxn modelId="{51B1AD5A-7E35-9B4E-8498-56E9EDA44481}" type="presOf" srcId="{183F1C76-0C97-4A0C-BB30-6F518956F206}" destId="{12B04D01-7B8E-467B-AE6E-665D8296283E}" srcOrd="0" destOrd="0" presId="urn:microsoft.com/office/officeart/2005/8/layout/orgChart1"/>
    <dgm:cxn modelId="{4945802F-7347-DB4E-B214-6EF3D8A89319}" type="presOf" srcId="{183F1C76-0C97-4A0C-BB30-6F518956F206}" destId="{BA2A1E61-7C2B-4E5B-9FB1-5B674AE9C777}" srcOrd="1" destOrd="0" presId="urn:microsoft.com/office/officeart/2005/8/layout/orgChart1"/>
    <dgm:cxn modelId="{063E156E-F600-D341-9218-2A4451F5CB7F}" type="presOf" srcId="{E5005AF0-9AC5-4413-92C5-6E71A611BCEE}" destId="{094EDF6D-B272-4AF4-AD16-247BED68A65F}" srcOrd="1" destOrd="0" presId="urn:microsoft.com/office/officeart/2005/8/layout/orgChart1"/>
    <dgm:cxn modelId="{D7AAB6C5-ACAE-0740-8238-E582FBC7A678}" type="presOf" srcId="{AD77C315-A37E-4A74-95F5-4D43F957880F}" destId="{8C246395-4977-4CF4-9E4D-BBA187AC4CBF}" srcOrd="0" destOrd="0" presId="urn:microsoft.com/office/officeart/2005/8/layout/orgChart1"/>
    <dgm:cxn modelId="{E4E0B527-E04D-4D78-9773-EDE2FCD94877}" srcId="{253191EC-50C0-4E74-BAD0-6CE10825915F}" destId="{D190B151-BD63-4585-A61F-F5AD676D7560}" srcOrd="0" destOrd="0" parTransId="{96C85CD5-48FD-463A-9E91-C7D8AAB63B37}" sibTransId="{D7764314-744B-493A-84AA-EE04962D4CB0}"/>
    <dgm:cxn modelId="{F3624E04-C632-2F4A-919C-143920B02604}" type="presOf" srcId="{D190B151-BD63-4585-A61F-F5AD676D7560}" destId="{596C8172-C8A7-4909-ABFA-88C60F100EA2}" srcOrd="0" destOrd="0" presId="urn:microsoft.com/office/officeart/2005/8/layout/orgChart1"/>
    <dgm:cxn modelId="{A193CD15-A07F-4F40-8690-8611D40BC085}" type="presParOf" srcId="{62ACA99D-EC6F-4B4A-B4BA-695B713227E0}" destId="{957E2DD8-5192-4366-A00C-3E52E1CD5EB2}" srcOrd="0" destOrd="0" presId="urn:microsoft.com/office/officeart/2005/8/layout/orgChart1"/>
    <dgm:cxn modelId="{AB092D58-70C5-4542-AC2F-942369A8D7F8}" type="presParOf" srcId="{957E2DD8-5192-4366-A00C-3E52E1CD5EB2}" destId="{3592B888-704F-4C96-84BC-E306438C17E2}" srcOrd="0" destOrd="0" presId="urn:microsoft.com/office/officeart/2005/8/layout/orgChart1"/>
    <dgm:cxn modelId="{3530674E-7FD4-3F48-B486-42E73A92183D}" type="presParOf" srcId="{3592B888-704F-4C96-84BC-E306438C17E2}" destId="{12B04D01-7B8E-467B-AE6E-665D8296283E}" srcOrd="0" destOrd="0" presId="urn:microsoft.com/office/officeart/2005/8/layout/orgChart1"/>
    <dgm:cxn modelId="{C62B083E-0FEF-BB41-9805-F451243EFD7E}" type="presParOf" srcId="{3592B888-704F-4C96-84BC-E306438C17E2}" destId="{BA2A1E61-7C2B-4E5B-9FB1-5B674AE9C777}" srcOrd="1" destOrd="0" presId="urn:microsoft.com/office/officeart/2005/8/layout/orgChart1"/>
    <dgm:cxn modelId="{940AB22F-71BC-4A43-B088-2184E135E3E6}" type="presParOf" srcId="{957E2DD8-5192-4366-A00C-3E52E1CD5EB2}" destId="{24EBF7DB-9690-4535-9169-DA2906057ECC}" srcOrd="1" destOrd="0" presId="urn:microsoft.com/office/officeart/2005/8/layout/orgChart1"/>
    <dgm:cxn modelId="{1AF3F310-E1FE-0F47-92AC-21BC1368FE35}" type="presParOf" srcId="{24EBF7DB-9690-4535-9169-DA2906057ECC}" destId="{8392518B-4924-421D-AB5A-720E328D23BD}" srcOrd="0" destOrd="0" presId="urn:microsoft.com/office/officeart/2005/8/layout/orgChart1"/>
    <dgm:cxn modelId="{16E39584-4F54-6641-8EE2-7BA3CAD1D994}" type="presParOf" srcId="{24EBF7DB-9690-4535-9169-DA2906057ECC}" destId="{B41580CB-05B5-4671-833C-9FE762D89D53}" srcOrd="1" destOrd="0" presId="urn:microsoft.com/office/officeart/2005/8/layout/orgChart1"/>
    <dgm:cxn modelId="{4CC71339-F829-CF4F-8E58-2EC1CF89F106}" type="presParOf" srcId="{B41580CB-05B5-4671-833C-9FE762D89D53}" destId="{E0AC04FD-9B03-4C25-9AD1-FEBD1DC00005}" srcOrd="0" destOrd="0" presId="urn:microsoft.com/office/officeart/2005/8/layout/orgChart1"/>
    <dgm:cxn modelId="{BBF13F60-DA90-2142-828C-7E02978E54DA}" type="presParOf" srcId="{E0AC04FD-9B03-4C25-9AD1-FEBD1DC00005}" destId="{4CC0C6A6-8826-4F84-9124-1BF2D12F5964}" srcOrd="0" destOrd="0" presId="urn:microsoft.com/office/officeart/2005/8/layout/orgChart1"/>
    <dgm:cxn modelId="{E1AEA5AA-CE39-1942-A4FB-F60B004DCE60}" type="presParOf" srcId="{E0AC04FD-9B03-4C25-9AD1-FEBD1DC00005}" destId="{094EDF6D-B272-4AF4-AD16-247BED68A65F}" srcOrd="1" destOrd="0" presId="urn:microsoft.com/office/officeart/2005/8/layout/orgChart1"/>
    <dgm:cxn modelId="{F58A57DB-41C4-524F-B87E-BF8E5CF6F8D0}" type="presParOf" srcId="{B41580CB-05B5-4671-833C-9FE762D89D53}" destId="{467C0E9E-0977-4DB3-B67C-20A01F0E14CB}" srcOrd="1" destOrd="0" presId="urn:microsoft.com/office/officeart/2005/8/layout/orgChart1"/>
    <dgm:cxn modelId="{F35FA1A2-082E-5A41-A7F6-4BB7C68DC87F}" type="presParOf" srcId="{B41580CB-05B5-4671-833C-9FE762D89D53}" destId="{6CC2B2DB-2558-4A13-BC3F-AB892A0EE197}" srcOrd="2" destOrd="0" presId="urn:microsoft.com/office/officeart/2005/8/layout/orgChart1"/>
    <dgm:cxn modelId="{8F72F637-365A-C54F-86D6-B70C9CCF1670}" type="presParOf" srcId="{24EBF7DB-9690-4535-9169-DA2906057ECC}" destId="{DE641C1F-2D73-46B2-B361-2464DE6ECE8A}" srcOrd="2" destOrd="0" presId="urn:microsoft.com/office/officeart/2005/8/layout/orgChart1"/>
    <dgm:cxn modelId="{7C1A934B-CF93-9147-BB1F-A3F1EAB515CF}" type="presParOf" srcId="{24EBF7DB-9690-4535-9169-DA2906057ECC}" destId="{1608754F-350D-452D-9F53-33A57CFD778A}" srcOrd="3" destOrd="0" presId="urn:microsoft.com/office/officeart/2005/8/layout/orgChart1"/>
    <dgm:cxn modelId="{B5FA10ED-9D1A-894F-A69E-DFDFD5DF9011}" type="presParOf" srcId="{1608754F-350D-452D-9F53-33A57CFD778A}" destId="{F9ABBE07-76F2-4224-A803-00D64109CEC6}" srcOrd="0" destOrd="0" presId="urn:microsoft.com/office/officeart/2005/8/layout/orgChart1"/>
    <dgm:cxn modelId="{8E015BCE-C3E7-8546-8472-F9F1BFF39D07}" type="presParOf" srcId="{F9ABBE07-76F2-4224-A803-00D64109CEC6}" destId="{456B6200-E248-4C49-BD91-475CEDC5AC8D}" srcOrd="0" destOrd="0" presId="urn:microsoft.com/office/officeart/2005/8/layout/orgChart1"/>
    <dgm:cxn modelId="{70CAE778-614F-D348-AAE7-CDE6974AAB2A}" type="presParOf" srcId="{F9ABBE07-76F2-4224-A803-00D64109CEC6}" destId="{92AD2D5E-7655-4EBA-A1F6-CBA179D6F0AF}" srcOrd="1" destOrd="0" presId="urn:microsoft.com/office/officeart/2005/8/layout/orgChart1"/>
    <dgm:cxn modelId="{3467514D-F7F9-8B41-99CA-F61624612DBC}" type="presParOf" srcId="{1608754F-350D-452D-9F53-33A57CFD778A}" destId="{8587DB2C-3BD1-4393-9AF3-56FD1A6490FB}" srcOrd="1" destOrd="0" presId="urn:microsoft.com/office/officeart/2005/8/layout/orgChart1"/>
    <dgm:cxn modelId="{D94CDC76-07FB-E34E-BC6A-68D3BE4F9C3B}" type="presParOf" srcId="{8587DB2C-3BD1-4393-9AF3-56FD1A6490FB}" destId="{FC44C3D7-FFA0-40F8-9289-BADAE7AFFD7D}" srcOrd="0" destOrd="0" presId="urn:microsoft.com/office/officeart/2005/8/layout/orgChart1"/>
    <dgm:cxn modelId="{A602AF2B-CAA1-CD40-8373-503308DD7BAA}" type="presParOf" srcId="{8587DB2C-3BD1-4393-9AF3-56FD1A6490FB}" destId="{C6DE54F7-20CC-4F00-9014-E2C491AEDA30}" srcOrd="1" destOrd="0" presId="urn:microsoft.com/office/officeart/2005/8/layout/orgChart1"/>
    <dgm:cxn modelId="{28B42F1E-FB56-044D-96D0-F5A2D4AE5D59}" type="presParOf" srcId="{C6DE54F7-20CC-4F00-9014-E2C491AEDA30}" destId="{1283690F-59AC-43E4-993F-FADCC7BE4C82}" srcOrd="0" destOrd="0" presId="urn:microsoft.com/office/officeart/2005/8/layout/orgChart1"/>
    <dgm:cxn modelId="{FADFFF32-D254-AB43-BCCA-E020701E7D3E}" type="presParOf" srcId="{1283690F-59AC-43E4-993F-FADCC7BE4C82}" destId="{596C8172-C8A7-4909-ABFA-88C60F100EA2}" srcOrd="0" destOrd="0" presId="urn:microsoft.com/office/officeart/2005/8/layout/orgChart1"/>
    <dgm:cxn modelId="{08627BAB-3286-6246-8097-2F129703F180}" type="presParOf" srcId="{1283690F-59AC-43E4-993F-FADCC7BE4C82}" destId="{2496BAF7-7E2A-439B-BAFE-35FBD4FAFC3B}" srcOrd="1" destOrd="0" presId="urn:microsoft.com/office/officeart/2005/8/layout/orgChart1"/>
    <dgm:cxn modelId="{AACB857B-B8E2-6F4E-B39D-AE84AE5E32D9}" type="presParOf" srcId="{C6DE54F7-20CC-4F00-9014-E2C491AEDA30}" destId="{214BB488-AB2C-4DDE-AB72-D74756967B22}" srcOrd="1" destOrd="0" presId="urn:microsoft.com/office/officeart/2005/8/layout/orgChart1"/>
    <dgm:cxn modelId="{2DF75A8E-F92C-344C-85EA-8C6774469715}" type="presParOf" srcId="{C6DE54F7-20CC-4F00-9014-E2C491AEDA30}" destId="{37A8A1EC-C981-4023-9E7D-93F8DE1BF3EF}" srcOrd="2" destOrd="0" presId="urn:microsoft.com/office/officeart/2005/8/layout/orgChart1"/>
    <dgm:cxn modelId="{2E645413-AE70-764A-BDE1-49FEAAC28F8D}" type="presParOf" srcId="{8587DB2C-3BD1-4393-9AF3-56FD1A6490FB}" destId="{8C246395-4977-4CF4-9E4D-BBA187AC4CBF}" srcOrd="2" destOrd="0" presId="urn:microsoft.com/office/officeart/2005/8/layout/orgChart1"/>
    <dgm:cxn modelId="{8134F470-55FC-E146-8119-5E05D8FD866F}" type="presParOf" srcId="{8587DB2C-3BD1-4393-9AF3-56FD1A6490FB}" destId="{1902D184-6059-4528-B3D4-386241AD9A98}" srcOrd="3" destOrd="0" presId="urn:microsoft.com/office/officeart/2005/8/layout/orgChart1"/>
    <dgm:cxn modelId="{DFF4432F-946A-9D48-A194-A6B757852182}" type="presParOf" srcId="{1902D184-6059-4528-B3D4-386241AD9A98}" destId="{5BEE339E-394E-4745-8F19-7FA4517719FB}" srcOrd="0" destOrd="0" presId="urn:microsoft.com/office/officeart/2005/8/layout/orgChart1"/>
    <dgm:cxn modelId="{446AF888-F8C3-7049-8D02-4D3C82B6B904}" type="presParOf" srcId="{5BEE339E-394E-4745-8F19-7FA4517719FB}" destId="{A59DBB90-6187-482A-885A-CBE36B9D0208}" srcOrd="0" destOrd="0" presId="urn:microsoft.com/office/officeart/2005/8/layout/orgChart1"/>
    <dgm:cxn modelId="{BF87023A-C35A-CA46-86D6-B17822BEF7C8}" type="presParOf" srcId="{5BEE339E-394E-4745-8F19-7FA4517719FB}" destId="{3689910D-7F32-41DD-B21E-2B7474122659}" srcOrd="1" destOrd="0" presId="urn:microsoft.com/office/officeart/2005/8/layout/orgChart1"/>
    <dgm:cxn modelId="{AEA78364-657E-F74A-8A9F-C292794B1241}" type="presParOf" srcId="{1902D184-6059-4528-B3D4-386241AD9A98}" destId="{160BC303-CFDE-4703-B1CE-DB143E60ED75}" srcOrd="1" destOrd="0" presId="urn:microsoft.com/office/officeart/2005/8/layout/orgChart1"/>
    <dgm:cxn modelId="{ADBEFF9A-D788-7942-9D82-331A10F5BDE9}" type="presParOf" srcId="{1902D184-6059-4528-B3D4-386241AD9A98}" destId="{390E8646-AA27-4A1F-A3C9-A6F417338C03}" srcOrd="2" destOrd="0" presId="urn:microsoft.com/office/officeart/2005/8/layout/orgChart1"/>
    <dgm:cxn modelId="{33002CB4-1D1E-0A45-8933-8FA2C7DA0D6E}" type="presParOf" srcId="{1608754F-350D-452D-9F53-33A57CFD778A}" destId="{162509A3-88E2-46CA-B38C-9FC7CB0E64C8}" srcOrd="2" destOrd="0" presId="urn:microsoft.com/office/officeart/2005/8/layout/orgChart1"/>
    <dgm:cxn modelId="{8D503B4D-8BFE-7B48-BAA2-AFA6359EF49B}" type="presParOf" srcId="{957E2DD8-5192-4366-A00C-3E52E1CD5EB2}" destId="{FC248F31-1E93-497F-8872-81BB0EDC56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4F4B83-04A5-4B61-9CB2-E81C79FD00F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1ABB10-9366-42A2-BDFF-D4F6FCB4E499}">
      <dgm:prSet phldrT="[Текст]" custT="1"/>
      <dgm:spPr/>
      <dgm:t>
        <a:bodyPr/>
        <a:lstStyle/>
        <a:p>
          <a:r>
            <a:rPr lang="ru-RU" sz="3200" dirty="0" smtClean="0"/>
            <a:t>Обработка информации</a:t>
          </a:r>
          <a:endParaRPr lang="ru-RU" sz="3200" dirty="0"/>
        </a:p>
      </dgm:t>
    </dgm:pt>
    <dgm:pt modelId="{5915B0C2-390C-40C6-AA3E-5FB6C65CD998}" type="parTrans" cxnId="{6B699B52-9654-4286-8CB1-6EFB676BCBD2}">
      <dgm:prSet/>
      <dgm:spPr/>
      <dgm:t>
        <a:bodyPr/>
        <a:lstStyle/>
        <a:p>
          <a:endParaRPr lang="ru-RU"/>
        </a:p>
      </dgm:t>
    </dgm:pt>
    <dgm:pt modelId="{F835DB61-450D-496A-B010-F49AC6B22E30}" type="sibTrans" cxnId="{6B699B52-9654-4286-8CB1-6EFB676BCBD2}">
      <dgm:prSet/>
      <dgm:spPr/>
      <dgm:t>
        <a:bodyPr/>
        <a:lstStyle/>
        <a:p>
          <a:endParaRPr lang="ru-RU"/>
        </a:p>
      </dgm:t>
    </dgm:pt>
    <dgm:pt modelId="{1A1FD068-D458-4D0D-9220-A63A5A48DB15}">
      <dgm:prSet phldrT="[Текст]" custT="1"/>
      <dgm:spPr/>
      <dgm:t>
        <a:bodyPr/>
        <a:lstStyle/>
        <a:p>
          <a:r>
            <a:rPr lang="ru-RU" sz="3200" dirty="0" smtClean="0"/>
            <a:t>Связь и сотрудничество</a:t>
          </a:r>
          <a:endParaRPr lang="ru-RU" sz="3200" dirty="0"/>
        </a:p>
      </dgm:t>
    </dgm:pt>
    <dgm:pt modelId="{04F38DE3-5875-48DD-BA02-52FED30318C5}" type="parTrans" cxnId="{7BEAC0C3-81BE-479E-8636-48EF31A75088}">
      <dgm:prSet/>
      <dgm:spPr/>
      <dgm:t>
        <a:bodyPr/>
        <a:lstStyle/>
        <a:p>
          <a:endParaRPr lang="ru-RU"/>
        </a:p>
      </dgm:t>
    </dgm:pt>
    <dgm:pt modelId="{00620CDC-F5AC-4560-8E3E-752EFAF2D8F5}" type="sibTrans" cxnId="{7BEAC0C3-81BE-479E-8636-48EF31A75088}">
      <dgm:prSet/>
      <dgm:spPr/>
      <dgm:t>
        <a:bodyPr/>
        <a:lstStyle/>
        <a:p>
          <a:endParaRPr lang="ru-RU"/>
        </a:p>
      </dgm:t>
    </dgm:pt>
    <dgm:pt modelId="{A7B8BCD2-0DB7-48FE-BD27-B83EFC6F0778}">
      <dgm:prSet phldrT="[Текст]" custT="1"/>
      <dgm:spPr/>
      <dgm:t>
        <a:bodyPr/>
        <a:lstStyle/>
        <a:p>
          <a:r>
            <a:rPr lang="ru-RU" sz="3200" dirty="0" smtClean="0"/>
            <a:t>Создание цифрового контента</a:t>
          </a:r>
          <a:endParaRPr lang="ru-RU" sz="3200" dirty="0"/>
        </a:p>
      </dgm:t>
    </dgm:pt>
    <dgm:pt modelId="{DCCA647E-E77D-4FB2-ABFD-A9575F2A90A4}" type="parTrans" cxnId="{22CB88F8-8167-4C35-9387-13F4BA9113E9}">
      <dgm:prSet/>
      <dgm:spPr/>
      <dgm:t>
        <a:bodyPr/>
        <a:lstStyle/>
        <a:p>
          <a:endParaRPr lang="ru-RU"/>
        </a:p>
      </dgm:t>
    </dgm:pt>
    <dgm:pt modelId="{BCE80168-6099-45CD-8493-AFB1179EEC58}" type="sibTrans" cxnId="{22CB88F8-8167-4C35-9387-13F4BA9113E9}">
      <dgm:prSet/>
      <dgm:spPr/>
      <dgm:t>
        <a:bodyPr/>
        <a:lstStyle/>
        <a:p>
          <a:endParaRPr lang="ru-RU"/>
        </a:p>
      </dgm:t>
    </dgm:pt>
    <dgm:pt modelId="{EAD16089-524D-4ACA-B4DF-600CCC42CA02}">
      <dgm:prSet custT="1"/>
      <dgm:spPr/>
      <dgm:t>
        <a:bodyPr/>
        <a:lstStyle/>
        <a:p>
          <a:r>
            <a:rPr lang="ru-RU" sz="3200" dirty="0" smtClean="0"/>
            <a:t>Безопасность</a:t>
          </a:r>
        </a:p>
      </dgm:t>
    </dgm:pt>
    <dgm:pt modelId="{86D352BC-D1A3-4FCC-90DC-D0B4BB628465}" type="parTrans" cxnId="{0BC3490E-0D07-443E-AC26-F8E1C6E498CC}">
      <dgm:prSet/>
      <dgm:spPr/>
      <dgm:t>
        <a:bodyPr/>
        <a:lstStyle/>
        <a:p>
          <a:endParaRPr lang="ru-RU"/>
        </a:p>
      </dgm:t>
    </dgm:pt>
    <dgm:pt modelId="{9C4C073A-0A6D-4CC8-885C-94721F8DCFD3}" type="sibTrans" cxnId="{0BC3490E-0D07-443E-AC26-F8E1C6E498CC}">
      <dgm:prSet/>
      <dgm:spPr/>
      <dgm:t>
        <a:bodyPr/>
        <a:lstStyle/>
        <a:p>
          <a:endParaRPr lang="ru-RU"/>
        </a:p>
      </dgm:t>
    </dgm:pt>
    <dgm:pt modelId="{EC326E8C-679A-4D9E-9CA1-92B6538FBBFD}">
      <dgm:prSet custT="1"/>
      <dgm:spPr/>
      <dgm:t>
        <a:bodyPr/>
        <a:lstStyle/>
        <a:p>
          <a:r>
            <a:rPr lang="ru-RU" sz="3200" dirty="0" smtClean="0"/>
            <a:t>Решение проблем</a:t>
          </a:r>
          <a:endParaRPr lang="ru-RU" sz="3200" dirty="0"/>
        </a:p>
      </dgm:t>
    </dgm:pt>
    <dgm:pt modelId="{34F209AA-38CA-4A91-A452-6AF867EE3591}" type="parTrans" cxnId="{7AEA60BB-A5F3-46B9-9E33-15C106888CA6}">
      <dgm:prSet/>
      <dgm:spPr/>
      <dgm:t>
        <a:bodyPr/>
        <a:lstStyle/>
        <a:p>
          <a:endParaRPr lang="ru-RU"/>
        </a:p>
      </dgm:t>
    </dgm:pt>
    <dgm:pt modelId="{176C24BA-A780-41FA-8F18-4F9E9412039D}" type="sibTrans" cxnId="{7AEA60BB-A5F3-46B9-9E33-15C106888CA6}">
      <dgm:prSet/>
      <dgm:spPr/>
      <dgm:t>
        <a:bodyPr/>
        <a:lstStyle/>
        <a:p>
          <a:endParaRPr lang="ru-RU"/>
        </a:p>
      </dgm:t>
    </dgm:pt>
    <dgm:pt modelId="{C5825354-EB04-46E5-9E79-EE9EB98A3130}" type="pres">
      <dgm:prSet presAssocID="{274F4B83-04A5-4B61-9CB2-E81C79FD00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0B90F1-7EB1-4F71-83A4-CE0953B0EF91}" type="pres">
      <dgm:prSet presAssocID="{401ABB10-9366-42A2-BDFF-D4F6FCB4E499}" presName="parentLin" presStyleCnt="0"/>
      <dgm:spPr/>
    </dgm:pt>
    <dgm:pt modelId="{D5A185BA-4FF9-4AC0-A2C6-E01CC2792698}" type="pres">
      <dgm:prSet presAssocID="{401ABB10-9366-42A2-BDFF-D4F6FCB4E49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2769EFD-D2EC-46B5-97F7-642AF16FE259}" type="pres">
      <dgm:prSet presAssocID="{401ABB10-9366-42A2-BDFF-D4F6FCB4E499}" presName="parentText" presStyleLbl="node1" presStyleIdx="0" presStyleCnt="5" custScaleX="1122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97609-24D1-48E4-8D89-6358A5C9E8B1}" type="pres">
      <dgm:prSet presAssocID="{401ABB10-9366-42A2-BDFF-D4F6FCB4E499}" presName="negativeSpace" presStyleCnt="0"/>
      <dgm:spPr/>
    </dgm:pt>
    <dgm:pt modelId="{8E477372-D86C-49FF-B2D2-9CFC430FF25E}" type="pres">
      <dgm:prSet presAssocID="{401ABB10-9366-42A2-BDFF-D4F6FCB4E499}" presName="childText" presStyleLbl="conFgAcc1" presStyleIdx="0" presStyleCnt="5">
        <dgm:presLayoutVars>
          <dgm:bulletEnabled val="1"/>
        </dgm:presLayoutVars>
      </dgm:prSet>
      <dgm:spPr/>
    </dgm:pt>
    <dgm:pt modelId="{42BD28DE-7526-492D-B56A-FB9C6517CE8B}" type="pres">
      <dgm:prSet presAssocID="{F835DB61-450D-496A-B010-F49AC6B22E30}" presName="spaceBetweenRectangles" presStyleCnt="0"/>
      <dgm:spPr/>
    </dgm:pt>
    <dgm:pt modelId="{5BDBACF5-C09D-4152-A053-738BBF8BA58F}" type="pres">
      <dgm:prSet presAssocID="{1A1FD068-D458-4D0D-9220-A63A5A48DB15}" presName="parentLin" presStyleCnt="0"/>
      <dgm:spPr/>
    </dgm:pt>
    <dgm:pt modelId="{B1BF557D-761E-4FB3-8D2B-2264FECB0075}" type="pres">
      <dgm:prSet presAssocID="{1A1FD068-D458-4D0D-9220-A63A5A48DB1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A4B1439-2E7E-4EB1-BB47-FAEEFDC1B3AA}" type="pres">
      <dgm:prSet presAssocID="{1A1FD068-D458-4D0D-9220-A63A5A48DB15}" presName="parentText" presStyleLbl="node1" presStyleIdx="1" presStyleCnt="5" custScaleX="112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3E1C2-8F11-41AC-80E2-523EDC829B5B}" type="pres">
      <dgm:prSet presAssocID="{1A1FD068-D458-4D0D-9220-A63A5A48DB15}" presName="negativeSpace" presStyleCnt="0"/>
      <dgm:spPr/>
    </dgm:pt>
    <dgm:pt modelId="{BAEE6E05-00B6-486A-A96B-B840EA130F1F}" type="pres">
      <dgm:prSet presAssocID="{1A1FD068-D458-4D0D-9220-A63A5A48DB15}" presName="childText" presStyleLbl="conFgAcc1" presStyleIdx="1" presStyleCnt="5">
        <dgm:presLayoutVars>
          <dgm:bulletEnabled val="1"/>
        </dgm:presLayoutVars>
      </dgm:prSet>
      <dgm:spPr/>
    </dgm:pt>
    <dgm:pt modelId="{09E924B3-80DA-4E60-90C8-247071156429}" type="pres">
      <dgm:prSet presAssocID="{00620CDC-F5AC-4560-8E3E-752EFAF2D8F5}" presName="spaceBetweenRectangles" presStyleCnt="0"/>
      <dgm:spPr/>
    </dgm:pt>
    <dgm:pt modelId="{20D0F82F-632C-4919-9F9C-245EE75FEE68}" type="pres">
      <dgm:prSet presAssocID="{A7B8BCD2-0DB7-48FE-BD27-B83EFC6F0778}" presName="parentLin" presStyleCnt="0"/>
      <dgm:spPr/>
    </dgm:pt>
    <dgm:pt modelId="{DCC2346F-6F1B-4A1F-AB8A-BCB477BC2243}" type="pres">
      <dgm:prSet presAssocID="{A7B8BCD2-0DB7-48FE-BD27-B83EFC6F077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8B46DC5-D786-49BB-A782-6ECCF4864E15}" type="pres">
      <dgm:prSet presAssocID="{A7B8BCD2-0DB7-48FE-BD27-B83EFC6F0778}" presName="parentText" presStyleLbl="node1" presStyleIdx="2" presStyleCnt="5" custScaleX="112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D5077-F13F-4FDF-8DAB-EC855E3F65DE}" type="pres">
      <dgm:prSet presAssocID="{A7B8BCD2-0DB7-48FE-BD27-B83EFC6F0778}" presName="negativeSpace" presStyleCnt="0"/>
      <dgm:spPr/>
    </dgm:pt>
    <dgm:pt modelId="{FE1DDA6A-712B-42A5-9929-522C3D28534B}" type="pres">
      <dgm:prSet presAssocID="{A7B8BCD2-0DB7-48FE-BD27-B83EFC6F0778}" presName="childText" presStyleLbl="conFgAcc1" presStyleIdx="2" presStyleCnt="5">
        <dgm:presLayoutVars>
          <dgm:bulletEnabled val="1"/>
        </dgm:presLayoutVars>
      </dgm:prSet>
      <dgm:spPr/>
    </dgm:pt>
    <dgm:pt modelId="{30EA8F87-B55B-4B92-968C-E4C13F7949CE}" type="pres">
      <dgm:prSet presAssocID="{BCE80168-6099-45CD-8493-AFB1179EEC58}" presName="spaceBetweenRectangles" presStyleCnt="0"/>
      <dgm:spPr/>
    </dgm:pt>
    <dgm:pt modelId="{FFD5011A-BCAF-47A8-A461-00111375302F}" type="pres">
      <dgm:prSet presAssocID="{EAD16089-524D-4ACA-B4DF-600CCC42CA02}" presName="parentLin" presStyleCnt="0"/>
      <dgm:spPr/>
    </dgm:pt>
    <dgm:pt modelId="{54C96421-81E4-4056-A9F4-4417AC4FAC2E}" type="pres">
      <dgm:prSet presAssocID="{EAD16089-524D-4ACA-B4DF-600CCC42CA02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19B4BA4-5301-4670-BEA5-1B82EAC6208B}" type="pres">
      <dgm:prSet presAssocID="{EAD16089-524D-4ACA-B4DF-600CCC42CA02}" presName="parentText" presStyleLbl="node1" presStyleIdx="3" presStyleCnt="5" custScaleX="1122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765B9-9D32-438A-A481-36312515FAFB}" type="pres">
      <dgm:prSet presAssocID="{EAD16089-524D-4ACA-B4DF-600CCC42CA02}" presName="negativeSpace" presStyleCnt="0"/>
      <dgm:spPr/>
    </dgm:pt>
    <dgm:pt modelId="{6E9EBB7F-A04C-4588-B707-53FF11F887AE}" type="pres">
      <dgm:prSet presAssocID="{EAD16089-524D-4ACA-B4DF-600CCC42CA02}" presName="childText" presStyleLbl="conFgAcc1" presStyleIdx="3" presStyleCnt="5">
        <dgm:presLayoutVars>
          <dgm:bulletEnabled val="1"/>
        </dgm:presLayoutVars>
      </dgm:prSet>
      <dgm:spPr/>
    </dgm:pt>
    <dgm:pt modelId="{7C696B77-E5E2-412F-904D-5FC737898B08}" type="pres">
      <dgm:prSet presAssocID="{9C4C073A-0A6D-4CC8-885C-94721F8DCFD3}" presName="spaceBetweenRectangles" presStyleCnt="0"/>
      <dgm:spPr/>
    </dgm:pt>
    <dgm:pt modelId="{E62E8230-C5B1-4E11-A8A4-FB7F024C91AB}" type="pres">
      <dgm:prSet presAssocID="{EC326E8C-679A-4D9E-9CA1-92B6538FBBFD}" presName="parentLin" presStyleCnt="0"/>
      <dgm:spPr/>
    </dgm:pt>
    <dgm:pt modelId="{C06008CA-0AC0-44F8-9DAE-E795BF493D22}" type="pres">
      <dgm:prSet presAssocID="{EC326E8C-679A-4D9E-9CA1-92B6538FBBF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B09470D-5C5D-47ED-BD2C-6C791D252661}" type="pres">
      <dgm:prSet presAssocID="{EC326E8C-679A-4D9E-9CA1-92B6538FBBFD}" presName="parentText" presStyleLbl="node1" presStyleIdx="4" presStyleCnt="5" custScaleX="1122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31D6F-1080-4177-9284-129BDA3D50F5}" type="pres">
      <dgm:prSet presAssocID="{EC326E8C-679A-4D9E-9CA1-92B6538FBBFD}" presName="negativeSpace" presStyleCnt="0"/>
      <dgm:spPr/>
    </dgm:pt>
    <dgm:pt modelId="{2B16DC15-66EF-456A-8C65-5FFA31268539}" type="pres">
      <dgm:prSet presAssocID="{EC326E8C-679A-4D9E-9CA1-92B6538FBBF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5C41ACC-FEEE-470D-9224-59BB4E28492D}" type="presOf" srcId="{EAD16089-524D-4ACA-B4DF-600CCC42CA02}" destId="{919B4BA4-5301-4670-BEA5-1B82EAC6208B}" srcOrd="1" destOrd="0" presId="urn:microsoft.com/office/officeart/2005/8/layout/list1"/>
    <dgm:cxn modelId="{22CB88F8-8167-4C35-9387-13F4BA9113E9}" srcId="{274F4B83-04A5-4B61-9CB2-E81C79FD00F1}" destId="{A7B8BCD2-0DB7-48FE-BD27-B83EFC6F0778}" srcOrd="2" destOrd="0" parTransId="{DCCA647E-E77D-4FB2-ABFD-A9575F2A90A4}" sibTransId="{BCE80168-6099-45CD-8493-AFB1179EEC58}"/>
    <dgm:cxn modelId="{0BC3490E-0D07-443E-AC26-F8E1C6E498CC}" srcId="{274F4B83-04A5-4B61-9CB2-E81C79FD00F1}" destId="{EAD16089-524D-4ACA-B4DF-600CCC42CA02}" srcOrd="3" destOrd="0" parTransId="{86D352BC-D1A3-4FCC-90DC-D0B4BB628465}" sibTransId="{9C4C073A-0A6D-4CC8-885C-94721F8DCFD3}"/>
    <dgm:cxn modelId="{69B0B4C8-D7BC-4927-AFDE-04BD5EEFB01B}" type="presOf" srcId="{A7B8BCD2-0DB7-48FE-BD27-B83EFC6F0778}" destId="{DCC2346F-6F1B-4A1F-AB8A-BCB477BC2243}" srcOrd="0" destOrd="0" presId="urn:microsoft.com/office/officeart/2005/8/layout/list1"/>
    <dgm:cxn modelId="{A158A670-A36E-4153-9799-4B1B96917C77}" type="presOf" srcId="{401ABB10-9366-42A2-BDFF-D4F6FCB4E499}" destId="{D5A185BA-4FF9-4AC0-A2C6-E01CC2792698}" srcOrd="0" destOrd="0" presId="urn:microsoft.com/office/officeart/2005/8/layout/list1"/>
    <dgm:cxn modelId="{145D945E-8D3A-42D4-9852-63C4F5539E99}" type="presOf" srcId="{401ABB10-9366-42A2-BDFF-D4F6FCB4E499}" destId="{02769EFD-D2EC-46B5-97F7-642AF16FE259}" srcOrd="1" destOrd="0" presId="urn:microsoft.com/office/officeart/2005/8/layout/list1"/>
    <dgm:cxn modelId="{137331E7-F2E5-4F63-BBAE-5BE05888DDEC}" type="presOf" srcId="{1A1FD068-D458-4D0D-9220-A63A5A48DB15}" destId="{B1BF557D-761E-4FB3-8D2B-2264FECB0075}" srcOrd="0" destOrd="0" presId="urn:microsoft.com/office/officeart/2005/8/layout/list1"/>
    <dgm:cxn modelId="{39A7344D-829C-4119-B66E-0C4658C32CDF}" type="presOf" srcId="{EAD16089-524D-4ACA-B4DF-600CCC42CA02}" destId="{54C96421-81E4-4056-A9F4-4417AC4FAC2E}" srcOrd="0" destOrd="0" presId="urn:microsoft.com/office/officeart/2005/8/layout/list1"/>
    <dgm:cxn modelId="{5B367BAD-8DFE-4D9F-9648-16525A13F30E}" type="presOf" srcId="{1A1FD068-D458-4D0D-9220-A63A5A48DB15}" destId="{DA4B1439-2E7E-4EB1-BB47-FAEEFDC1B3AA}" srcOrd="1" destOrd="0" presId="urn:microsoft.com/office/officeart/2005/8/layout/list1"/>
    <dgm:cxn modelId="{7BEAC0C3-81BE-479E-8636-48EF31A75088}" srcId="{274F4B83-04A5-4B61-9CB2-E81C79FD00F1}" destId="{1A1FD068-D458-4D0D-9220-A63A5A48DB15}" srcOrd="1" destOrd="0" parTransId="{04F38DE3-5875-48DD-BA02-52FED30318C5}" sibTransId="{00620CDC-F5AC-4560-8E3E-752EFAF2D8F5}"/>
    <dgm:cxn modelId="{36304BC5-840C-42DB-8A6F-4A6829555177}" type="presOf" srcId="{A7B8BCD2-0DB7-48FE-BD27-B83EFC6F0778}" destId="{A8B46DC5-D786-49BB-A782-6ECCF4864E15}" srcOrd="1" destOrd="0" presId="urn:microsoft.com/office/officeart/2005/8/layout/list1"/>
    <dgm:cxn modelId="{6B699B52-9654-4286-8CB1-6EFB676BCBD2}" srcId="{274F4B83-04A5-4B61-9CB2-E81C79FD00F1}" destId="{401ABB10-9366-42A2-BDFF-D4F6FCB4E499}" srcOrd="0" destOrd="0" parTransId="{5915B0C2-390C-40C6-AA3E-5FB6C65CD998}" sibTransId="{F835DB61-450D-496A-B010-F49AC6B22E30}"/>
    <dgm:cxn modelId="{0E768CCF-6B22-48C8-AD23-BBF6D0B836A4}" type="presOf" srcId="{EC326E8C-679A-4D9E-9CA1-92B6538FBBFD}" destId="{EB09470D-5C5D-47ED-BD2C-6C791D252661}" srcOrd="1" destOrd="0" presId="urn:microsoft.com/office/officeart/2005/8/layout/list1"/>
    <dgm:cxn modelId="{8E40F6F3-BB1A-4F2B-8449-2C5D5290E5FC}" type="presOf" srcId="{274F4B83-04A5-4B61-9CB2-E81C79FD00F1}" destId="{C5825354-EB04-46E5-9E79-EE9EB98A3130}" srcOrd="0" destOrd="0" presId="urn:microsoft.com/office/officeart/2005/8/layout/list1"/>
    <dgm:cxn modelId="{3B7D54B3-D916-409E-9159-384D8CE6B8E2}" type="presOf" srcId="{EC326E8C-679A-4D9E-9CA1-92B6538FBBFD}" destId="{C06008CA-0AC0-44F8-9DAE-E795BF493D22}" srcOrd="0" destOrd="0" presId="urn:microsoft.com/office/officeart/2005/8/layout/list1"/>
    <dgm:cxn modelId="{7AEA60BB-A5F3-46B9-9E33-15C106888CA6}" srcId="{274F4B83-04A5-4B61-9CB2-E81C79FD00F1}" destId="{EC326E8C-679A-4D9E-9CA1-92B6538FBBFD}" srcOrd="4" destOrd="0" parTransId="{34F209AA-38CA-4A91-A452-6AF867EE3591}" sibTransId="{176C24BA-A780-41FA-8F18-4F9E9412039D}"/>
    <dgm:cxn modelId="{57F5AEE4-B5B2-4867-85F5-1215B2F43BFD}" type="presParOf" srcId="{C5825354-EB04-46E5-9E79-EE9EB98A3130}" destId="{F50B90F1-7EB1-4F71-83A4-CE0953B0EF91}" srcOrd="0" destOrd="0" presId="urn:microsoft.com/office/officeart/2005/8/layout/list1"/>
    <dgm:cxn modelId="{BF214FEF-8CF1-4038-B9CB-21EA82F9D280}" type="presParOf" srcId="{F50B90F1-7EB1-4F71-83A4-CE0953B0EF91}" destId="{D5A185BA-4FF9-4AC0-A2C6-E01CC2792698}" srcOrd="0" destOrd="0" presId="urn:microsoft.com/office/officeart/2005/8/layout/list1"/>
    <dgm:cxn modelId="{27C4D06A-90A9-4446-A5A5-C4312B56DD6A}" type="presParOf" srcId="{F50B90F1-7EB1-4F71-83A4-CE0953B0EF91}" destId="{02769EFD-D2EC-46B5-97F7-642AF16FE259}" srcOrd="1" destOrd="0" presId="urn:microsoft.com/office/officeart/2005/8/layout/list1"/>
    <dgm:cxn modelId="{FD7A991D-41BE-4444-A6B8-96A90B1952BC}" type="presParOf" srcId="{C5825354-EB04-46E5-9E79-EE9EB98A3130}" destId="{0D197609-24D1-48E4-8D89-6358A5C9E8B1}" srcOrd="1" destOrd="0" presId="urn:microsoft.com/office/officeart/2005/8/layout/list1"/>
    <dgm:cxn modelId="{C471A51C-5C35-4B63-8CC0-6EC2DBE591E9}" type="presParOf" srcId="{C5825354-EB04-46E5-9E79-EE9EB98A3130}" destId="{8E477372-D86C-49FF-B2D2-9CFC430FF25E}" srcOrd="2" destOrd="0" presId="urn:microsoft.com/office/officeart/2005/8/layout/list1"/>
    <dgm:cxn modelId="{3AAF8211-4B2F-4235-BEAF-A66B5510442E}" type="presParOf" srcId="{C5825354-EB04-46E5-9E79-EE9EB98A3130}" destId="{42BD28DE-7526-492D-B56A-FB9C6517CE8B}" srcOrd="3" destOrd="0" presId="urn:microsoft.com/office/officeart/2005/8/layout/list1"/>
    <dgm:cxn modelId="{B5B577FE-519D-4B9D-964C-966E166A5012}" type="presParOf" srcId="{C5825354-EB04-46E5-9E79-EE9EB98A3130}" destId="{5BDBACF5-C09D-4152-A053-738BBF8BA58F}" srcOrd="4" destOrd="0" presId="urn:microsoft.com/office/officeart/2005/8/layout/list1"/>
    <dgm:cxn modelId="{E7C586E0-C0ED-482A-8855-938A6D786E20}" type="presParOf" srcId="{5BDBACF5-C09D-4152-A053-738BBF8BA58F}" destId="{B1BF557D-761E-4FB3-8D2B-2264FECB0075}" srcOrd="0" destOrd="0" presId="urn:microsoft.com/office/officeart/2005/8/layout/list1"/>
    <dgm:cxn modelId="{B84E3F8E-8235-4B47-A0DE-F2102F7824DA}" type="presParOf" srcId="{5BDBACF5-C09D-4152-A053-738BBF8BA58F}" destId="{DA4B1439-2E7E-4EB1-BB47-FAEEFDC1B3AA}" srcOrd="1" destOrd="0" presId="urn:microsoft.com/office/officeart/2005/8/layout/list1"/>
    <dgm:cxn modelId="{B5BD3F00-39F0-442A-BEB6-C0C28936529B}" type="presParOf" srcId="{C5825354-EB04-46E5-9E79-EE9EB98A3130}" destId="{0EC3E1C2-8F11-41AC-80E2-523EDC829B5B}" srcOrd="5" destOrd="0" presId="urn:microsoft.com/office/officeart/2005/8/layout/list1"/>
    <dgm:cxn modelId="{F2C9F143-F910-48ED-9E7E-FC8E2D907C52}" type="presParOf" srcId="{C5825354-EB04-46E5-9E79-EE9EB98A3130}" destId="{BAEE6E05-00B6-486A-A96B-B840EA130F1F}" srcOrd="6" destOrd="0" presId="urn:microsoft.com/office/officeart/2005/8/layout/list1"/>
    <dgm:cxn modelId="{328044E0-1ED8-42E9-874F-893824600244}" type="presParOf" srcId="{C5825354-EB04-46E5-9E79-EE9EB98A3130}" destId="{09E924B3-80DA-4E60-90C8-247071156429}" srcOrd="7" destOrd="0" presId="urn:microsoft.com/office/officeart/2005/8/layout/list1"/>
    <dgm:cxn modelId="{F7F6D3D3-7EDC-4428-9176-BF300CD1B31F}" type="presParOf" srcId="{C5825354-EB04-46E5-9E79-EE9EB98A3130}" destId="{20D0F82F-632C-4919-9F9C-245EE75FEE68}" srcOrd="8" destOrd="0" presId="urn:microsoft.com/office/officeart/2005/8/layout/list1"/>
    <dgm:cxn modelId="{2F944ADD-6377-4DA8-93FF-C966DFDB0682}" type="presParOf" srcId="{20D0F82F-632C-4919-9F9C-245EE75FEE68}" destId="{DCC2346F-6F1B-4A1F-AB8A-BCB477BC2243}" srcOrd="0" destOrd="0" presId="urn:microsoft.com/office/officeart/2005/8/layout/list1"/>
    <dgm:cxn modelId="{2BECEDDA-2A7A-4449-8CC5-FA5A07CCB287}" type="presParOf" srcId="{20D0F82F-632C-4919-9F9C-245EE75FEE68}" destId="{A8B46DC5-D786-49BB-A782-6ECCF4864E15}" srcOrd="1" destOrd="0" presId="urn:microsoft.com/office/officeart/2005/8/layout/list1"/>
    <dgm:cxn modelId="{44768DEF-1604-42EC-A4CC-388CA8FCDD7F}" type="presParOf" srcId="{C5825354-EB04-46E5-9E79-EE9EB98A3130}" destId="{F92D5077-F13F-4FDF-8DAB-EC855E3F65DE}" srcOrd="9" destOrd="0" presId="urn:microsoft.com/office/officeart/2005/8/layout/list1"/>
    <dgm:cxn modelId="{B83801F1-F404-4951-9807-202770D6F548}" type="presParOf" srcId="{C5825354-EB04-46E5-9E79-EE9EB98A3130}" destId="{FE1DDA6A-712B-42A5-9929-522C3D28534B}" srcOrd="10" destOrd="0" presId="urn:microsoft.com/office/officeart/2005/8/layout/list1"/>
    <dgm:cxn modelId="{6F0D5DE7-5983-475A-9437-EA3F46B692F2}" type="presParOf" srcId="{C5825354-EB04-46E5-9E79-EE9EB98A3130}" destId="{30EA8F87-B55B-4B92-968C-E4C13F7949CE}" srcOrd="11" destOrd="0" presId="urn:microsoft.com/office/officeart/2005/8/layout/list1"/>
    <dgm:cxn modelId="{2651B04D-C896-496A-A9F9-8D05FC6AEE4C}" type="presParOf" srcId="{C5825354-EB04-46E5-9E79-EE9EB98A3130}" destId="{FFD5011A-BCAF-47A8-A461-00111375302F}" srcOrd="12" destOrd="0" presId="urn:microsoft.com/office/officeart/2005/8/layout/list1"/>
    <dgm:cxn modelId="{F4032A2C-1A41-4163-A64E-9C5FD0A11D9C}" type="presParOf" srcId="{FFD5011A-BCAF-47A8-A461-00111375302F}" destId="{54C96421-81E4-4056-A9F4-4417AC4FAC2E}" srcOrd="0" destOrd="0" presId="urn:microsoft.com/office/officeart/2005/8/layout/list1"/>
    <dgm:cxn modelId="{456A7755-3FE8-43E4-A425-A7E03D5B7C57}" type="presParOf" srcId="{FFD5011A-BCAF-47A8-A461-00111375302F}" destId="{919B4BA4-5301-4670-BEA5-1B82EAC6208B}" srcOrd="1" destOrd="0" presId="urn:microsoft.com/office/officeart/2005/8/layout/list1"/>
    <dgm:cxn modelId="{858598B0-3C2C-4A19-BFFB-01EDBFE4D80E}" type="presParOf" srcId="{C5825354-EB04-46E5-9E79-EE9EB98A3130}" destId="{A92765B9-9D32-438A-A481-36312515FAFB}" srcOrd="13" destOrd="0" presId="urn:microsoft.com/office/officeart/2005/8/layout/list1"/>
    <dgm:cxn modelId="{42289A7B-6CFE-4AF5-9C33-8EC70042D7A4}" type="presParOf" srcId="{C5825354-EB04-46E5-9E79-EE9EB98A3130}" destId="{6E9EBB7F-A04C-4588-B707-53FF11F887AE}" srcOrd="14" destOrd="0" presId="urn:microsoft.com/office/officeart/2005/8/layout/list1"/>
    <dgm:cxn modelId="{079F4817-7875-4CCD-B605-41C2FBBFCE34}" type="presParOf" srcId="{C5825354-EB04-46E5-9E79-EE9EB98A3130}" destId="{7C696B77-E5E2-412F-904D-5FC737898B08}" srcOrd="15" destOrd="0" presId="urn:microsoft.com/office/officeart/2005/8/layout/list1"/>
    <dgm:cxn modelId="{CF1850CC-A7DA-4131-99BF-AEABD9386916}" type="presParOf" srcId="{C5825354-EB04-46E5-9E79-EE9EB98A3130}" destId="{E62E8230-C5B1-4E11-A8A4-FB7F024C91AB}" srcOrd="16" destOrd="0" presId="urn:microsoft.com/office/officeart/2005/8/layout/list1"/>
    <dgm:cxn modelId="{51D3412D-EBEE-4AA5-852D-DF999C7071B9}" type="presParOf" srcId="{E62E8230-C5B1-4E11-A8A4-FB7F024C91AB}" destId="{C06008CA-0AC0-44F8-9DAE-E795BF493D22}" srcOrd="0" destOrd="0" presId="urn:microsoft.com/office/officeart/2005/8/layout/list1"/>
    <dgm:cxn modelId="{3A54FA2A-791F-4AE5-9467-87C514601500}" type="presParOf" srcId="{E62E8230-C5B1-4E11-A8A4-FB7F024C91AB}" destId="{EB09470D-5C5D-47ED-BD2C-6C791D252661}" srcOrd="1" destOrd="0" presId="urn:microsoft.com/office/officeart/2005/8/layout/list1"/>
    <dgm:cxn modelId="{996AD52F-41A8-4D84-AB78-13EDEF6A56CD}" type="presParOf" srcId="{C5825354-EB04-46E5-9E79-EE9EB98A3130}" destId="{99B31D6F-1080-4177-9284-129BDA3D50F5}" srcOrd="17" destOrd="0" presId="urn:microsoft.com/office/officeart/2005/8/layout/list1"/>
    <dgm:cxn modelId="{9E963687-B8B9-4AF8-9983-1BE45A74D830}" type="presParOf" srcId="{C5825354-EB04-46E5-9E79-EE9EB98A3130}" destId="{2B16DC15-66EF-456A-8C65-5FFA3126853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ABA92A-8C9E-470E-9B32-B139BBDDAC3E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A208B2-A6A6-4AB6-A728-A10AA8266A7C}">
      <dgm:prSet phldrT="[Текст]"/>
      <dgm:spPr/>
      <dgm:t>
        <a:bodyPr/>
        <a:lstStyle/>
        <a:p>
          <a:endParaRPr lang="ru-RU" dirty="0"/>
        </a:p>
      </dgm:t>
    </dgm:pt>
    <dgm:pt modelId="{8EAB867C-8B5C-40FB-96F0-FC99329D71A2}" type="parTrans" cxnId="{9DA5A617-3722-4ADC-BB79-D0CEDF5566E5}">
      <dgm:prSet/>
      <dgm:spPr/>
      <dgm:t>
        <a:bodyPr/>
        <a:lstStyle/>
        <a:p>
          <a:endParaRPr lang="ru-RU"/>
        </a:p>
      </dgm:t>
    </dgm:pt>
    <dgm:pt modelId="{35ED9BA6-464A-460A-BCA8-6390C7D4DB1D}" type="sibTrans" cxnId="{9DA5A617-3722-4ADC-BB79-D0CEDF5566E5}">
      <dgm:prSet/>
      <dgm:spPr/>
      <dgm:t>
        <a:bodyPr/>
        <a:lstStyle/>
        <a:p>
          <a:endParaRPr lang="ru-RU"/>
        </a:p>
      </dgm:t>
    </dgm:pt>
    <dgm:pt modelId="{DBB06D98-1F6F-4ACC-AAFE-D92340E19043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Информатика </a:t>
          </a: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7EFC8552-7636-4B9B-8EE0-D6306CDC8C8C}" type="parTrans" cxnId="{58D20C8E-72E0-416A-B2E0-F71D1ABB657A}">
      <dgm:prSet/>
      <dgm:spPr/>
      <dgm:t>
        <a:bodyPr/>
        <a:lstStyle/>
        <a:p>
          <a:endParaRPr lang="ru-RU"/>
        </a:p>
      </dgm:t>
    </dgm:pt>
    <dgm:pt modelId="{F7B29E19-8B22-4B8E-B473-4FF0A1DB2F21}" type="sibTrans" cxnId="{58D20C8E-72E0-416A-B2E0-F71D1ABB657A}">
      <dgm:prSet/>
      <dgm:spPr/>
      <dgm:t>
        <a:bodyPr/>
        <a:lstStyle/>
        <a:p>
          <a:endParaRPr lang="ru-RU"/>
        </a:p>
      </dgm:t>
    </dgm:pt>
    <dgm:pt modelId="{89A48963-3089-42EB-901B-0218BD34BE59}">
      <dgm:prSet/>
      <dgm:spPr/>
      <dgm:t>
        <a:bodyPr/>
        <a:lstStyle/>
        <a:p>
          <a:pPr marL="0" indent="0">
            <a:tabLst>
              <a:tab pos="2601913" algn="l"/>
            </a:tabLst>
          </a:pPr>
          <a:endParaRPr lang="ru-RU" dirty="0"/>
        </a:p>
      </dgm:t>
    </dgm:pt>
    <dgm:pt modelId="{A532CAA0-9767-4833-8382-58370BEF94E1}" type="parTrans" cxnId="{9028EB37-1891-4AD3-9638-E0F2F2B2B2A0}">
      <dgm:prSet/>
      <dgm:spPr/>
      <dgm:t>
        <a:bodyPr/>
        <a:lstStyle/>
        <a:p>
          <a:endParaRPr lang="ru-RU"/>
        </a:p>
      </dgm:t>
    </dgm:pt>
    <dgm:pt modelId="{90B85BBA-81C0-4D48-9F1D-D18D357AB948}" type="sibTrans" cxnId="{9028EB37-1891-4AD3-9638-E0F2F2B2B2A0}">
      <dgm:prSet/>
      <dgm:spPr/>
      <dgm:t>
        <a:bodyPr/>
        <a:lstStyle/>
        <a:p>
          <a:endParaRPr lang="ru-RU"/>
        </a:p>
      </dgm:t>
    </dgm:pt>
    <dgm:pt modelId="{51BB8C3E-9992-4824-A378-21C5D8B7DAD3}">
      <dgm:prSet/>
      <dgm:spPr/>
      <dgm:t>
        <a:bodyPr/>
        <a:lstStyle/>
        <a:p>
          <a:endParaRPr lang="ru-RU" dirty="0"/>
        </a:p>
      </dgm:t>
    </dgm:pt>
    <dgm:pt modelId="{E41AE13B-91FE-4FF2-88EF-AE32EF0DDF89}" type="parTrans" cxnId="{E48F3163-3760-45E5-AF9F-359DE5024045}">
      <dgm:prSet/>
      <dgm:spPr/>
      <dgm:t>
        <a:bodyPr/>
        <a:lstStyle/>
        <a:p>
          <a:endParaRPr lang="ru-RU"/>
        </a:p>
      </dgm:t>
    </dgm:pt>
    <dgm:pt modelId="{3B967E6E-F273-48D3-AD2F-86C488ACFB7B}" type="sibTrans" cxnId="{E48F3163-3760-45E5-AF9F-359DE5024045}">
      <dgm:prSet/>
      <dgm:spPr/>
      <dgm:t>
        <a:bodyPr/>
        <a:lstStyle/>
        <a:p>
          <a:endParaRPr lang="ru-RU"/>
        </a:p>
      </dgm:t>
    </dgm:pt>
    <dgm:pt modelId="{87647C4E-E502-41CA-84FF-D552421BFD41}" type="pres">
      <dgm:prSet presAssocID="{9DABA92A-8C9E-470E-9B32-B139BBDDAC3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B24B40-D651-4B1F-837B-A755430A1764}" type="pres">
      <dgm:prSet presAssocID="{89A48963-3089-42EB-901B-0218BD34BE59}" presName="circle1" presStyleLbl="node1" presStyleIdx="0" presStyleCnt="3"/>
      <dgm:spPr/>
    </dgm:pt>
    <dgm:pt modelId="{BF48777E-B5D2-46D7-BC83-9E9B19882CCE}" type="pres">
      <dgm:prSet presAssocID="{89A48963-3089-42EB-901B-0218BD34BE59}" presName="space" presStyleCnt="0"/>
      <dgm:spPr/>
    </dgm:pt>
    <dgm:pt modelId="{D31EE95D-A834-43E2-9C3D-94B8A9DC312F}" type="pres">
      <dgm:prSet presAssocID="{89A48963-3089-42EB-901B-0218BD34BE59}" presName="rect1" presStyleLbl="alignAcc1" presStyleIdx="0" presStyleCnt="3" custLinFactNeighborY="-1563"/>
      <dgm:spPr/>
      <dgm:t>
        <a:bodyPr/>
        <a:lstStyle/>
        <a:p>
          <a:endParaRPr lang="ru-RU"/>
        </a:p>
      </dgm:t>
    </dgm:pt>
    <dgm:pt modelId="{23680E1A-73CE-4715-9D8B-E44854F712A8}" type="pres">
      <dgm:prSet presAssocID="{DBB06D98-1F6F-4ACC-AAFE-D92340E19043}" presName="vertSpace2" presStyleLbl="node1" presStyleIdx="0" presStyleCnt="3"/>
      <dgm:spPr/>
    </dgm:pt>
    <dgm:pt modelId="{4D32D391-E842-4382-BAC0-15AEFD778628}" type="pres">
      <dgm:prSet presAssocID="{DBB06D98-1F6F-4ACC-AAFE-D92340E19043}" presName="circle2" presStyleLbl="node1" presStyleIdx="1" presStyleCnt="3"/>
      <dgm:spPr/>
    </dgm:pt>
    <dgm:pt modelId="{C2B935E1-558C-4BBD-990B-D9811F4104D8}" type="pres">
      <dgm:prSet presAssocID="{DBB06D98-1F6F-4ACC-AAFE-D92340E19043}" presName="rect2" presStyleLbl="alignAcc1" presStyleIdx="1" presStyleCnt="3"/>
      <dgm:spPr/>
      <dgm:t>
        <a:bodyPr/>
        <a:lstStyle/>
        <a:p>
          <a:endParaRPr lang="ru-RU"/>
        </a:p>
      </dgm:t>
    </dgm:pt>
    <dgm:pt modelId="{E0A75F53-2E33-4A23-A908-D5B43506C293}" type="pres">
      <dgm:prSet presAssocID="{51BB8C3E-9992-4824-A378-21C5D8B7DAD3}" presName="vertSpace3" presStyleLbl="node1" presStyleIdx="1" presStyleCnt="3"/>
      <dgm:spPr/>
    </dgm:pt>
    <dgm:pt modelId="{BB98414D-247E-4FAC-BB98-C8C966290FF0}" type="pres">
      <dgm:prSet presAssocID="{51BB8C3E-9992-4824-A378-21C5D8B7DAD3}" presName="circle3" presStyleLbl="node1" presStyleIdx="2" presStyleCnt="3"/>
      <dgm:spPr/>
    </dgm:pt>
    <dgm:pt modelId="{61A5BD19-57C8-4CC2-ACBA-43C64D1B445E}" type="pres">
      <dgm:prSet presAssocID="{51BB8C3E-9992-4824-A378-21C5D8B7DAD3}" presName="rect3" presStyleLbl="alignAcc1" presStyleIdx="2" presStyleCnt="3" custLinFactNeighborX="2836" custLinFactNeighborY="-6095"/>
      <dgm:spPr/>
      <dgm:t>
        <a:bodyPr/>
        <a:lstStyle/>
        <a:p>
          <a:endParaRPr lang="ru-RU"/>
        </a:p>
      </dgm:t>
    </dgm:pt>
    <dgm:pt modelId="{943AC7BF-A513-4D66-8293-D72BD27D4991}" type="pres">
      <dgm:prSet presAssocID="{89A48963-3089-42EB-901B-0218BD34BE5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F1DCE-26B8-4E52-885C-43D96CE51832}" type="pres">
      <dgm:prSet presAssocID="{89A48963-3089-42EB-901B-0218BD34BE59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9C9E2-912E-42BF-8E1A-684518030E6D}" type="pres">
      <dgm:prSet presAssocID="{DBB06D98-1F6F-4ACC-AAFE-D92340E1904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B26C4-A993-4DB7-910A-7AE673AB2B78}" type="pres">
      <dgm:prSet presAssocID="{DBB06D98-1F6F-4ACC-AAFE-D92340E19043}" presName="rect2ChTx" presStyleLbl="alignAcc1" presStyleIdx="2" presStyleCnt="3">
        <dgm:presLayoutVars>
          <dgm:bulletEnabled val="1"/>
        </dgm:presLayoutVars>
      </dgm:prSet>
      <dgm:spPr/>
    </dgm:pt>
    <dgm:pt modelId="{86242F10-DC91-4B7C-9399-2EEFD031C439}" type="pres">
      <dgm:prSet presAssocID="{51BB8C3E-9992-4824-A378-21C5D8B7DAD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11BD5-E624-4DB8-93CC-552CE822CEBF}" type="pres">
      <dgm:prSet presAssocID="{51BB8C3E-9992-4824-A378-21C5D8B7DAD3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9A18C343-FAE4-4C33-818F-1DF89CAE8245}" type="presOf" srcId="{89A48963-3089-42EB-901B-0218BD34BE59}" destId="{943AC7BF-A513-4D66-8293-D72BD27D4991}" srcOrd="1" destOrd="0" presId="urn:microsoft.com/office/officeart/2005/8/layout/target3"/>
    <dgm:cxn modelId="{9028EB37-1891-4AD3-9638-E0F2F2B2B2A0}" srcId="{9DABA92A-8C9E-470E-9B32-B139BBDDAC3E}" destId="{89A48963-3089-42EB-901B-0218BD34BE59}" srcOrd="0" destOrd="0" parTransId="{A532CAA0-9767-4833-8382-58370BEF94E1}" sibTransId="{90B85BBA-81C0-4D48-9F1D-D18D357AB948}"/>
    <dgm:cxn modelId="{378C9340-5AF8-4BAA-8F5E-C5664B85F17F}" type="presOf" srcId="{04A208B2-A6A6-4AB6-A728-A10AA8266A7C}" destId="{E76F1DCE-26B8-4E52-885C-43D96CE51832}" srcOrd="0" destOrd="0" presId="urn:microsoft.com/office/officeart/2005/8/layout/target3"/>
    <dgm:cxn modelId="{7E5F8083-1566-4B36-BD1C-09E109EC4BDE}" type="presOf" srcId="{89A48963-3089-42EB-901B-0218BD34BE59}" destId="{D31EE95D-A834-43E2-9C3D-94B8A9DC312F}" srcOrd="0" destOrd="0" presId="urn:microsoft.com/office/officeart/2005/8/layout/target3"/>
    <dgm:cxn modelId="{068CBB0D-5C4D-4AB9-9FE7-18A754113AEA}" type="presOf" srcId="{DBB06D98-1F6F-4ACC-AAFE-D92340E19043}" destId="{EC09C9E2-912E-42BF-8E1A-684518030E6D}" srcOrd="1" destOrd="0" presId="urn:microsoft.com/office/officeart/2005/8/layout/target3"/>
    <dgm:cxn modelId="{79384B90-F33A-4EEE-9D6A-0F7A28AB1819}" type="presOf" srcId="{51BB8C3E-9992-4824-A378-21C5D8B7DAD3}" destId="{61A5BD19-57C8-4CC2-ACBA-43C64D1B445E}" srcOrd="0" destOrd="0" presId="urn:microsoft.com/office/officeart/2005/8/layout/target3"/>
    <dgm:cxn modelId="{246EA49F-6131-4687-8B70-C0CB46831439}" type="presOf" srcId="{51BB8C3E-9992-4824-A378-21C5D8B7DAD3}" destId="{86242F10-DC91-4B7C-9399-2EEFD031C439}" srcOrd="1" destOrd="0" presId="urn:microsoft.com/office/officeart/2005/8/layout/target3"/>
    <dgm:cxn modelId="{04A5BB21-EC84-4A6F-91CE-FF95D5AAA3A3}" type="presOf" srcId="{9DABA92A-8C9E-470E-9B32-B139BBDDAC3E}" destId="{87647C4E-E502-41CA-84FF-D552421BFD41}" srcOrd="0" destOrd="0" presId="urn:microsoft.com/office/officeart/2005/8/layout/target3"/>
    <dgm:cxn modelId="{E48F3163-3760-45E5-AF9F-359DE5024045}" srcId="{9DABA92A-8C9E-470E-9B32-B139BBDDAC3E}" destId="{51BB8C3E-9992-4824-A378-21C5D8B7DAD3}" srcOrd="2" destOrd="0" parTransId="{E41AE13B-91FE-4FF2-88EF-AE32EF0DDF89}" sibTransId="{3B967E6E-F273-48D3-AD2F-86C488ACFB7B}"/>
    <dgm:cxn modelId="{4D05E10A-E049-4574-A9D6-FC1F5910EBAF}" type="presOf" srcId="{DBB06D98-1F6F-4ACC-AAFE-D92340E19043}" destId="{C2B935E1-558C-4BBD-990B-D9811F4104D8}" srcOrd="0" destOrd="0" presId="urn:microsoft.com/office/officeart/2005/8/layout/target3"/>
    <dgm:cxn modelId="{58D20C8E-72E0-416A-B2E0-F71D1ABB657A}" srcId="{9DABA92A-8C9E-470E-9B32-B139BBDDAC3E}" destId="{DBB06D98-1F6F-4ACC-AAFE-D92340E19043}" srcOrd="1" destOrd="0" parTransId="{7EFC8552-7636-4B9B-8EE0-D6306CDC8C8C}" sibTransId="{F7B29E19-8B22-4B8E-B473-4FF0A1DB2F21}"/>
    <dgm:cxn modelId="{9DA5A617-3722-4ADC-BB79-D0CEDF5566E5}" srcId="{89A48963-3089-42EB-901B-0218BD34BE59}" destId="{04A208B2-A6A6-4AB6-A728-A10AA8266A7C}" srcOrd="0" destOrd="0" parTransId="{8EAB867C-8B5C-40FB-96F0-FC99329D71A2}" sibTransId="{35ED9BA6-464A-460A-BCA8-6390C7D4DB1D}"/>
    <dgm:cxn modelId="{98484029-75C9-4D6A-AB03-4FEFA08230F8}" type="presParOf" srcId="{87647C4E-E502-41CA-84FF-D552421BFD41}" destId="{9FB24B40-D651-4B1F-837B-A755430A1764}" srcOrd="0" destOrd="0" presId="urn:microsoft.com/office/officeart/2005/8/layout/target3"/>
    <dgm:cxn modelId="{C84B14D3-12B3-4773-AB52-96693A4FD61E}" type="presParOf" srcId="{87647C4E-E502-41CA-84FF-D552421BFD41}" destId="{BF48777E-B5D2-46D7-BC83-9E9B19882CCE}" srcOrd="1" destOrd="0" presId="urn:microsoft.com/office/officeart/2005/8/layout/target3"/>
    <dgm:cxn modelId="{93F93E4A-7D2D-4FFA-AB0E-51746C206A15}" type="presParOf" srcId="{87647C4E-E502-41CA-84FF-D552421BFD41}" destId="{D31EE95D-A834-43E2-9C3D-94B8A9DC312F}" srcOrd="2" destOrd="0" presId="urn:microsoft.com/office/officeart/2005/8/layout/target3"/>
    <dgm:cxn modelId="{1EE13F76-5492-4B21-9289-212FCDC53A33}" type="presParOf" srcId="{87647C4E-E502-41CA-84FF-D552421BFD41}" destId="{23680E1A-73CE-4715-9D8B-E44854F712A8}" srcOrd="3" destOrd="0" presId="urn:microsoft.com/office/officeart/2005/8/layout/target3"/>
    <dgm:cxn modelId="{461063F6-E544-49CD-A0CE-63B95A9FDEF5}" type="presParOf" srcId="{87647C4E-E502-41CA-84FF-D552421BFD41}" destId="{4D32D391-E842-4382-BAC0-15AEFD778628}" srcOrd="4" destOrd="0" presId="urn:microsoft.com/office/officeart/2005/8/layout/target3"/>
    <dgm:cxn modelId="{097E7A05-785A-4BB0-9CDC-7BDBE4A7FBEF}" type="presParOf" srcId="{87647C4E-E502-41CA-84FF-D552421BFD41}" destId="{C2B935E1-558C-4BBD-990B-D9811F4104D8}" srcOrd="5" destOrd="0" presId="urn:microsoft.com/office/officeart/2005/8/layout/target3"/>
    <dgm:cxn modelId="{3BA1062A-6CF6-4C4C-BF7F-BC860D36BFAE}" type="presParOf" srcId="{87647C4E-E502-41CA-84FF-D552421BFD41}" destId="{E0A75F53-2E33-4A23-A908-D5B43506C293}" srcOrd="6" destOrd="0" presId="urn:microsoft.com/office/officeart/2005/8/layout/target3"/>
    <dgm:cxn modelId="{F017F9D2-799D-4B10-AF7F-E64271CD252F}" type="presParOf" srcId="{87647C4E-E502-41CA-84FF-D552421BFD41}" destId="{BB98414D-247E-4FAC-BB98-C8C966290FF0}" srcOrd="7" destOrd="0" presId="urn:microsoft.com/office/officeart/2005/8/layout/target3"/>
    <dgm:cxn modelId="{6214A250-2697-4DAE-B1E7-CE0B1A52ED3A}" type="presParOf" srcId="{87647C4E-E502-41CA-84FF-D552421BFD41}" destId="{61A5BD19-57C8-4CC2-ACBA-43C64D1B445E}" srcOrd="8" destOrd="0" presId="urn:microsoft.com/office/officeart/2005/8/layout/target3"/>
    <dgm:cxn modelId="{A3818DF0-B372-4FE7-8477-5D57DAE9CC15}" type="presParOf" srcId="{87647C4E-E502-41CA-84FF-D552421BFD41}" destId="{943AC7BF-A513-4D66-8293-D72BD27D4991}" srcOrd="9" destOrd="0" presId="urn:microsoft.com/office/officeart/2005/8/layout/target3"/>
    <dgm:cxn modelId="{393BE7D0-6FA4-4EC6-83DF-8FF3F9FB1DCF}" type="presParOf" srcId="{87647C4E-E502-41CA-84FF-D552421BFD41}" destId="{E76F1DCE-26B8-4E52-885C-43D96CE51832}" srcOrd="10" destOrd="0" presId="urn:microsoft.com/office/officeart/2005/8/layout/target3"/>
    <dgm:cxn modelId="{7A16B8C1-8B4F-4CAA-9F9D-29D28EC160B5}" type="presParOf" srcId="{87647C4E-E502-41CA-84FF-D552421BFD41}" destId="{EC09C9E2-912E-42BF-8E1A-684518030E6D}" srcOrd="11" destOrd="0" presId="urn:microsoft.com/office/officeart/2005/8/layout/target3"/>
    <dgm:cxn modelId="{4DCE81FC-950D-4C01-A0CC-36B53521772E}" type="presParOf" srcId="{87647C4E-E502-41CA-84FF-D552421BFD41}" destId="{B4EB26C4-A993-4DB7-910A-7AE673AB2B78}" srcOrd="12" destOrd="0" presId="urn:microsoft.com/office/officeart/2005/8/layout/target3"/>
    <dgm:cxn modelId="{09003EF5-1F73-4034-8A5E-3DE575773D08}" type="presParOf" srcId="{87647C4E-E502-41CA-84FF-D552421BFD41}" destId="{86242F10-DC91-4B7C-9399-2EEFD031C439}" srcOrd="13" destOrd="0" presId="urn:microsoft.com/office/officeart/2005/8/layout/target3"/>
    <dgm:cxn modelId="{F35E045C-8FD1-4606-8B0B-4940023E81D0}" type="presParOf" srcId="{87647C4E-E502-41CA-84FF-D552421BFD41}" destId="{47311BD5-E624-4DB8-93CC-552CE822CEB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C12AD9-D9B5-4B23-8462-25D2F9EED1C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4105CBE-5F50-4A8F-A15C-DD81B1E88EA4}">
      <dgm:prSet phldrT="[Текст]" custT="1"/>
      <dgm:spPr/>
      <dgm:t>
        <a:bodyPr/>
        <a:lstStyle/>
        <a:p>
          <a:r>
            <a:rPr lang="ru-RU" sz="3600" dirty="0" smtClean="0"/>
            <a:t>фундаментальность</a:t>
          </a:r>
          <a:endParaRPr lang="ru-RU" sz="3600" dirty="0"/>
        </a:p>
      </dgm:t>
    </dgm:pt>
    <dgm:pt modelId="{4E08B430-50D2-4EFC-BD3A-27E93A2E4144}" type="parTrans" cxnId="{30D5EDE6-F21F-4A31-9728-9D52802A8467}">
      <dgm:prSet/>
      <dgm:spPr/>
      <dgm:t>
        <a:bodyPr/>
        <a:lstStyle/>
        <a:p>
          <a:endParaRPr lang="ru-RU"/>
        </a:p>
      </dgm:t>
    </dgm:pt>
    <dgm:pt modelId="{A2878811-69EF-4A90-95A5-33211A2FC339}" type="sibTrans" cxnId="{30D5EDE6-F21F-4A31-9728-9D52802A8467}">
      <dgm:prSet/>
      <dgm:spPr/>
      <dgm:t>
        <a:bodyPr/>
        <a:lstStyle/>
        <a:p>
          <a:endParaRPr lang="ru-RU"/>
        </a:p>
      </dgm:t>
    </dgm:pt>
    <dgm:pt modelId="{45CE191B-8932-434E-9CF3-1BD032228F36}">
      <dgm:prSet phldrT="[Текст]"/>
      <dgm:spPr/>
      <dgm:t>
        <a:bodyPr/>
        <a:lstStyle/>
        <a:p>
          <a:r>
            <a:rPr lang="ru-RU" dirty="0" smtClean="0"/>
            <a:t>непрерывность</a:t>
          </a:r>
          <a:endParaRPr lang="ru-RU" dirty="0"/>
        </a:p>
      </dgm:t>
    </dgm:pt>
    <dgm:pt modelId="{5E73BF52-C391-4BFD-BE18-8A5A2348EB19}" type="parTrans" cxnId="{C1FA4AE9-FFEF-494E-9AB3-1AA47EAAD77F}">
      <dgm:prSet/>
      <dgm:spPr/>
      <dgm:t>
        <a:bodyPr/>
        <a:lstStyle/>
        <a:p>
          <a:endParaRPr lang="ru-RU"/>
        </a:p>
      </dgm:t>
    </dgm:pt>
    <dgm:pt modelId="{060E3FCC-F68D-4DB0-A62A-8D56C49D59F1}" type="sibTrans" cxnId="{C1FA4AE9-FFEF-494E-9AB3-1AA47EAAD77F}">
      <dgm:prSet/>
      <dgm:spPr/>
      <dgm:t>
        <a:bodyPr/>
        <a:lstStyle/>
        <a:p>
          <a:endParaRPr lang="ru-RU"/>
        </a:p>
      </dgm:t>
    </dgm:pt>
    <dgm:pt modelId="{5EAAFCDF-AAFB-48CE-947A-D3B64EB1AE6E}">
      <dgm:prSet phldrT="[Текст]"/>
      <dgm:spPr/>
      <dgm:t>
        <a:bodyPr/>
        <a:lstStyle/>
        <a:p>
          <a:r>
            <a:rPr lang="ru-RU" dirty="0" smtClean="0"/>
            <a:t>обязательность</a:t>
          </a:r>
          <a:endParaRPr lang="ru-RU" dirty="0"/>
        </a:p>
      </dgm:t>
    </dgm:pt>
    <dgm:pt modelId="{5644D06D-84A4-48DD-B15C-920D15D43471}" type="parTrans" cxnId="{5661A7A6-4FCC-4341-8C1F-164F9488B559}">
      <dgm:prSet/>
      <dgm:spPr/>
      <dgm:t>
        <a:bodyPr/>
        <a:lstStyle/>
        <a:p>
          <a:endParaRPr lang="ru-RU"/>
        </a:p>
      </dgm:t>
    </dgm:pt>
    <dgm:pt modelId="{9AEBEEAB-11F9-4758-98CB-525F91C88F19}" type="sibTrans" cxnId="{5661A7A6-4FCC-4341-8C1F-164F9488B559}">
      <dgm:prSet/>
      <dgm:spPr/>
      <dgm:t>
        <a:bodyPr/>
        <a:lstStyle/>
        <a:p>
          <a:endParaRPr lang="ru-RU"/>
        </a:p>
      </dgm:t>
    </dgm:pt>
    <dgm:pt modelId="{68B76999-656F-473E-9263-1E40B2EB093E}" type="pres">
      <dgm:prSet presAssocID="{8DC12AD9-D9B5-4B23-8462-25D2F9EED1C8}" presName="linearFlow" presStyleCnt="0">
        <dgm:presLayoutVars>
          <dgm:dir/>
          <dgm:resizeHandles val="exact"/>
        </dgm:presLayoutVars>
      </dgm:prSet>
      <dgm:spPr/>
    </dgm:pt>
    <dgm:pt modelId="{ADECCF00-7080-4568-BEEA-A4153E5CEF98}" type="pres">
      <dgm:prSet presAssocID="{84105CBE-5F50-4A8F-A15C-DD81B1E88EA4}" presName="composite" presStyleCnt="0"/>
      <dgm:spPr/>
    </dgm:pt>
    <dgm:pt modelId="{352853CA-AA14-4D42-B7B6-DF2A74D3EF23}" type="pres">
      <dgm:prSet presAssocID="{84105CBE-5F50-4A8F-A15C-DD81B1E88EA4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EB8C816-2A49-4D17-8E51-89931AE4433E}" type="pres">
      <dgm:prSet presAssocID="{84105CBE-5F50-4A8F-A15C-DD81B1E88EA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A567A-5E83-4493-B04A-BEC6C5EBF52F}" type="pres">
      <dgm:prSet presAssocID="{A2878811-69EF-4A90-95A5-33211A2FC339}" presName="spacing" presStyleCnt="0"/>
      <dgm:spPr/>
    </dgm:pt>
    <dgm:pt modelId="{66089ACD-A5D4-4056-BC99-6838F2238293}" type="pres">
      <dgm:prSet presAssocID="{45CE191B-8932-434E-9CF3-1BD032228F36}" presName="composite" presStyleCnt="0"/>
      <dgm:spPr/>
    </dgm:pt>
    <dgm:pt modelId="{8BBBEBE8-981E-4E90-B126-205736D9A670}" type="pres">
      <dgm:prSet presAssocID="{45CE191B-8932-434E-9CF3-1BD032228F36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EC820D37-40C3-4108-BD5C-A74E6C3AB7E8}" type="pres">
      <dgm:prSet presAssocID="{45CE191B-8932-434E-9CF3-1BD032228F3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447CA-74A9-4259-9893-F42FA446E332}" type="pres">
      <dgm:prSet presAssocID="{060E3FCC-F68D-4DB0-A62A-8D56C49D59F1}" presName="spacing" presStyleCnt="0"/>
      <dgm:spPr/>
    </dgm:pt>
    <dgm:pt modelId="{3EF17CAC-45C5-43A0-87A8-B45211DDE11D}" type="pres">
      <dgm:prSet presAssocID="{5EAAFCDF-AAFB-48CE-947A-D3B64EB1AE6E}" presName="composite" presStyleCnt="0"/>
      <dgm:spPr/>
    </dgm:pt>
    <dgm:pt modelId="{67545748-FB4E-45F4-98A5-2967E9BBB20F}" type="pres">
      <dgm:prSet presAssocID="{5EAAFCDF-AAFB-48CE-947A-D3B64EB1AE6E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FFD8FBAE-9352-4D43-85AA-5A1604CD4D2B}" type="pres">
      <dgm:prSet presAssocID="{5EAAFCDF-AAFB-48CE-947A-D3B64EB1AE6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9488A6-4EB4-0A4B-9F42-ADF46FD08F9B}" type="presOf" srcId="{8DC12AD9-D9B5-4B23-8462-25D2F9EED1C8}" destId="{68B76999-656F-473E-9263-1E40B2EB093E}" srcOrd="0" destOrd="0" presId="urn:microsoft.com/office/officeart/2005/8/layout/vList3"/>
    <dgm:cxn modelId="{5661A7A6-4FCC-4341-8C1F-164F9488B559}" srcId="{8DC12AD9-D9B5-4B23-8462-25D2F9EED1C8}" destId="{5EAAFCDF-AAFB-48CE-947A-D3B64EB1AE6E}" srcOrd="2" destOrd="0" parTransId="{5644D06D-84A4-48DD-B15C-920D15D43471}" sibTransId="{9AEBEEAB-11F9-4758-98CB-525F91C88F19}"/>
    <dgm:cxn modelId="{30D5EDE6-F21F-4A31-9728-9D52802A8467}" srcId="{8DC12AD9-D9B5-4B23-8462-25D2F9EED1C8}" destId="{84105CBE-5F50-4A8F-A15C-DD81B1E88EA4}" srcOrd="0" destOrd="0" parTransId="{4E08B430-50D2-4EFC-BD3A-27E93A2E4144}" sibTransId="{A2878811-69EF-4A90-95A5-33211A2FC339}"/>
    <dgm:cxn modelId="{EB5F2A85-2B3F-5B4D-A51B-B0B080B5821B}" type="presOf" srcId="{84105CBE-5F50-4A8F-A15C-DD81B1E88EA4}" destId="{EEB8C816-2A49-4D17-8E51-89931AE4433E}" srcOrd="0" destOrd="0" presId="urn:microsoft.com/office/officeart/2005/8/layout/vList3"/>
    <dgm:cxn modelId="{64504EDA-6E31-F54D-A0BF-54240023C806}" type="presOf" srcId="{5EAAFCDF-AAFB-48CE-947A-D3B64EB1AE6E}" destId="{FFD8FBAE-9352-4D43-85AA-5A1604CD4D2B}" srcOrd="0" destOrd="0" presId="urn:microsoft.com/office/officeart/2005/8/layout/vList3"/>
    <dgm:cxn modelId="{C1FA4AE9-FFEF-494E-9AB3-1AA47EAAD77F}" srcId="{8DC12AD9-D9B5-4B23-8462-25D2F9EED1C8}" destId="{45CE191B-8932-434E-9CF3-1BD032228F36}" srcOrd="1" destOrd="0" parTransId="{5E73BF52-C391-4BFD-BE18-8A5A2348EB19}" sibTransId="{060E3FCC-F68D-4DB0-A62A-8D56C49D59F1}"/>
    <dgm:cxn modelId="{3458DA3B-E25A-7943-A09D-C945C246DFDE}" type="presOf" srcId="{45CE191B-8932-434E-9CF3-1BD032228F36}" destId="{EC820D37-40C3-4108-BD5C-A74E6C3AB7E8}" srcOrd="0" destOrd="0" presId="urn:microsoft.com/office/officeart/2005/8/layout/vList3"/>
    <dgm:cxn modelId="{D5170F96-43D3-794F-91D6-B9071C1B6CF5}" type="presParOf" srcId="{68B76999-656F-473E-9263-1E40B2EB093E}" destId="{ADECCF00-7080-4568-BEEA-A4153E5CEF98}" srcOrd="0" destOrd="0" presId="urn:microsoft.com/office/officeart/2005/8/layout/vList3"/>
    <dgm:cxn modelId="{05841CB4-2357-0C4E-ABC6-C128FCA597CF}" type="presParOf" srcId="{ADECCF00-7080-4568-BEEA-A4153E5CEF98}" destId="{352853CA-AA14-4D42-B7B6-DF2A74D3EF23}" srcOrd="0" destOrd="0" presId="urn:microsoft.com/office/officeart/2005/8/layout/vList3"/>
    <dgm:cxn modelId="{C768DE55-87C7-5445-AFBB-02A86F66CF86}" type="presParOf" srcId="{ADECCF00-7080-4568-BEEA-A4153E5CEF98}" destId="{EEB8C816-2A49-4D17-8E51-89931AE4433E}" srcOrd="1" destOrd="0" presId="urn:microsoft.com/office/officeart/2005/8/layout/vList3"/>
    <dgm:cxn modelId="{43989455-B4BD-0142-B4DF-C8CB5749341F}" type="presParOf" srcId="{68B76999-656F-473E-9263-1E40B2EB093E}" destId="{878A567A-5E83-4493-B04A-BEC6C5EBF52F}" srcOrd="1" destOrd="0" presId="urn:microsoft.com/office/officeart/2005/8/layout/vList3"/>
    <dgm:cxn modelId="{49110158-2978-094F-88A9-70C6CCF0A26C}" type="presParOf" srcId="{68B76999-656F-473E-9263-1E40B2EB093E}" destId="{66089ACD-A5D4-4056-BC99-6838F2238293}" srcOrd="2" destOrd="0" presId="urn:microsoft.com/office/officeart/2005/8/layout/vList3"/>
    <dgm:cxn modelId="{DB0A94B6-A767-4444-B72B-FE60F32EBDFC}" type="presParOf" srcId="{66089ACD-A5D4-4056-BC99-6838F2238293}" destId="{8BBBEBE8-981E-4E90-B126-205736D9A670}" srcOrd="0" destOrd="0" presId="urn:microsoft.com/office/officeart/2005/8/layout/vList3"/>
    <dgm:cxn modelId="{52997A74-0117-7F40-8ECF-D76CF20F0B48}" type="presParOf" srcId="{66089ACD-A5D4-4056-BC99-6838F2238293}" destId="{EC820D37-40C3-4108-BD5C-A74E6C3AB7E8}" srcOrd="1" destOrd="0" presId="urn:microsoft.com/office/officeart/2005/8/layout/vList3"/>
    <dgm:cxn modelId="{45692EAA-D6BA-274C-B25C-C200F5E02CFD}" type="presParOf" srcId="{68B76999-656F-473E-9263-1E40B2EB093E}" destId="{03A447CA-74A9-4259-9893-F42FA446E332}" srcOrd="3" destOrd="0" presId="urn:microsoft.com/office/officeart/2005/8/layout/vList3"/>
    <dgm:cxn modelId="{C3FDEED3-C341-8F49-BBBA-AABECE1B3C44}" type="presParOf" srcId="{68B76999-656F-473E-9263-1E40B2EB093E}" destId="{3EF17CAC-45C5-43A0-87A8-B45211DDE11D}" srcOrd="4" destOrd="0" presId="urn:microsoft.com/office/officeart/2005/8/layout/vList3"/>
    <dgm:cxn modelId="{981FBB01-985F-5644-8525-FE057FAF7CA6}" type="presParOf" srcId="{3EF17CAC-45C5-43A0-87A8-B45211DDE11D}" destId="{67545748-FB4E-45F4-98A5-2967E9BBB20F}" srcOrd="0" destOrd="0" presId="urn:microsoft.com/office/officeart/2005/8/layout/vList3"/>
    <dgm:cxn modelId="{AE92DFE8-3E3D-644A-B2F7-56743BA29154}" type="presParOf" srcId="{3EF17CAC-45C5-43A0-87A8-B45211DDE11D}" destId="{FFD8FBAE-9352-4D43-85AA-5A1604CD4D2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41C1F-2D73-46B2-B361-2464DE6ECE8A}">
      <dsp:nvSpPr>
        <dsp:cNvPr id="0" name=""/>
        <dsp:cNvSpPr/>
      </dsp:nvSpPr>
      <dsp:spPr>
        <a:xfrm>
          <a:off x="3204356" y="1015366"/>
          <a:ext cx="1753575" cy="608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39"/>
              </a:lnTo>
              <a:lnTo>
                <a:pt x="1753575" y="304339"/>
              </a:lnTo>
              <a:lnTo>
                <a:pt x="1753575" y="60867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2518B-4924-421D-AB5A-720E328D23BD}">
      <dsp:nvSpPr>
        <dsp:cNvPr id="0" name=""/>
        <dsp:cNvSpPr/>
      </dsp:nvSpPr>
      <dsp:spPr>
        <a:xfrm>
          <a:off x="1450780" y="1015366"/>
          <a:ext cx="1753575" cy="608679"/>
        </a:xfrm>
        <a:custGeom>
          <a:avLst/>
          <a:gdLst/>
          <a:ahLst/>
          <a:cxnLst/>
          <a:rect l="0" t="0" r="0" b="0"/>
          <a:pathLst>
            <a:path>
              <a:moveTo>
                <a:pt x="1753575" y="0"/>
              </a:moveTo>
              <a:lnTo>
                <a:pt x="1753575" y="304339"/>
              </a:lnTo>
              <a:lnTo>
                <a:pt x="0" y="304339"/>
              </a:lnTo>
              <a:lnTo>
                <a:pt x="0" y="60867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04D01-7B8E-467B-AE6E-665D8296283E}">
      <dsp:nvSpPr>
        <dsp:cNvPr id="0" name=""/>
        <dsp:cNvSpPr/>
      </dsp:nvSpPr>
      <dsp:spPr>
        <a:xfrm>
          <a:off x="933302" y="348022"/>
          <a:ext cx="4542107" cy="667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Цифровые навыки</a:t>
          </a:r>
          <a:endParaRPr lang="ru-RU" sz="3600" kern="1200" dirty="0"/>
        </a:p>
      </dsp:txBody>
      <dsp:txXfrm>
        <a:off x="933302" y="348022"/>
        <a:ext cx="4542107" cy="667344"/>
      </dsp:txXfrm>
    </dsp:sp>
    <dsp:sp modelId="{4CC0C6A6-8826-4F84-9124-1BF2D12F5964}">
      <dsp:nvSpPr>
        <dsp:cNvPr id="0" name=""/>
        <dsp:cNvSpPr/>
      </dsp:nvSpPr>
      <dsp:spPr>
        <a:xfrm>
          <a:off x="1545" y="1624045"/>
          <a:ext cx="2898471" cy="692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профессиональные</a:t>
          </a:r>
          <a:endParaRPr lang="ru-RU" sz="2400" kern="1200" dirty="0"/>
        </a:p>
      </dsp:txBody>
      <dsp:txXfrm>
        <a:off x="1545" y="1624045"/>
        <a:ext cx="2898471" cy="692227"/>
      </dsp:txXfrm>
    </dsp:sp>
    <dsp:sp modelId="{456B6200-E248-4C49-BD91-475CEDC5AC8D}">
      <dsp:nvSpPr>
        <dsp:cNvPr id="0" name=""/>
        <dsp:cNvSpPr/>
      </dsp:nvSpPr>
      <dsp:spPr>
        <a:xfrm>
          <a:off x="3508695" y="1624045"/>
          <a:ext cx="2898471" cy="692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пользовательские</a:t>
          </a:r>
          <a:endParaRPr lang="ru-RU" sz="2400" kern="1200" dirty="0"/>
        </a:p>
      </dsp:txBody>
      <dsp:txXfrm>
        <a:off x="3508695" y="1624045"/>
        <a:ext cx="2898471" cy="692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734D9-AC80-41F1-9E5E-D427399D73C7}">
      <dsp:nvSpPr>
        <dsp:cNvPr id="0" name=""/>
        <dsp:cNvSpPr/>
      </dsp:nvSpPr>
      <dsp:spPr>
        <a:xfrm>
          <a:off x="4114800" y="1376117"/>
          <a:ext cx="2248774" cy="78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283"/>
              </a:lnTo>
              <a:lnTo>
                <a:pt x="2248774" y="390283"/>
              </a:lnTo>
              <a:lnTo>
                <a:pt x="2248774" y="78056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38EAD-08B5-49C9-9DE8-F2F551CA1237}">
      <dsp:nvSpPr>
        <dsp:cNvPr id="0" name=""/>
        <dsp:cNvSpPr/>
      </dsp:nvSpPr>
      <dsp:spPr>
        <a:xfrm>
          <a:off x="1866025" y="1376117"/>
          <a:ext cx="2248774" cy="780566"/>
        </a:xfrm>
        <a:custGeom>
          <a:avLst/>
          <a:gdLst/>
          <a:ahLst/>
          <a:cxnLst/>
          <a:rect l="0" t="0" r="0" b="0"/>
          <a:pathLst>
            <a:path>
              <a:moveTo>
                <a:pt x="2248774" y="0"/>
              </a:moveTo>
              <a:lnTo>
                <a:pt x="2248774" y="390283"/>
              </a:lnTo>
              <a:lnTo>
                <a:pt x="0" y="390283"/>
              </a:lnTo>
              <a:lnTo>
                <a:pt x="0" y="78056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D409-1C6C-4BE5-847B-342FF1B3144C}">
      <dsp:nvSpPr>
        <dsp:cNvPr id="0" name=""/>
        <dsp:cNvSpPr/>
      </dsp:nvSpPr>
      <dsp:spPr>
        <a:xfrm>
          <a:off x="5545" y="505674"/>
          <a:ext cx="8218508" cy="870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Пользовательские цифровые навыки</a:t>
          </a:r>
          <a:endParaRPr lang="ru-RU" sz="3700" kern="1200" dirty="0"/>
        </a:p>
      </dsp:txBody>
      <dsp:txXfrm>
        <a:off x="5545" y="505674"/>
        <a:ext cx="8218508" cy="870442"/>
      </dsp:txXfrm>
    </dsp:sp>
    <dsp:sp modelId="{E47C89FF-C98D-43BA-9100-CAC4B33BA8EE}">
      <dsp:nvSpPr>
        <dsp:cNvPr id="0" name=""/>
        <dsp:cNvSpPr/>
      </dsp:nvSpPr>
      <dsp:spPr>
        <a:xfrm>
          <a:off x="7534" y="2156683"/>
          <a:ext cx="3716982" cy="745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Базовые</a:t>
          </a:r>
          <a:endParaRPr lang="ru-RU" sz="3700" kern="1200" dirty="0"/>
        </a:p>
      </dsp:txBody>
      <dsp:txXfrm>
        <a:off x="7534" y="2156683"/>
        <a:ext cx="3716982" cy="745682"/>
      </dsp:txXfrm>
    </dsp:sp>
    <dsp:sp modelId="{D164BE8D-2EA3-450B-9AD4-8F026D8AE684}">
      <dsp:nvSpPr>
        <dsp:cNvPr id="0" name=""/>
        <dsp:cNvSpPr/>
      </dsp:nvSpPr>
      <dsp:spPr>
        <a:xfrm>
          <a:off x="4505083" y="2156683"/>
          <a:ext cx="3716982" cy="745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Производные</a:t>
          </a:r>
          <a:endParaRPr lang="ru-RU" sz="3700" kern="1200" dirty="0"/>
        </a:p>
      </dsp:txBody>
      <dsp:txXfrm>
        <a:off x="4505083" y="2156683"/>
        <a:ext cx="3716982" cy="745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46395-4977-4CF4-9E4D-BBA187AC4CBF}">
      <dsp:nvSpPr>
        <dsp:cNvPr id="0" name=""/>
        <dsp:cNvSpPr/>
      </dsp:nvSpPr>
      <dsp:spPr>
        <a:xfrm>
          <a:off x="5205256" y="3379992"/>
          <a:ext cx="1841561" cy="639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609"/>
              </a:lnTo>
              <a:lnTo>
                <a:pt x="1841561" y="319609"/>
              </a:lnTo>
              <a:lnTo>
                <a:pt x="1841561" y="639219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4C3D7-FFA0-40F8-9289-BADAE7AFFD7D}">
      <dsp:nvSpPr>
        <dsp:cNvPr id="0" name=""/>
        <dsp:cNvSpPr/>
      </dsp:nvSpPr>
      <dsp:spPr>
        <a:xfrm>
          <a:off x="3363695" y="3379992"/>
          <a:ext cx="1841561" cy="639219"/>
        </a:xfrm>
        <a:custGeom>
          <a:avLst/>
          <a:gdLst/>
          <a:ahLst/>
          <a:cxnLst/>
          <a:rect l="0" t="0" r="0" b="0"/>
          <a:pathLst>
            <a:path>
              <a:moveTo>
                <a:pt x="1841561" y="0"/>
              </a:moveTo>
              <a:lnTo>
                <a:pt x="1841561" y="319609"/>
              </a:lnTo>
              <a:lnTo>
                <a:pt x="0" y="319609"/>
              </a:lnTo>
              <a:lnTo>
                <a:pt x="0" y="639219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41C1F-2D73-46B2-B361-2464DE6ECE8A}">
      <dsp:nvSpPr>
        <dsp:cNvPr id="0" name=""/>
        <dsp:cNvSpPr/>
      </dsp:nvSpPr>
      <dsp:spPr>
        <a:xfrm>
          <a:off x="3363695" y="2013812"/>
          <a:ext cx="1841561" cy="639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609"/>
              </a:lnTo>
              <a:lnTo>
                <a:pt x="1841561" y="319609"/>
              </a:lnTo>
              <a:lnTo>
                <a:pt x="1841561" y="63921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2518B-4924-421D-AB5A-720E328D23BD}">
      <dsp:nvSpPr>
        <dsp:cNvPr id="0" name=""/>
        <dsp:cNvSpPr/>
      </dsp:nvSpPr>
      <dsp:spPr>
        <a:xfrm>
          <a:off x="1522134" y="2013812"/>
          <a:ext cx="1841561" cy="639219"/>
        </a:xfrm>
        <a:custGeom>
          <a:avLst/>
          <a:gdLst/>
          <a:ahLst/>
          <a:cxnLst/>
          <a:rect l="0" t="0" r="0" b="0"/>
          <a:pathLst>
            <a:path>
              <a:moveTo>
                <a:pt x="1841561" y="0"/>
              </a:moveTo>
              <a:lnTo>
                <a:pt x="1841561" y="319609"/>
              </a:lnTo>
              <a:lnTo>
                <a:pt x="0" y="319609"/>
              </a:lnTo>
              <a:lnTo>
                <a:pt x="0" y="63921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04D01-7B8E-467B-AE6E-665D8296283E}">
      <dsp:nvSpPr>
        <dsp:cNvPr id="0" name=""/>
        <dsp:cNvSpPr/>
      </dsp:nvSpPr>
      <dsp:spPr>
        <a:xfrm>
          <a:off x="978691" y="1312984"/>
          <a:ext cx="4770008" cy="70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Цифровые навыки</a:t>
          </a:r>
          <a:endParaRPr lang="ru-RU" sz="3600" kern="1200" dirty="0"/>
        </a:p>
      </dsp:txBody>
      <dsp:txXfrm>
        <a:off x="978691" y="1312984"/>
        <a:ext cx="4770008" cy="700828"/>
      </dsp:txXfrm>
    </dsp:sp>
    <dsp:sp modelId="{4CC0C6A6-8826-4F84-9124-1BF2D12F5964}">
      <dsp:nvSpPr>
        <dsp:cNvPr id="0" name=""/>
        <dsp:cNvSpPr/>
      </dsp:nvSpPr>
      <dsp:spPr>
        <a:xfrm>
          <a:off x="183" y="2653032"/>
          <a:ext cx="3043902" cy="726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профессиональные</a:t>
          </a:r>
          <a:endParaRPr lang="ru-RU" sz="2500" kern="1200" dirty="0"/>
        </a:p>
      </dsp:txBody>
      <dsp:txXfrm>
        <a:off x="183" y="2653032"/>
        <a:ext cx="3043902" cy="726960"/>
      </dsp:txXfrm>
    </dsp:sp>
    <dsp:sp modelId="{456B6200-E248-4C49-BD91-475CEDC5AC8D}">
      <dsp:nvSpPr>
        <dsp:cNvPr id="0" name=""/>
        <dsp:cNvSpPr/>
      </dsp:nvSpPr>
      <dsp:spPr>
        <a:xfrm>
          <a:off x="3683305" y="2653032"/>
          <a:ext cx="3043902" cy="726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пользовательские</a:t>
          </a:r>
          <a:endParaRPr lang="ru-RU" sz="2500" kern="1200" dirty="0"/>
        </a:p>
      </dsp:txBody>
      <dsp:txXfrm>
        <a:off x="3683305" y="2653032"/>
        <a:ext cx="3043902" cy="726960"/>
      </dsp:txXfrm>
    </dsp:sp>
    <dsp:sp modelId="{596C8172-C8A7-4909-ABFA-88C60F100EA2}">
      <dsp:nvSpPr>
        <dsp:cNvPr id="0" name=""/>
        <dsp:cNvSpPr/>
      </dsp:nvSpPr>
      <dsp:spPr>
        <a:xfrm>
          <a:off x="1841744" y="4019211"/>
          <a:ext cx="3043902" cy="517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базовые</a:t>
          </a:r>
          <a:endParaRPr lang="ru-RU" sz="2500" kern="1200" dirty="0"/>
        </a:p>
      </dsp:txBody>
      <dsp:txXfrm>
        <a:off x="1841744" y="4019211"/>
        <a:ext cx="3043902" cy="517296"/>
      </dsp:txXfrm>
    </dsp:sp>
    <dsp:sp modelId="{A59DBB90-6187-482A-885A-CBE36B9D0208}">
      <dsp:nvSpPr>
        <dsp:cNvPr id="0" name=""/>
        <dsp:cNvSpPr/>
      </dsp:nvSpPr>
      <dsp:spPr>
        <a:xfrm>
          <a:off x="5524866" y="4019211"/>
          <a:ext cx="3043902" cy="517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продвинутые</a:t>
          </a:r>
          <a:endParaRPr lang="ru-RU" sz="2500" kern="1200" dirty="0"/>
        </a:p>
      </dsp:txBody>
      <dsp:txXfrm>
        <a:off x="5524866" y="4019211"/>
        <a:ext cx="3043902" cy="5172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77372-D86C-49FF-B2D2-9CFC430FF25E}">
      <dsp:nvSpPr>
        <dsp:cNvPr id="0" name=""/>
        <dsp:cNvSpPr/>
      </dsp:nvSpPr>
      <dsp:spPr>
        <a:xfrm>
          <a:off x="0" y="357552"/>
          <a:ext cx="79928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69EFD-D2EC-46B5-97F7-642AF16FE259}">
      <dsp:nvSpPr>
        <dsp:cNvPr id="0" name=""/>
        <dsp:cNvSpPr/>
      </dsp:nvSpPr>
      <dsp:spPr>
        <a:xfrm>
          <a:off x="399644" y="18072"/>
          <a:ext cx="6279124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Обработка информации</a:t>
          </a:r>
          <a:endParaRPr lang="ru-RU" sz="3200" kern="1200" dirty="0"/>
        </a:p>
      </dsp:txBody>
      <dsp:txXfrm>
        <a:off x="432788" y="51216"/>
        <a:ext cx="6212836" cy="612672"/>
      </dsp:txXfrm>
    </dsp:sp>
    <dsp:sp modelId="{BAEE6E05-00B6-486A-A96B-B840EA130F1F}">
      <dsp:nvSpPr>
        <dsp:cNvPr id="0" name=""/>
        <dsp:cNvSpPr/>
      </dsp:nvSpPr>
      <dsp:spPr>
        <a:xfrm>
          <a:off x="0" y="1400832"/>
          <a:ext cx="79928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B1439-2E7E-4EB1-BB47-FAEEFDC1B3AA}">
      <dsp:nvSpPr>
        <dsp:cNvPr id="0" name=""/>
        <dsp:cNvSpPr/>
      </dsp:nvSpPr>
      <dsp:spPr>
        <a:xfrm>
          <a:off x="399644" y="1061352"/>
          <a:ext cx="63151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Связь и сотрудничество</a:t>
          </a:r>
          <a:endParaRPr lang="ru-RU" sz="3200" kern="1200" dirty="0"/>
        </a:p>
      </dsp:txBody>
      <dsp:txXfrm>
        <a:off x="432788" y="1094496"/>
        <a:ext cx="6248812" cy="612672"/>
      </dsp:txXfrm>
    </dsp:sp>
    <dsp:sp modelId="{FE1DDA6A-712B-42A5-9929-522C3D28534B}">
      <dsp:nvSpPr>
        <dsp:cNvPr id="0" name=""/>
        <dsp:cNvSpPr/>
      </dsp:nvSpPr>
      <dsp:spPr>
        <a:xfrm>
          <a:off x="0" y="2444112"/>
          <a:ext cx="79928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46DC5-D786-49BB-A782-6ECCF4864E15}">
      <dsp:nvSpPr>
        <dsp:cNvPr id="0" name=""/>
        <dsp:cNvSpPr/>
      </dsp:nvSpPr>
      <dsp:spPr>
        <a:xfrm>
          <a:off x="399644" y="2104632"/>
          <a:ext cx="63151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Создание цифрового контента</a:t>
          </a:r>
          <a:endParaRPr lang="ru-RU" sz="3200" kern="1200" dirty="0"/>
        </a:p>
      </dsp:txBody>
      <dsp:txXfrm>
        <a:off x="432788" y="2137776"/>
        <a:ext cx="6248812" cy="612672"/>
      </dsp:txXfrm>
    </dsp:sp>
    <dsp:sp modelId="{6E9EBB7F-A04C-4588-B707-53FF11F887AE}">
      <dsp:nvSpPr>
        <dsp:cNvPr id="0" name=""/>
        <dsp:cNvSpPr/>
      </dsp:nvSpPr>
      <dsp:spPr>
        <a:xfrm>
          <a:off x="0" y="3487392"/>
          <a:ext cx="79928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B4BA4-5301-4670-BEA5-1B82EAC6208B}">
      <dsp:nvSpPr>
        <dsp:cNvPr id="0" name=""/>
        <dsp:cNvSpPr/>
      </dsp:nvSpPr>
      <dsp:spPr>
        <a:xfrm>
          <a:off x="399644" y="3147912"/>
          <a:ext cx="6279124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Безопасность</a:t>
          </a:r>
        </a:p>
      </dsp:txBody>
      <dsp:txXfrm>
        <a:off x="432788" y="3181056"/>
        <a:ext cx="6212836" cy="612672"/>
      </dsp:txXfrm>
    </dsp:sp>
    <dsp:sp modelId="{2B16DC15-66EF-456A-8C65-5FFA31268539}">
      <dsp:nvSpPr>
        <dsp:cNvPr id="0" name=""/>
        <dsp:cNvSpPr/>
      </dsp:nvSpPr>
      <dsp:spPr>
        <a:xfrm>
          <a:off x="0" y="4530672"/>
          <a:ext cx="79928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9470D-5C5D-47ED-BD2C-6C791D252661}">
      <dsp:nvSpPr>
        <dsp:cNvPr id="0" name=""/>
        <dsp:cNvSpPr/>
      </dsp:nvSpPr>
      <dsp:spPr>
        <a:xfrm>
          <a:off x="399644" y="4191192"/>
          <a:ext cx="6279124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Решение проблем</a:t>
          </a:r>
          <a:endParaRPr lang="ru-RU" sz="3200" kern="1200" dirty="0"/>
        </a:p>
      </dsp:txBody>
      <dsp:txXfrm>
        <a:off x="432788" y="4224336"/>
        <a:ext cx="6212836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24B40-D651-4B1F-837B-A755430A1764}">
      <dsp:nvSpPr>
        <dsp:cNvPr id="0" name=""/>
        <dsp:cNvSpPr/>
      </dsp:nvSpPr>
      <dsp:spPr>
        <a:xfrm>
          <a:off x="0" y="0"/>
          <a:ext cx="2831976" cy="28319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1EE95D-A834-43E2-9C3D-94B8A9DC312F}">
      <dsp:nvSpPr>
        <dsp:cNvPr id="0" name=""/>
        <dsp:cNvSpPr/>
      </dsp:nvSpPr>
      <dsp:spPr>
        <a:xfrm>
          <a:off x="1415988" y="0"/>
          <a:ext cx="6813612" cy="2831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01913" algn="l"/>
            </a:tabLst>
          </a:pPr>
          <a:endParaRPr lang="ru-RU" sz="3900" kern="1200" dirty="0"/>
        </a:p>
      </dsp:txBody>
      <dsp:txXfrm>
        <a:off x="1415988" y="0"/>
        <a:ext cx="3406806" cy="849594"/>
      </dsp:txXfrm>
    </dsp:sp>
    <dsp:sp modelId="{4D32D391-E842-4382-BAC0-15AEFD778628}">
      <dsp:nvSpPr>
        <dsp:cNvPr id="0" name=""/>
        <dsp:cNvSpPr/>
      </dsp:nvSpPr>
      <dsp:spPr>
        <a:xfrm>
          <a:off x="495596" y="849594"/>
          <a:ext cx="1840782" cy="18407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B935E1-558C-4BBD-990B-D9811F4104D8}">
      <dsp:nvSpPr>
        <dsp:cNvPr id="0" name=""/>
        <dsp:cNvSpPr/>
      </dsp:nvSpPr>
      <dsp:spPr>
        <a:xfrm>
          <a:off x="1415988" y="849594"/>
          <a:ext cx="6813612" cy="18407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Информатика 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415988" y="849594"/>
        <a:ext cx="3406806" cy="849591"/>
      </dsp:txXfrm>
    </dsp:sp>
    <dsp:sp modelId="{BB98414D-247E-4FAC-BB98-C8C966290FF0}">
      <dsp:nvSpPr>
        <dsp:cNvPr id="0" name=""/>
        <dsp:cNvSpPr/>
      </dsp:nvSpPr>
      <dsp:spPr>
        <a:xfrm>
          <a:off x="991192" y="1699186"/>
          <a:ext cx="849591" cy="8495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A5BD19-57C8-4CC2-ACBA-43C64D1B445E}">
      <dsp:nvSpPr>
        <dsp:cNvPr id="0" name=""/>
        <dsp:cNvSpPr/>
      </dsp:nvSpPr>
      <dsp:spPr>
        <a:xfrm>
          <a:off x="1415988" y="1647403"/>
          <a:ext cx="6813612" cy="8495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1415988" y="1647403"/>
        <a:ext cx="3406806" cy="849591"/>
      </dsp:txXfrm>
    </dsp:sp>
    <dsp:sp modelId="{E76F1DCE-26B8-4E52-885C-43D96CE51832}">
      <dsp:nvSpPr>
        <dsp:cNvPr id="0" name=""/>
        <dsp:cNvSpPr/>
      </dsp:nvSpPr>
      <dsp:spPr>
        <a:xfrm>
          <a:off x="4822794" y="0"/>
          <a:ext cx="3406806" cy="84959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900" kern="1200" dirty="0"/>
        </a:p>
      </dsp:txBody>
      <dsp:txXfrm>
        <a:off x="4822794" y="0"/>
        <a:ext cx="3406806" cy="8495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8C816-2A49-4D17-8E51-89931AE4433E}">
      <dsp:nvSpPr>
        <dsp:cNvPr id="0" name=""/>
        <dsp:cNvSpPr/>
      </dsp:nvSpPr>
      <dsp:spPr>
        <a:xfrm rot="10800000">
          <a:off x="1671223" y="144"/>
          <a:ext cx="5513690" cy="11297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86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фундаментальность</a:t>
          </a:r>
          <a:endParaRPr lang="ru-RU" sz="3600" kern="1200" dirty="0"/>
        </a:p>
      </dsp:txBody>
      <dsp:txXfrm rot="10800000">
        <a:off x="1953659" y="144"/>
        <a:ext cx="5231254" cy="1129745"/>
      </dsp:txXfrm>
    </dsp:sp>
    <dsp:sp modelId="{352853CA-AA14-4D42-B7B6-DF2A74D3EF23}">
      <dsp:nvSpPr>
        <dsp:cNvPr id="0" name=""/>
        <dsp:cNvSpPr/>
      </dsp:nvSpPr>
      <dsp:spPr>
        <a:xfrm>
          <a:off x="1106350" y="144"/>
          <a:ext cx="1129745" cy="11297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20D37-40C3-4108-BD5C-A74E6C3AB7E8}">
      <dsp:nvSpPr>
        <dsp:cNvPr id="0" name=""/>
        <dsp:cNvSpPr/>
      </dsp:nvSpPr>
      <dsp:spPr>
        <a:xfrm rot="10800000">
          <a:off x="1671223" y="1467127"/>
          <a:ext cx="5513690" cy="11297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86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непрерывность</a:t>
          </a:r>
          <a:endParaRPr lang="ru-RU" sz="3600" kern="1200" dirty="0"/>
        </a:p>
      </dsp:txBody>
      <dsp:txXfrm rot="10800000">
        <a:off x="1953659" y="1467127"/>
        <a:ext cx="5231254" cy="1129745"/>
      </dsp:txXfrm>
    </dsp:sp>
    <dsp:sp modelId="{8BBBEBE8-981E-4E90-B126-205736D9A670}">
      <dsp:nvSpPr>
        <dsp:cNvPr id="0" name=""/>
        <dsp:cNvSpPr/>
      </dsp:nvSpPr>
      <dsp:spPr>
        <a:xfrm>
          <a:off x="1106350" y="1467127"/>
          <a:ext cx="1129745" cy="11297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8FBAE-9352-4D43-85AA-5A1604CD4D2B}">
      <dsp:nvSpPr>
        <dsp:cNvPr id="0" name=""/>
        <dsp:cNvSpPr/>
      </dsp:nvSpPr>
      <dsp:spPr>
        <a:xfrm rot="10800000">
          <a:off x="1671223" y="2934110"/>
          <a:ext cx="5513690" cy="11297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86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обязательность</a:t>
          </a:r>
          <a:endParaRPr lang="ru-RU" sz="3600" kern="1200" dirty="0"/>
        </a:p>
      </dsp:txBody>
      <dsp:txXfrm rot="10800000">
        <a:off x="1953659" y="2934110"/>
        <a:ext cx="5231254" cy="1129745"/>
      </dsp:txXfrm>
    </dsp:sp>
    <dsp:sp modelId="{67545748-FB4E-45F4-98A5-2967E9BBB20F}">
      <dsp:nvSpPr>
        <dsp:cNvPr id="0" name=""/>
        <dsp:cNvSpPr/>
      </dsp:nvSpPr>
      <dsp:spPr>
        <a:xfrm>
          <a:off x="1106350" y="2934110"/>
          <a:ext cx="1129745" cy="11297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7D53A-CF13-4043-A52B-0606AE742DEB}" type="datetimeFigureOut">
              <a:rPr lang="ru-RU" smtClean="0"/>
              <a:t>06.02.20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077A6-104D-414F-95BD-7C9CB2914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7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59CB-DBA8-46C2-8290-623F452A5A0C}" type="datetimeFigureOut">
              <a:rPr lang="ru-RU" smtClean="0"/>
              <a:t>06.02.20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9C57-9B2F-401E-AECF-A7514843FEE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59CB-DBA8-46C2-8290-623F452A5A0C}" type="datetimeFigureOut">
              <a:rPr lang="ru-RU" smtClean="0"/>
              <a:t>06.02.20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9C57-9B2F-401E-AECF-A7514843FE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59CB-DBA8-46C2-8290-623F452A5A0C}" type="datetimeFigureOut">
              <a:rPr lang="ru-RU" smtClean="0"/>
              <a:t>06.02.20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9C57-9B2F-401E-AECF-A7514843FE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59CB-DBA8-46C2-8290-623F452A5A0C}" type="datetimeFigureOut">
              <a:rPr lang="ru-RU" smtClean="0"/>
              <a:t>06.02.20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9C57-9B2F-401E-AECF-A7514843FE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59CB-DBA8-46C2-8290-623F452A5A0C}" type="datetimeFigureOut">
              <a:rPr lang="ru-RU" smtClean="0"/>
              <a:t>06.02.20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9C57-9B2F-401E-AECF-A7514843FEE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59CB-DBA8-46C2-8290-623F452A5A0C}" type="datetimeFigureOut">
              <a:rPr lang="ru-RU" smtClean="0"/>
              <a:t>06.02.20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9C57-9B2F-401E-AECF-A7514843FE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59CB-DBA8-46C2-8290-623F452A5A0C}" type="datetimeFigureOut">
              <a:rPr lang="ru-RU" smtClean="0"/>
              <a:t>06.02.20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9C57-9B2F-401E-AECF-A7514843FEE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59CB-DBA8-46C2-8290-623F452A5A0C}" type="datetimeFigureOut">
              <a:rPr lang="ru-RU" smtClean="0"/>
              <a:t>06.02.20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9C57-9B2F-401E-AECF-A7514843FE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59CB-DBA8-46C2-8290-623F452A5A0C}" type="datetimeFigureOut">
              <a:rPr lang="ru-RU" smtClean="0"/>
              <a:t>06.02.20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9C57-9B2F-401E-AECF-A7514843FE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59CB-DBA8-46C2-8290-623F452A5A0C}" type="datetimeFigureOut">
              <a:rPr lang="ru-RU" smtClean="0"/>
              <a:t>06.02.20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9C57-9B2F-401E-AECF-A7514843FEE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59CB-DBA8-46C2-8290-623F452A5A0C}" type="datetimeFigureOut">
              <a:rPr lang="ru-RU" smtClean="0"/>
              <a:t>06.02.20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9C57-9B2F-401E-AECF-A7514843FE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D2B59CB-DBA8-46C2-8290-623F452A5A0C}" type="datetimeFigureOut">
              <a:rPr lang="ru-RU" smtClean="0"/>
              <a:t>06.02.20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3369C57-9B2F-401E-AECF-A7514843FE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/>
              <a:t>Цифровые навыки и вычислительное мышление — требования цифрового мира</a:t>
            </a:r>
            <a:r>
              <a:rPr lang="ru-RU" sz="3200" dirty="0"/>
              <a:t> 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12656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Босова Людмила Леонидовна</a:t>
            </a:r>
            <a:r>
              <a:rPr lang="ru-RU" dirty="0">
                <a:solidFill>
                  <a:schemeClr val="tx1"/>
                </a:solidFill>
              </a:rPr>
              <a:t>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зав. кафедрой теории и методики обучения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математике и информатике МПГУ,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заслуженный </a:t>
            </a:r>
            <a:r>
              <a:rPr lang="ru-RU" dirty="0">
                <a:solidFill>
                  <a:schemeClr val="tx1"/>
                </a:solidFill>
              </a:rPr>
              <a:t>учитель РФ, </a:t>
            </a:r>
            <a:r>
              <a:rPr lang="ru-RU" dirty="0" err="1">
                <a:solidFill>
                  <a:schemeClr val="tx1"/>
                </a:solidFill>
              </a:rPr>
              <a:t>д.п.н</a:t>
            </a:r>
            <a:r>
              <a:rPr lang="ru-RU" dirty="0">
                <a:solidFill>
                  <a:schemeClr val="tx1"/>
                </a:solidFill>
              </a:rPr>
              <a:t>.,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лауреат премии Правительства РФ в области образования,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автор УМК по информатике для основной и старшей школы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akulll@mail.ru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236" y="418009"/>
            <a:ext cx="1646764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4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76" y="404664"/>
            <a:ext cx="8229600" cy="990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Структура цифровых навыков</a:t>
            </a:r>
            <a:endParaRPr lang="ru-RU" sz="36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25233927"/>
              </p:ext>
            </p:extLst>
          </p:nvPr>
        </p:nvGraphicFramePr>
        <p:xfrm>
          <a:off x="971600" y="1397000"/>
          <a:ext cx="799288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23728" y="6488668"/>
            <a:ext cx="76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Европейская модель </a:t>
            </a:r>
            <a:r>
              <a:rPr lang="ru-RU" i="1" dirty="0"/>
              <a:t>цифровых компетенций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53944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Формирование цифровых навыков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306110"/>
              </p:ext>
            </p:extLst>
          </p:nvPr>
        </p:nvGraphicFramePr>
        <p:xfrm>
          <a:off x="457200" y="3645024"/>
          <a:ext cx="8229600" cy="283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14092" y="3824343"/>
            <a:ext cx="637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Процесс изучения всех </a:t>
            </a:r>
            <a:r>
              <a:rPr lang="ru-RU" sz="2800" dirty="0" smtClean="0"/>
              <a:t>предметов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5373216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/>
              <a:t>Отдельный предмет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4921" y="1480457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Требование ФГОС</a:t>
            </a:r>
            <a:r>
              <a:rPr lang="ru-RU" dirty="0" smtClean="0"/>
              <a:t>: формирование </a:t>
            </a:r>
            <a:r>
              <a:rPr lang="ru-RU" dirty="0"/>
              <a:t>и развитие компетенций обучающихся в области использования информационно-коммуникационных технологий (далее – ИКТ) на уровне общего пользования, включая владение ИКТ, поиском, анализом и передачей информации, презентацией выполненных работ, основами информационной безопасности, умением безопасного использования средств ИКТ и информационно-телекоммуникационной сети «</a:t>
            </a:r>
            <a:r>
              <a:rPr lang="ru-RU" dirty="0" smtClean="0"/>
              <a:t>Интернет».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4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54691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Трансформация школьного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988840"/>
            <a:ext cx="4698752" cy="4027586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Универсальные компетентности</a:t>
            </a:r>
          </a:p>
          <a:p>
            <a:pPr marL="695325">
              <a:buFont typeface="Wingdings" panose="05000000000000000000" pitchFamily="2" charset="2"/>
              <a:buChar char="§"/>
            </a:pPr>
            <a:r>
              <a:rPr lang="ru-RU" dirty="0"/>
              <a:t>компетентность мышления</a:t>
            </a:r>
          </a:p>
          <a:p>
            <a:pPr marL="695325">
              <a:buFont typeface="Wingdings" panose="05000000000000000000" pitchFamily="2" charset="2"/>
              <a:buChar char="§"/>
            </a:pPr>
            <a:r>
              <a:rPr lang="ru-RU" dirty="0"/>
              <a:t>компетентность взаимодействия с другими</a:t>
            </a:r>
          </a:p>
          <a:p>
            <a:pPr marL="695325">
              <a:buFont typeface="Wingdings" panose="05000000000000000000" pitchFamily="2" charset="2"/>
              <a:buChar char="§"/>
            </a:pPr>
            <a:r>
              <a:rPr lang="ru-RU" dirty="0"/>
              <a:t>компетентность взаимодействия с собой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Базовая инструментальная грамотность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Базовые специальные современные знания и </a:t>
            </a:r>
            <a:r>
              <a:rPr lang="ru-RU" dirty="0" smtClean="0"/>
              <a:t>умения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916832"/>
            <a:ext cx="2704439" cy="40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9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5359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Базовая инструментальная грамотность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903" cy="489654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основана на использовании современных инструментов коммуникации, опирающихся на знаковые системы, подразумевает трансформацию в современных технологических условиях привычной грамотности «читать + писать + считать»:</a:t>
            </a:r>
          </a:p>
          <a:p>
            <a:r>
              <a:rPr lang="ru-RU" sz="2000" dirty="0"/>
              <a:t>читательская (читать, писать) — способность воспринимать и создавать информацию в различных текстовых и визуальных форматах, в том числе в цифровой среде (на естественных языках), </a:t>
            </a:r>
          </a:p>
          <a:p>
            <a:r>
              <a:rPr lang="ru-RU" sz="2000" dirty="0"/>
              <a:t>математическая (включая работу с данными) — способность применять математические инструменты, аргументацию, моделирование в повседневной жизни, в том числе в цифровой среде, </a:t>
            </a:r>
          </a:p>
          <a:p>
            <a:r>
              <a:rPr lang="ru-RU" sz="2000" b="1" dirty="0"/>
              <a:t>вычислительная и алгоритмическая — способность воспринимать и создавать информацию на формальных языках, языках программирования.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2725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Интеллектуальные орудия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9430" y="1761998"/>
            <a:ext cx="6344570" cy="3537469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В поведении человека встречается целый ряд искусственных приспособлений, направленных на овладение собственными психическими процессами …</a:t>
            </a:r>
          </a:p>
          <a:p>
            <a:r>
              <a:rPr lang="ru-RU" sz="2000" dirty="0"/>
              <a:t>… роль этих приспособлений в поведении, аналогичная роли орудий в труде</a:t>
            </a:r>
          </a:p>
          <a:p>
            <a:r>
              <a:rPr lang="ru-RU" sz="2000" dirty="0"/>
              <a:t>Примеры: язык, различные формы нумерации и счисления,  мнемотехнические приспособления, алгебраическая символика, произведения искусства, письмо, схемы, диаграммы, карты, чертежи, всевозможные условные знаки </a:t>
            </a:r>
            <a:r>
              <a:rPr lang="ru-RU" sz="1800" dirty="0"/>
              <a:t>…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flipH="1">
            <a:off x="601350" y="1772816"/>
            <a:ext cx="2079081" cy="27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433" y="4653136"/>
            <a:ext cx="231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Л.С. Выготский (1896-1934)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61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0577" y="692696"/>
            <a:ext cx="8229600" cy="990600"/>
          </a:xfrm>
        </p:spPr>
        <p:txBody>
          <a:bodyPr>
            <a:normAutofit/>
          </a:bodyPr>
          <a:lstStyle/>
          <a:p>
            <a:r>
              <a:rPr lang="ru-RU" sz="3600" b="1" dirty="0"/>
              <a:t>Переворот в сознании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82786" y="2276872"/>
            <a:ext cx="3540500" cy="41764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…</a:t>
            </a:r>
            <a:r>
              <a:rPr lang="ru-RU" sz="1800" dirty="0">
                <a:solidFill>
                  <a:schemeClr val="tx1"/>
                </a:solidFill>
              </a:rPr>
              <a:t> машина станет интеллектуальным орудием, применяемым ребенком с той же непосредственностью, с какой он использует перо и карандаш, но с гораздо большим разнообразием. 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При </a:t>
            </a:r>
            <a:r>
              <a:rPr lang="ru-RU" sz="1800" dirty="0">
                <a:solidFill>
                  <a:schemeClr val="tx1"/>
                </a:solidFill>
              </a:rPr>
              <a:t>обучении компьютера, как тому «думать», дети приобщаются к исследованию, как думают они сами. </a:t>
            </a:r>
          </a:p>
        </p:txBody>
      </p:sp>
      <p:pic>
        <p:nvPicPr>
          <p:cNvPr id="2050" name="Picture 2" descr="https://www.analyticsindiamag.com/wp-content/uploads/2018/06/SeymourPapert_708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7" y="2699989"/>
            <a:ext cx="4731612" cy="26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Переворот в сознании: Дети, компьютеры и плодотворные иде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0822">
            <a:off x="229862" y="3972053"/>
            <a:ext cx="1223841" cy="17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54031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dirty="0" err="1" smtClean="0"/>
              <a:t>С.Паперт</a:t>
            </a:r>
            <a:r>
              <a:rPr lang="ru-RU" dirty="0" smtClean="0"/>
              <a:t> (1928 – 2016)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2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794" y="365126"/>
            <a:ext cx="831531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рограммирование - вторая грамотность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844824"/>
            <a:ext cx="5245652" cy="3678303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60-е  годы  </a:t>
            </a:r>
            <a:r>
              <a:rPr lang="ru-RU" sz="2800" dirty="0">
                <a:solidFill>
                  <a:schemeClr val="tx1"/>
                </a:solidFill>
              </a:rPr>
              <a:t>прошлого  </a:t>
            </a:r>
            <a:r>
              <a:rPr lang="ru-RU" sz="2800" dirty="0" smtClean="0">
                <a:solidFill>
                  <a:schemeClr val="tx1"/>
                </a:solidFill>
              </a:rPr>
              <a:t>века - первые  </a:t>
            </a:r>
            <a:r>
              <a:rPr lang="ru-RU" sz="2800" dirty="0">
                <a:solidFill>
                  <a:schemeClr val="tx1"/>
                </a:solidFill>
              </a:rPr>
              <a:t>попытки  обучения  школьников </a:t>
            </a:r>
            <a:r>
              <a:rPr lang="ru-RU" sz="2800" dirty="0" smtClean="0">
                <a:solidFill>
                  <a:schemeClr val="tx1"/>
                </a:solidFill>
              </a:rPr>
              <a:t>программированию;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Июль </a:t>
            </a:r>
            <a:r>
              <a:rPr lang="ru-RU" sz="2800" dirty="0">
                <a:solidFill>
                  <a:schemeClr val="tx1"/>
                </a:solidFill>
              </a:rPr>
              <a:t>1981 г. </a:t>
            </a:r>
            <a:r>
              <a:rPr lang="ru-RU" sz="2800" dirty="0" smtClean="0">
                <a:solidFill>
                  <a:schemeClr val="tx1"/>
                </a:solidFill>
              </a:rPr>
              <a:t>- Всемирная конференция ЮНЕСКО </a:t>
            </a:r>
            <a:r>
              <a:rPr lang="ru-RU" sz="2800" dirty="0">
                <a:solidFill>
                  <a:schemeClr val="tx1"/>
                </a:solidFill>
              </a:rPr>
              <a:t>по применению ЭВМ в </a:t>
            </a:r>
            <a:r>
              <a:rPr lang="ru-RU" sz="2800" dirty="0" smtClean="0">
                <a:solidFill>
                  <a:schemeClr val="tx1"/>
                </a:solidFill>
              </a:rPr>
              <a:t>обучении (Швейцария);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1985 г. – введение курса «Основы информатики и вычислительной техники в школьную программу»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4" y="1924554"/>
            <a:ext cx="2585863" cy="3232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794" y="5391057"/>
            <a:ext cx="249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А.П. Ершов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1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8081704" cy="5112568"/>
          </a:xfrm>
        </p:spPr>
        <p:txBody>
          <a:bodyPr>
            <a:noAutofit/>
          </a:bodyPr>
          <a:lstStyle/>
          <a:p>
            <a:r>
              <a:rPr lang="ru-RU" dirty="0"/>
              <a:t>Мы живем в мире программ, и сами постоянно программируем, не сознавая этого</a:t>
            </a:r>
          </a:p>
          <a:p>
            <a:r>
              <a:rPr lang="ru-RU" dirty="0"/>
              <a:t>Мир программ – это огромный запас операционного знания, накопленный человечеством и теперь лишь актуализируемый вычислительными машинами, роботами, автоматическими устройствами</a:t>
            </a:r>
          </a:p>
          <a:p>
            <a:r>
              <a:rPr lang="ru-RU" dirty="0" smtClean="0"/>
              <a:t>Речь </a:t>
            </a:r>
            <a:r>
              <a:rPr lang="ru-RU" dirty="0"/>
              <a:t>идет не о том, чтобы навязать детям новые, несвойственные им навыки и знания, а о том, чтобы учить детей способности планировать свои действия и их последствия, чтобы проявить и сформировать те стороны мышления и поведения, которые реально существуют, но формируются стихийно, </a:t>
            </a:r>
            <a:r>
              <a:rPr lang="ru-RU" dirty="0" smtClean="0"/>
              <a:t>неосознанно.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50233" y="5949280"/>
            <a:ext cx="65990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50" i="1" dirty="0"/>
              <a:t>Из речи А.П. Ершова на 3-й Всемирной конференции ИФИП и ЮНЕСКО, 1981 </a:t>
            </a:r>
          </a:p>
        </p:txBody>
      </p:sp>
    </p:spTree>
    <p:extLst>
      <p:ext uri="{BB962C8B-B14F-4D97-AF65-F5344CB8AC3E}">
        <p14:creationId xmlns:p14="http://schemas.microsoft.com/office/powerpoint/2010/main" val="299549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620688"/>
            <a:ext cx="6237847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Хорошо обученный в области информатики специалист обязан знать, </a:t>
            </a:r>
            <a:r>
              <a:rPr lang="ru-RU" b="1" dirty="0"/>
              <a:t>как работать с алгоритмами</a:t>
            </a:r>
            <a:r>
              <a:rPr lang="ru-RU" dirty="0"/>
              <a:t>: как их создавать, изменять, понимать и анализировать. Эти знания позволят не только писать хорошие компьютерные программы, но и </a:t>
            </a:r>
            <a:r>
              <a:rPr lang="ru-RU" b="1" dirty="0"/>
              <a:t>станут основой универсального мыслительного аппарата</a:t>
            </a:r>
            <a:r>
              <a:rPr lang="ru-RU" dirty="0"/>
              <a:t>, который окажет неоценимую помощь при постижении других наук, будь то химия, лингвистика, музыка и т.д. Причину этого можно объяснить следующим образом: </a:t>
            </a:r>
            <a:r>
              <a:rPr lang="ru-RU" b="1" dirty="0"/>
              <a:t>часто говорят, что человек ничего не понимает, пока не объяснит это кому-то другому. Я бы перефразировал это так: человек глубоко не понимает предмет до тех пор, пока не научит этому компьютер, т.е. выразит что-либо в виде алгоритма...</a:t>
            </a:r>
            <a:r>
              <a:rPr lang="ru-RU" dirty="0"/>
              <a:t> Попытка формализовать нечто в виде набора алгоритмов приводит к более глубокому пониманию сути вещей, чем при их осмыслении традиционным способом.</a:t>
            </a:r>
          </a:p>
          <a:p>
            <a:pPr algn="r"/>
            <a:r>
              <a:rPr lang="ru-RU" i="1" dirty="0"/>
              <a:t>Дональд Эрвин Кнут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55" y="1585913"/>
            <a:ext cx="1957388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9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Информатика и вычислительное мышление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ru-RU" dirty="0" smtClean="0"/>
              <a:t> </a:t>
            </a:r>
            <a:r>
              <a:rPr lang="ru-RU" dirty="0"/>
              <a:t>развитие алгоритмического мышления как необходимого условия профессиональной деятельности в современном обществе, предполагающего способность обучающегося преобразовывать абстрактную идею в последовательность конкретных шагов, необходимых для её воплощения на практике;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понимание </a:t>
            </a:r>
            <a:r>
              <a:rPr lang="ru-RU" dirty="0"/>
              <a:t>сущности алгоритма и его свойств; умение составить и записать алгоритм для конкретного исполнителя с помощью определенных средств и методов описания; применение основных алгоритмических структур – следование, ветвление, цикл; умение разбивать сложные задачи на подзадачи; умение воспринимать и исполнять разрабатываемые алгоритмы; 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овладение </a:t>
            </a:r>
            <a:r>
              <a:rPr lang="ru-RU" dirty="0"/>
              <a:t>умениями записи несложного алгоритма обработки данных на изучаемом языке программирования (из перечня: Школьный Алгоритмический Язык, Паскаль, Python, </a:t>
            </a:r>
            <a:r>
              <a:rPr lang="ru-RU" dirty="0" err="1"/>
              <a:t>Java</a:t>
            </a:r>
            <a:r>
              <a:rPr lang="ru-RU" dirty="0"/>
              <a:t>, C, C#, C++), отладки и выполнения полученной программы в используемой среде разработки;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27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961477"/>
            <a:ext cx="408842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Аналоговый</a:t>
            </a:r>
          </a:p>
          <a:p>
            <a:pPr algn="ctr">
              <a:lnSpc>
                <a:spcPct val="80000"/>
              </a:lnSpc>
            </a:pPr>
            <a: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мир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5931" y="969072"/>
            <a:ext cx="37807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ru-RU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Цифровой </a:t>
            </a:r>
          </a:p>
          <a:p>
            <a:pPr algn="ctr">
              <a:lnSpc>
                <a:spcPct val="80000"/>
              </a:lnSpc>
            </a:pPr>
            <a:endParaRPr lang="ru-RU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мир</a:t>
            </a:r>
          </a:p>
          <a:p>
            <a:pPr algn="ctr">
              <a:lnSpc>
                <a:spcPct val="80000"/>
              </a:lnSpc>
            </a:pPr>
            <a:endParaRPr lang="ru-RU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21" y="985891"/>
            <a:ext cx="3897922" cy="25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20" y="1587704"/>
            <a:ext cx="3897923" cy="19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21" y="2105467"/>
            <a:ext cx="3897921" cy="141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23" y="2771438"/>
            <a:ext cx="3897920" cy="163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23" y="3229697"/>
            <a:ext cx="3897920" cy="239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Информатика и цифровые навыки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ru-RU" dirty="0" err="1" smtClean="0"/>
              <a:t>сформированность</a:t>
            </a:r>
            <a:r>
              <a:rPr lang="ru-RU" dirty="0" smtClean="0"/>
              <a:t> </a:t>
            </a:r>
            <a:r>
              <a:rPr lang="ru-RU" dirty="0"/>
              <a:t>представлений о компьютере как универсальном устройстве обработки информации</a:t>
            </a:r>
            <a:r>
              <a:rPr lang="ru-RU" dirty="0" smtClean="0"/>
              <a:t>; 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dirty="0" smtClean="0"/>
              <a:t>овладение </a:t>
            </a:r>
            <a:r>
              <a:rPr lang="ru-RU" dirty="0"/>
              <a:t>умениями и навыками использования информационных и коммуникационных технологий для поиска, хранения, преобразования (обработки) и передачи различных видов информации, навыков создания личного информационного пространства; овладение умениями пользования цифровыми сервисами государственных услуг, цифровыми образовательными сервисами;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 </a:t>
            </a:r>
            <a:r>
              <a:rPr lang="ru-RU" dirty="0"/>
              <a:t>овладение навыками поиска информации в сети Интернет и ее анализа; 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развитие </a:t>
            </a:r>
            <a:r>
              <a:rPr lang="ru-RU" dirty="0"/>
              <a:t>представлений о сферах профессиональной деятельности, связанных с информатикой и современными информационно-коммуникационными </a:t>
            </a:r>
            <a:r>
              <a:rPr lang="ru-RU" dirty="0" smtClean="0"/>
              <a:t>технологиями;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57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Информатика и цифровые навыки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ru-RU" dirty="0" smtClean="0"/>
              <a:t>освоение </a:t>
            </a:r>
            <a:r>
              <a:rPr lang="ru-RU" dirty="0"/>
              <a:t>и соблюдение </a:t>
            </a:r>
            <a:r>
              <a:rPr lang="ru-RU" dirty="0" smtClean="0"/>
              <a:t>требований безопасной </a:t>
            </a:r>
            <a:r>
              <a:rPr lang="ru-RU" dirty="0"/>
              <a:t>эксплуатации технических средств информационно-коммуникационных </a:t>
            </a:r>
            <a:r>
              <a:rPr lang="ru-RU" dirty="0" smtClean="0"/>
              <a:t>технологий;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dirty="0" smtClean="0"/>
              <a:t>умение </a:t>
            </a:r>
            <a:r>
              <a:rPr lang="ru-RU" dirty="0"/>
              <a:t>соблюдать сетевой этикет, базовые нормы информационной этики и права при работе с приложениями на любых устройствах и в сети Интернет;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умение </a:t>
            </a:r>
            <a:r>
              <a:rPr lang="ru-RU" dirty="0"/>
              <a:t>использовать средства защиты от вредоносного программного </a:t>
            </a:r>
            <a:r>
              <a:rPr lang="ru-RU" dirty="0" smtClean="0"/>
              <a:t>обеспечения;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dirty="0" smtClean="0"/>
              <a:t>умение </a:t>
            </a:r>
            <a:r>
              <a:rPr lang="ru-RU" dirty="0"/>
              <a:t>обеспечивать личную безопасность при использовании ресурсов сети Интернет, общении в социальных сетях, в том числе умение защищать личную информацию от несанкционированного доступа и его последствий (разглашения, подмены, утраты данных) с учетом основных технологических и социально-психологических аспектов использования сети Интернет (сетевая анонимность, цифровой след, аутентичность субъектов и ресурсов, опасность вредоносного кода).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75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обучения информатике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e-BY" b="1" dirty="0"/>
              <a:t>формирование основ мировоззрения</a:t>
            </a:r>
            <a:r>
              <a:rPr lang="be-BY" dirty="0"/>
              <a:t>, соответствующего современному уровню развития науки и общественной </a:t>
            </a:r>
            <a:r>
              <a:rPr lang="be-BY" dirty="0" smtClean="0"/>
              <a:t>практики;</a:t>
            </a:r>
            <a:endParaRPr lang="ru-RU" dirty="0"/>
          </a:p>
          <a:p>
            <a:r>
              <a:rPr lang="be-BY" b="1" dirty="0" smtClean="0"/>
              <a:t>формирование</a:t>
            </a:r>
            <a:r>
              <a:rPr lang="be-BY" dirty="0" smtClean="0"/>
              <a:t>  </a:t>
            </a:r>
            <a:r>
              <a:rPr lang="be-BY" dirty="0"/>
              <a:t>необходимых для успешной жизни в меняющемся мире </a:t>
            </a:r>
            <a:r>
              <a:rPr lang="be-BY" b="1" dirty="0"/>
              <a:t>универсальных учебных действий </a:t>
            </a:r>
            <a:r>
              <a:rPr lang="be-BY" dirty="0"/>
              <a:t>(универсальных компетентностей) на основе средств и методов информатики и информационных технологий;</a:t>
            </a:r>
            <a:endParaRPr lang="ru-RU" dirty="0"/>
          </a:p>
          <a:p>
            <a:r>
              <a:rPr lang="be-BY" dirty="0" smtClean="0"/>
              <a:t>­</a:t>
            </a:r>
            <a:r>
              <a:rPr lang="be-BY" b="1" dirty="0" smtClean="0"/>
              <a:t>развитие </a:t>
            </a:r>
            <a:r>
              <a:rPr lang="be-BY" b="1" dirty="0"/>
              <a:t>вычислительного мышления</a:t>
            </a:r>
            <a:r>
              <a:rPr lang="be-BY" dirty="0"/>
              <a:t>, как важнейшего показателя квалификации специалиста и успешной профессиональной деятельности в современном высокотехнологичном обществе; </a:t>
            </a:r>
            <a:endParaRPr lang="ru-RU" dirty="0"/>
          </a:p>
          <a:p>
            <a:r>
              <a:rPr lang="be-BY" dirty="0" smtClean="0"/>
              <a:t>­</a:t>
            </a:r>
            <a:r>
              <a:rPr lang="be-BY" b="1" dirty="0" smtClean="0"/>
              <a:t>формирование </a:t>
            </a:r>
            <a:r>
              <a:rPr lang="be-BY" b="1" dirty="0"/>
              <a:t>пользовательских цифровых навыков</a:t>
            </a:r>
            <a:r>
              <a:rPr lang="be-BY" dirty="0"/>
              <a:t>, в том числе ключевых компетенций цифровой экономики, таких как базовое программирование, основы работы с данными, коммуникация в современных цифровых средах, информационная безопасность; воспитание ответственного и избирательного отношения к информации.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18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79142" y="928851"/>
            <a:ext cx="7543800" cy="1087040"/>
          </a:xfrm>
        </p:spPr>
        <p:txBody>
          <a:bodyPr/>
          <a:lstStyle/>
          <a:p>
            <a:r>
              <a:rPr lang="ru-RU" b="1" dirty="0" smtClean="0"/>
              <a:t>Общественное мнение</a:t>
            </a:r>
            <a:endParaRPr lang="ru-RU" b="1" dirty="0"/>
          </a:p>
        </p:txBody>
      </p:sp>
      <p:pic>
        <p:nvPicPr>
          <p:cNvPr id="4098" name="Picture 2" descr="Картинки по запросу отриц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31" y="3638349"/>
            <a:ext cx="1346375" cy="177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86" y="4362529"/>
            <a:ext cx="2685841" cy="121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1" r="18824"/>
          <a:stretch/>
        </p:blipFill>
        <p:spPr bwMode="auto">
          <a:xfrm>
            <a:off x="1484583" y="3566624"/>
            <a:ext cx="1345949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48" y="2124386"/>
            <a:ext cx="1674186" cy="111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545" y="2371798"/>
            <a:ext cx="1252872" cy="194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943" y="1478996"/>
            <a:ext cx="942975" cy="186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70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forp.ru/res/images/126-3%20%20growth-develo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68" y="5357166"/>
            <a:ext cx="4706144" cy="152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Информатика в мире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06887"/>
            <a:ext cx="8229600" cy="4525963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США, Великобритания, Франция и др. развитые страны</a:t>
            </a:r>
          </a:p>
          <a:p>
            <a:r>
              <a:rPr lang="ru-RU" sz="2200" dirty="0" smtClean="0"/>
              <a:t>Первое десятилетие XXI - сворачивание школьного образования в области информатики, которое на протяжении многих лет подменялось пользовательскими курсами и как система, фактически, исчезло. </a:t>
            </a:r>
          </a:p>
          <a:p>
            <a:r>
              <a:rPr lang="ru-RU" sz="2200" dirty="0" smtClean="0"/>
              <a:t>Стремительные изменения официального статуса курса информатики сейчас: </a:t>
            </a:r>
          </a:p>
          <a:p>
            <a:pPr lvl="1"/>
            <a:r>
              <a:rPr lang="ru-RU" dirty="0" smtClean="0"/>
              <a:t>факультативное изучение предмета заменяется на обязательное;</a:t>
            </a:r>
          </a:p>
          <a:p>
            <a:pPr lvl="1"/>
            <a:r>
              <a:rPr lang="ru-RU" dirty="0" smtClean="0"/>
              <a:t>обязательное изучение предмета из старших классов «спускается» в среднюю и / или начальную школу и т.д</a:t>
            </a:r>
            <a:r>
              <a:rPr lang="ru-RU" sz="2400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1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44824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зависимости от того, какое место занимает информатика в учебных планах школ за рубежом, можно выделить: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smtClean="0"/>
              <a:t>страны, учебные планы которых предусматривают </a:t>
            </a:r>
            <a:r>
              <a:rPr lang="ru-RU" sz="2000" b="1" dirty="0" smtClean="0"/>
              <a:t>обязательное изучение информатики </a:t>
            </a:r>
            <a:r>
              <a:rPr lang="ru-RU" sz="2000" dirty="0" smtClean="0"/>
              <a:t>(Англия, Китай, Ирландия,  Литва, Словения, Франция);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smtClean="0"/>
              <a:t>страны, учебные планы которых предусматривают</a:t>
            </a:r>
            <a:r>
              <a:rPr lang="ru-RU" sz="2000" b="1" dirty="0" smtClean="0"/>
              <a:t> факультативное изучение информатики</a:t>
            </a:r>
            <a:r>
              <a:rPr lang="ru-RU" sz="2000" dirty="0" smtClean="0"/>
              <a:t> (Германия, Нидерланды,  Израиль, Испания, Италия, Португалия, Республика Корея,  США, Эстония);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smtClean="0"/>
              <a:t>страны, учебные планы которых не предусматривают изучение информатики  как самостоятельной учебной дисциплины, но </a:t>
            </a:r>
            <a:r>
              <a:rPr lang="ru-RU" sz="2000" b="1" dirty="0" smtClean="0"/>
              <a:t>включают некоторое содержание в другие дисциплины</a:t>
            </a:r>
            <a:r>
              <a:rPr lang="ru-RU" sz="2000" dirty="0" smtClean="0"/>
              <a:t> (Финляндия, Новая Зеландия, Япония);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smtClean="0"/>
              <a:t>страны, в которых </a:t>
            </a:r>
            <a:r>
              <a:rPr lang="ru-RU" sz="2000" b="1" dirty="0" smtClean="0"/>
              <a:t>изучение информатики отсутствует </a:t>
            </a:r>
            <a:r>
              <a:rPr lang="ru-RU" sz="2000" dirty="0" smtClean="0"/>
              <a:t>или подменяется пользовательскими курсами (Бельгия, Чехия)</a:t>
            </a: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Модели изучения информатики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821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" t="5018" r="3137" b="5734"/>
          <a:stretch/>
        </p:blipFill>
        <p:spPr bwMode="auto">
          <a:xfrm>
            <a:off x="1547664" y="2033444"/>
            <a:ext cx="2880320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6767"/>
            <a:ext cx="8229600" cy="990600"/>
          </a:xfrm>
        </p:spPr>
        <p:txBody>
          <a:bodyPr/>
          <a:lstStyle/>
          <a:p>
            <a:r>
              <a:rPr lang="ru-RU" b="1" dirty="0" err="1" smtClean="0"/>
              <a:t>Компьютинг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5900" y="5085184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Признано</a:t>
            </a:r>
            <a:r>
              <a:rPr lang="ru-RU" sz="2000" dirty="0"/>
              <a:t>, что информатика является строгой академической дисциплиной и имеет большое значение для будущей карьеры многих </a:t>
            </a:r>
            <a:r>
              <a:rPr lang="ru-RU" sz="2000" dirty="0" smtClean="0"/>
              <a:t>учеников.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17896"/>
            <a:ext cx="643437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b="1" dirty="0">
                <a:solidFill>
                  <a:srgbClr val="1F4D78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АНГЛИЯ, УЭЛЬС, СЕВЕРНАЯ ИРЛАНДИЯ</a:t>
            </a:r>
            <a:endParaRPr lang="ru-RU" b="1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96135" y="1550499"/>
            <a:ext cx="2982193" cy="33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21" y="3866316"/>
            <a:ext cx="3243263" cy="13430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31" y="2365496"/>
            <a:ext cx="3243263" cy="132873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74401"/>
            <a:ext cx="3207544" cy="133588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34840" y="3866316"/>
            <a:ext cx="4251960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50" dirty="0"/>
              <a:t>Продолжительность школьного обучения в Китае составляет 12 лет: 6 лет в начальной школе, 3 года в средней и 3 года в старшей. Предмет, по содержанию близкий к нашей школьной информатике, называется в Китае информационными технологиями (ИТ).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4599" y="294969"/>
            <a:ext cx="5338936" cy="1143000"/>
          </a:xfrm>
        </p:spPr>
        <p:txBody>
          <a:bodyPr>
            <a:noAutofit/>
          </a:bodyPr>
          <a:lstStyle/>
          <a:p>
            <a:r>
              <a:rPr lang="ru-RU" b="1" dirty="0"/>
              <a:t>Китай</a:t>
            </a:r>
          </a:p>
        </p:txBody>
      </p:sp>
      <p:pic>
        <p:nvPicPr>
          <p:cNvPr id="1026" name="Picture 2" descr="https://preachrr.files.wordpress.com/2010/09/red_drag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8376"/>
            <a:ext cx="1712485" cy="150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5505548"/>
            <a:ext cx="8316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В 2012 году в Китае принята и реализуется модульная программа, непрерывного курса информационных технологий (включающая </a:t>
            </a:r>
            <a:r>
              <a:rPr lang="ru-RU" dirty="0" err="1">
                <a:solidFill>
                  <a:srgbClr val="000000"/>
                </a:solidFill>
                <a:ea typeface="Calibri" panose="020F0502020204030204" pitchFamily="34" charset="0"/>
              </a:rPr>
              <a:t>алгоритмику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, программирование, робототехнику и др.), охватывающим всех учащихся на всех ступенях школьного образования.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4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383" y="332656"/>
            <a:ext cx="8229600" cy="990600"/>
          </a:xfrm>
        </p:spPr>
        <p:txBody>
          <a:bodyPr/>
          <a:lstStyle/>
          <a:p>
            <a:r>
              <a:rPr lang="ru-RU" b="1" dirty="0" smtClean="0"/>
              <a:t>Франция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4461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До последнего времени информатика была предметом по выбору для учащихся общеобразовательных средних  школ.</a:t>
            </a:r>
          </a:p>
          <a:p>
            <a:r>
              <a:rPr lang="ru-RU" dirty="0" smtClean="0"/>
              <a:t>В </a:t>
            </a:r>
            <a:r>
              <a:rPr lang="ru-RU" dirty="0"/>
              <a:t>2016 году впервые во Франции ввели обязательное преподавание информатики в начальной и средней школе. При этом, информатика не является отдельным предметом, а интегрирована сразу в два предмета – математику и технологию. </a:t>
            </a:r>
          </a:p>
          <a:p>
            <a:r>
              <a:rPr lang="ru-RU" dirty="0"/>
              <a:t>В 2017 году в 9-м классе средней школы введен отдельный курс </a:t>
            </a:r>
            <a:r>
              <a:rPr lang="ru-RU" dirty="0" smtClean="0"/>
              <a:t>кодирования </a:t>
            </a:r>
            <a:r>
              <a:rPr lang="ru-RU" dirty="0"/>
              <a:t>для математических и научных классов. </a:t>
            </a:r>
          </a:p>
          <a:p>
            <a:r>
              <a:rPr lang="ru-RU" dirty="0"/>
              <a:t>С 2017 года в старших классах (10-12 классы) предмет «Компьютерная наука и цифровое творчество (ICN)»  преподаётся для </a:t>
            </a:r>
            <a:r>
              <a:rPr lang="ru-RU" dirty="0" smtClean="0"/>
              <a:t>всех профилей</a:t>
            </a:r>
            <a:endParaRPr lang="ru-RU" dirty="0"/>
          </a:p>
        </p:txBody>
      </p:sp>
      <p:pic>
        <p:nvPicPr>
          <p:cNvPr id="19460" name="Picture 4" descr="https://s3.amazonaws.com/peoplepng/wp-content/uploads/2018/03/21070904/Free-Paris-Transparent-PN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78672"/>
            <a:ext cx="7956376" cy="22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33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/>
          <a:lstStyle/>
          <a:p>
            <a:r>
              <a:rPr lang="ru-RU" b="1" dirty="0" smtClean="0"/>
              <a:t>Финляндия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средних школах существуют курсы компьютерной грамотности и целый ряд специализированных курсов по выбору, таких как </a:t>
            </a:r>
            <a:r>
              <a:rPr lang="ru-RU" dirty="0" smtClean="0"/>
              <a:t>программирование, вычислительная математика, робототехника.</a:t>
            </a:r>
            <a:endParaRPr lang="ru-RU" dirty="0"/>
          </a:p>
          <a:p>
            <a:r>
              <a:rPr lang="ru-RU" dirty="0"/>
              <a:t>В 2016-17 учебном году </a:t>
            </a:r>
            <a:r>
              <a:rPr lang="ru-RU" dirty="0" smtClean="0"/>
              <a:t>информатика стала </a:t>
            </a:r>
            <a:r>
              <a:rPr lang="ru-RU" dirty="0"/>
              <a:t>обязательной частью </a:t>
            </a:r>
            <a:r>
              <a:rPr lang="ru-RU" dirty="0" smtClean="0"/>
              <a:t>учебного </a:t>
            </a:r>
            <a:r>
              <a:rPr lang="ru-RU" dirty="0"/>
              <a:t>плана начальной школы Финляндии с 7 лет и распространяется на все 9 лет обучения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При </a:t>
            </a:r>
            <a:r>
              <a:rPr lang="ru-RU" dirty="0"/>
              <a:t>этом  </a:t>
            </a:r>
            <a:r>
              <a:rPr lang="ru-RU" dirty="0" smtClean="0"/>
              <a:t>она </a:t>
            </a:r>
            <a:r>
              <a:rPr lang="ru-RU" dirty="0"/>
              <a:t>не является самостоятельной дисциплиной, а </a:t>
            </a:r>
            <a:r>
              <a:rPr lang="ru-RU" dirty="0" smtClean="0"/>
              <a:t>интегрирована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обязательный для изучения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курс </a:t>
            </a:r>
            <a:r>
              <a:rPr lang="ru-RU" dirty="0"/>
              <a:t>математики.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390" y="4653136"/>
            <a:ext cx="2960762" cy="183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3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Повсеместно используемые цифровые устройства и цифровые технологии предполагают наличие у граждан  цифровых </a:t>
            </a:r>
            <a:r>
              <a:rPr lang="ru-RU" sz="2400" dirty="0" smtClean="0"/>
              <a:t>навыков.</a:t>
            </a:r>
            <a:endParaRPr lang="ru-RU" sz="2400" dirty="0"/>
          </a:p>
        </p:txBody>
      </p:sp>
      <p:pic>
        <p:nvPicPr>
          <p:cNvPr id="3" name="Picture 2" descr="digital-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436" y="1749009"/>
            <a:ext cx="4857136" cy="22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4380" y="4149080"/>
            <a:ext cx="814724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Цифровые навыки </a:t>
            </a:r>
            <a:r>
              <a:rPr lang="ru-RU" sz="2800" dirty="0"/>
              <a:t>— компетенции населения в области применения персональных </a:t>
            </a:r>
            <a:r>
              <a:rPr lang="ru-RU" sz="2800" dirty="0" smtClean="0"/>
              <a:t>компьютеров</a:t>
            </a:r>
            <a:r>
              <a:rPr lang="ru-RU" sz="2800" dirty="0"/>
              <a:t>, интернета и других видов ИКТ, а также намерения людей в приобретении </a:t>
            </a:r>
            <a:r>
              <a:rPr lang="ru-RU" sz="2800" dirty="0" smtClean="0"/>
              <a:t>соответствующих </a:t>
            </a:r>
            <a:r>
              <a:rPr lang="ru-RU" sz="2800" dirty="0"/>
              <a:t>знаний и опыта</a:t>
            </a:r>
            <a:r>
              <a:rPr lang="ru-RU" sz="2800" dirty="0" smtClean="0"/>
              <a:t>.</a:t>
            </a:r>
          </a:p>
          <a:p>
            <a:pPr algn="r"/>
            <a:r>
              <a:rPr lang="ru-RU" i="1" dirty="0"/>
              <a:t>ИСИЭЗ НИУ ВШЭ (</a:t>
            </a:r>
            <a:r>
              <a:rPr lang="en-US" i="1" dirty="0"/>
              <a:t>issek.hse.ru</a:t>
            </a:r>
            <a:r>
              <a:rPr lang="en-US" i="1" dirty="0" smtClean="0"/>
              <a:t>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489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48005"/>
            <a:ext cx="5266928" cy="1143000"/>
          </a:xfrm>
        </p:spPr>
        <p:txBody>
          <a:bodyPr/>
          <a:lstStyle/>
          <a:p>
            <a:r>
              <a:rPr lang="ru-RU" b="1" dirty="0" smtClean="0"/>
              <a:t>США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7" y="1628800"/>
            <a:ext cx="7839607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 smtClean="0"/>
              <a:t>Американская ассоциация </a:t>
            </a:r>
            <a:r>
              <a:rPr lang="ru-RU" sz="2600" dirty="0"/>
              <a:t>учителей информатики  (</a:t>
            </a:r>
            <a:r>
              <a:rPr lang="ru-RU" sz="2600" dirty="0" err="1"/>
              <a:t>Computer</a:t>
            </a:r>
            <a:r>
              <a:rPr lang="ru-RU" sz="2600" dirty="0"/>
              <a:t> </a:t>
            </a:r>
            <a:r>
              <a:rPr lang="ru-RU" sz="2600" dirty="0" err="1"/>
              <a:t>Science</a:t>
            </a:r>
            <a:r>
              <a:rPr lang="ru-RU" sz="2600" dirty="0"/>
              <a:t> </a:t>
            </a:r>
            <a:r>
              <a:rPr lang="ru-RU" sz="2600" dirty="0" err="1"/>
              <a:t>Teachers</a:t>
            </a:r>
            <a:r>
              <a:rPr lang="ru-RU" sz="2600" dirty="0"/>
              <a:t> </a:t>
            </a:r>
            <a:r>
              <a:rPr lang="ru-RU" sz="2600" dirty="0" err="1"/>
              <a:t>Association</a:t>
            </a:r>
            <a:r>
              <a:rPr lang="ru-RU" sz="2600" dirty="0"/>
              <a:t> – CSTA</a:t>
            </a:r>
            <a:r>
              <a:rPr lang="ru-RU" sz="2600" dirty="0" smtClean="0"/>
              <a:t>) опубликовала </a:t>
            </a:r>
            <a:r>
              <a:rPr lang="ru-RU" sz="2600" dirty="0"/>
              <a:t>в 2016 году рассчитанную на 12 лет обучения  рамочную образовательную программу по </a:t>
            </a:r>
            <a:r>
              <a:rPr lang="ru-RU" sz="2600" dirty="0" smtClean="0"/>
              <a:t>информатике:</a:t>
            </a:r>
          </a:p>
          <a:p>
            <a:pPr marL="719138" indent="-185738"/>
            <a:r>
              <a:rPr lang="ru-RU" sz="3000" dirty="0"/>
              <a:t>Компьютерные системы</a:t>
            </a:r>
          </a:p>
          <a:p>
            <a:pPr marL="719138" indent="-185738"/>
            <a:r>
              <a:rPr lang="ru-RU" sz="3000" dirty="0"/>
              <a:t>Сети и Интернет</a:t>
            </a:r>
          </a:p>
          <a:p>
            <a:pPr marL="719138" indent="-185738"/>
            <a:r>
              <a:rPr lang="ru-RU" sz="3000" dirty="0"/>
              <a:t>Анализ данных</a:t>
            </a:r>
          </a:p>
          <a:p>
            <a:pPr marL="719138" indent="-185738"/>
            <a:r>
              <a:rPr lang="ru-RU" sz="3000" dirty="0"/>
              <a:t>Алгоритмы и программирование</a:t>
            </a:r>
          </a:p>
          <a:p>
            <a:pPr marL="719138" indent="-185738"/>
            <a:r>
              <a:rPr lang="ru-RU" sz="3000" dirty="0"/>
              <a:t>Влияние информационных технологий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8438" name="Picture 6" descr="https://i.pinimg.com/736x/f0/f2/2f/f0f22f58cb316ffc98723c282c6979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9" t="-5837" r="3694" b="9232"/>
          <a:stretch/>
        </p:blipFill>
        <p:spPr bwMode="auto">
          <a:xfrm>
            <a:off x="107504" y="332656"/>
            <a:ext cx="1368152" cy="115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6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Программирование – </a:t>
            </a:r>
            <a:r>
              <a:rPr lang="ru-RU" b="1" dirty="0" smtClean="0"/>
              <a:t>новая грамотность</a:t>
            </a:r>
            <a:r>
              <a:rPr lang="ru-RU" b="1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7920880" cy="3528392"/>
          </a:xfrm>
        </p:spPr>
        <p:txBody>
          <a:bodyPr>
            <a:noAutofit/>
          </a:bodyPr>
          <a:lstStyle/>
          <a:p>
            <a:r>
              <a:rPr lang="ru-RU" sz="2000" dirty="0"/>
              <a:t>С раннего возраста детей учат читать и писать, чтобы они могли воспринимать чужие и выражать собственные мысли. </a:t>
            </a:r>
          </a:p>
          <a:p>
            <a:r>
              <a:rPr lang="ru-RU" sz="2000" dirty="0"/>
              <a:t>Большинство школьников учат использовать («читать»), а не создавать («писать») компьютерные продукты.</a:t>
            </a:r>
          </a:p>
          <a:p>
            <a:r>
              <a:rPr lang="ru-RU" sz="2000" dirty="0"/>
              <a:t>Вместо того, чтобы быть пассивными потребителями компьютерных технологий  школьники могут стать их активными производителями и создателями.</a:t>
            </a:r>
          </a:p>
          <a:p>
            <a:r>
              <a:rPr lang="ru-RU" sz="2000" dirty="0"/>
              <a:t>В наш цифровой век вы можете либо «программировать или быть запрограммированными».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457301"/>
            <a:ext cx="2335896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25" i="1" dirty="0">
                <a:latin typeface="Times New Roman" panose="02020603050405020304" pitchFamily="18" charset="0"/>
                <a:ea typeface="Calibri" panose="020F0502020204030204" pitchFamily="34" charset="0"/>
              </a:rPr>
              <a:t>K–12 </a:t>
            </a:r>
            <a:r>
              <a:rPr lang="ru-RU" sz="1125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Computer</a:t>
            </a:r>
            <a:r>
              <a:rPr lang="ru-RU" sz="1125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25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Science</a:t>
            </a:r>
            <a:r>
              <a:rPr lang="ru-RU" sz="1125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25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Framework</a:t>
            </a:r>
            <a:r>
              <a:rPr lang="ru-RU" sz="1125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125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43219" y="5517232"/>
            <a:ext cx="46657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13" dirty="0"/>
              <a:t>K-12 Computer Science Framework. </a:t>
            </a:r>
            <a:r>
              <a:rPr lang="ru-RU" sz="1013" dirty="0"/>
              <a:t>(2016 г.)  http://www.k12cs.org.</a:t>
            </a:r>
          </a:p>
        </p:txBody>
      </p:sp>
    </p:spTree>
    <p:extLst>
      <p:ext uri="{BB962C8B-B14F-4D97-AF65-F5344CB8AC3E}">
        <p14:creationId xmlns:p14="http://schemas.microsoft.com/office/powerpoint/2010/main" val="374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7075" y="857251"/>
            <a:ext cx="8566925" cy="3394472"/>
          </a:xfrm>
        </p:spPr>
        <p:txBody>
          <a:bodyPr/>
          <a:lstStyle/>
          <a:p>
            <a:r>
              <a:rPr lang="ru-RU" dirty="0"/>
              <a:t>Умения планирования деятельности особенно важны в наше время, когда всё больше рутинных операций можно поручить роботизированным комплексам.</a:t>
            </a:r>
          </a:p>
          <a:p>
            <a:r>
              <a:rPr lang="ru-RU" dirty="0"/>
              <a:t>Понимание того, как переложить на компьютер работы, с которыми до этого справлялись только люди; пониманием того, с какими трудностями при этом предстоит столкнуться.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345" y="4005064"/>
            <a:ext cx="3456384" cy="22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Основные тенденции</a:t>
            </a:r>
            <a:endParaRPr lang="ru-RU" sz="4400" b="1" dirty="0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395536" y="1988840"/>
          <a:ext cx="82912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62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print.ru/static/files/dolgo_dor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68863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Треугольник проекта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8965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Ждем перемен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7"/>
            <a:ext cx="5040560" cy="2317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645024"/>
            <a:ext cx="684229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2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75577056"/>
              </p:ext>
            </p:extLst>
          </p:nvPr>
        </p:nvGraphicFramePr>
        <p:xfrm>
          <a:off x="1439652" y="243804"/>
          <a:ext cx="640871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2893631"/>
            <a:ext cx="8208912" cy="2708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/>
              <a:t>В зависимости от целей использования ИКТ выделяются две категории цифровых навыков: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профессиональные: навыки специалистов, требующиеся для развития, </a:t>
            </a:r>
            <a:r>
              <a:rPr lang="ru-RU" sz="2000" dirty="0" smtClean="0"/>
              <a:t>функционирования и </a:t>
            </a:r>
            <a:r>
              <a:rPr lang="ru-RU" sz="2000" dirty="0"/>
              <a:t>обслуживания информационно-коммуникационных </a:t>
            </a:r>
            <a:r>
              <a:rPr lang="ru-RU" sz="2000" dirty="0" smtClean="0"/>
              <a:t>систем;</a:t>
            </a:r>
            <a:endParaRPr lang="ru-RU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пользовательские: навыки, необходимые для эффективного применения </a:t>
            </a:r>
            <a:r>
              <a:rPr lang="ru-RU" sz="2000" dirty="0" smtClean="0"/>
              <a:t>возможностей ИКТ </a:t>
            </a:r>
            <a:r>
              <a:rPr lang="ru-RU" sz="2000" dirty="0"/>
              <a:t>для работы, учебы, в личных целях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93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942657"/>
              </p:ext>
            </p:extLst>
          </p:nvPr>
        </p:nvGraphicFramePr>
        <p:xfrm>
          <a:off x="518864" y="476672"/>
          <a:ext cx="8229600" cy="3408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350100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be-BY" sz="2400" b="1" i="1" dirty="0"/>
              <a:t>базовые</a:t>
            </a:r>
            <a:r>
              <a:rPr lang="be-BY" sz="2400" dirty="0"/>
              <a:t> - связаны с функциональной грамотностью; умение работать с различными техническими устройствами, файлами, Интернетом, онлайн-сервисами, приложениями; </a:t>
            </a:r>
          </a:p>
          <a:p>
            <a:r>
              <a:rPr lang="ru-RU" sz="2400" dirty="0"/>
              <a:t>•</a:t>
            </a:r>
            <a:r>
              <a:rPr lang="ru-RU" sz="2400" b="1" i="1" dirty="0"/>
              <a:t>производные</a:t>
            </a:r>
            <a:r>
              <a:rPr lang="ru-RU" sz="2400" dirty="0"/>
              <a:t> - связаны с эффективным и осмысленным использованием цифровых технологий; творческие навыки для работы в онлайн-приложениях и цифровых сервисах.</a:t>
            </a:r>
          </a:p>
        </p:txBody>
      </p:sp>
    </p:spTree>
    <p:extLst>
      <p:ext uri="{BB962C8B-B14F-4D97-AF65-F5344CB8AC3E}">
        <p14:creationId xmlns:p14="http://schemas.microsoft.com/office/powerpoint/2010/main" val="37815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03774705"/>
              </p:ext>
            </p:extLst>
          </p:nvPr>
        </p:nvGraphicFramePr>
        <p:xfrm>
          <a:off x="395536" y="332656"/>
          <a:ext cx="8568952" cy="584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510367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Реальная угроза нового цифрового неравенства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8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300" b="1" dirty="0"/>
              <a:t>Вычислительное мышление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9558"/>
            <a:ext cx="5328592" cy="38816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/>
              <a:t>Сущность вычислительного (компьютерного) мышления:</a:t>
            </a:r>
          </a:p>
          <a:p>
            <a:pPr marL="300931" indent="-95548">
              <a:buFont typeface="Wingdings" panose="05000000000000000000" pitchFamily="2" charset="2"/>
              <a:buChar char="§"/>
            </a:pPr>
            <a:r>
              <a:rPr lang="ru-RU" sz="2000" dirty="0"/>
              <a:t>разбивать сложные задачи на мелкие подзадачи (декомпозиция);</a:t>
            </a:r>
          </a:p>
          <a:p>
            <a:pPr marL="300931" indent="-95548">
              <a:buFont typeface="Wingdings" panose="05000000000000000000" pitchFamily="2" charset="2"/>
              <a:buChar char="§"/>
            </a:pPr>
            <a:r>
              <a:rPr lang="ru-RU" sz="2000" dirty="0"/>
              <a:t>сравнивать с задачами, решёнными ранее (распознавание образцов);</a:t>
            </a:r>
          </a:p>
          <a:p>
            <a:pPr marL="300931" indent="-95548">
              <a:buFont typeface="Wingdings" panose="05000000000000000000" pitchFamily="2" charset="2"/>
              <a:buChar char="§"/>
            </a:pPr>
            <a:r>
              <a:rPr lang="ru-RU" sz="2000" dirty="0"/>
              <a:t>отбрасывать несущественные детали (абстрагирование);</a:t>
            </a:r>
          </a:p>
          <a:p>
            <a:pPr marL="300931" indent="-95548">
              <a:buFont typeface="Wingdings" panose="05000000000000000000" pitchFamily="2" charset="2"/>
              <a:buChar char="§"/>
            </a:pPr>
            <a:r>
              <a:rPr lang="ru-RU" sz="2000" dirty="0"/>
              <a:t>определять и прорабатывать шаги для достижения результата (алгоритмизация);</a:t>
            </a:r>
          </a:p>
          <a:p>
            <a:pPr marL="300931" indent="-95548">
              <a:buFont typeface="Wingdings" panose="05000000000000000000" pitchFamily="2" charset="2"/>
              <a:buChar char="§"/>
            </a:pPr>
            <a:r>
              <a:rPr lang="ru-RU" sz="2000" dirty="0"/>
              <a:t>совершенствовать вышеперечисленные этапы (отладка).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22" y="1700808"/>
            <a:ext cx="2206627" cy="23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7221" y="6172046"/>
            <a:ext cx="384792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latin typeface="Arial" panose="020B0604020202020204" pitchFamily="34" charset="0"/>
                <a:cs typeface="Arial" panose="020B0604020202020204" pitchFamily="34" charset="0"/>
              </a:rPr>
              <a:t>http://www.bbc.co.uk/education/guides/zp92mp3/revision</a:t>
            </a:r>
            <a:endParaRPr lang="ru-RU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>
                <a:latin typeface="Arial" panose="020B0604020202020204" pitchFamily="34" charset="0"/>
                <a:cs typeface="Arial" panose="020B0604020202020204" pitchFamily="34" charset="0"/>
              </a:rPr>
              <a:t>Computational Thinking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228" y="1772816"/>
            <a:ext cx="7657543" cy="453650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be-BY" sz="2000" dirty="0"/>
              <a:t>Человек,  обладающий  вычислительным  мышлением,  понимает,  что  решение  сложных  проблем  может  быть найдено на основе алгоритмов и автоматизации. Человек, думающий «вычислительно»,  понимает,  что  численное  моделирование может  помочь в решении  сложных  проблем  в различных  сферах  деятельности.</a:t>
            </a:r>
          </a:p>
          <a:p>
            <a:pPr marL="0" indent="0" algn="r">
              <a:buNone/>
            </a:pPr>
            <a:r>
              <a:rPr lang="be-BY" sz="2000" dirty="0"/>
              <a:t> </a:t>
            </a:r>
            <a:r>
              <a:rPr lang="be-BY" sz="2000" i="1" dirty="0"/>
              <a:t>Е.К. Хеннер </a:t>
            </a:r>
          </a:p>
          <a:p>
            <a:pPr marL="0" indent="0">
              <a:buNone/>
            </a:pPr>
            <a:r>
              <a:rPr lang="be-BY" sz="2000" b="1" dirty="0"/>
              <a:t>Вычислительное мышление обеспечивает основу для непрерывного изучения, использования и разработки все более совершенных вычислительных концепций и технологий, становясь в условиях всеобщей информатизации («цифровизации») важнейшим показателем квалификации специалиста.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94852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7584" y="2996952"/>
            <a:ext cx="352839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Вычислительное </a:t>
            </a:r>
            <a:br>
              <a:rPr lang="ru-RU" sz="3200" dirty="0" smtClean="0"/>
            </a:br>
            <a:r>
              <a:rPr lang="ru-RU" sz="3200" dirty="0" smtClean="0"/>
              <a:t>мышление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996952"/>
            <a:ext cx="352839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Цифровые навыки</a:t>
            </a:r>
            <a:endParaRPr lang="ru-RU" sz="3200" dirty="0"/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2791847" y="1966325"/>
            <a:ext cx="3816424" cy="10081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0800000">
            <a:off x="2807804" y="4315611"/>
            <a:ext cx="3816424" cy="10081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6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2042</TotalTime>
  <Words>1837</Words>
  <Application>Microsoft Macintosh PowerPoint</Application>
  <PresentationFormat>Экран (4:3)</PresentationFormat>
  <Paragraphs>155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Ясность</vt:lpstr>
      <vt:lpstr>Цифровые навыки и вычислительное мышление — требования цифрового мира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Вычислительное мышление</vt:lpstr>
      <vt:lpstr>Computational Thinking</vt:lpstr>
      <vt:lpstr>Презентация PowerPoint</vt:lpstr>
      <vt:lpstr>Структура цифровых навыков</vt:lpstr>
      <vt:lpstr>Формирование цифровых навыков</vt:lpstr>
      <vt:lpstr>Трансформация школьного образования</vt:lpstr>
      <vt:lpstr>Базовая инструментальная грамотность</vt:lpstr>
      <vt:lpstr>Интеллектуальные орудия</vt:lpstr>
      <vt:lpstr>Переворот в сознании</vt:lpstr>
      <vt:lpstr>Программирование - вторая грамотность</vt:lpstr>
      <vt:lpstr>Презентация PowerPoint</vt:lpstr>
      <vt:lpstr>Презентация PowerPoint</vt:lpstr>
      <vt:lpstr>Информатика и вычислительное мышление</vt:lpstr>
      <vt:lpstr>Информатика и цифровые навыки</vt:lpstr>
      <vt:lpstr>Информатика и цифровые навыки</vt:lpstr>
      <vt:lpstr>Цели обучения информатике</vt:lpstr>
      <vt:lpstr>Общественное мнение</vt:lpstr>
      <vt:lpstr>Информатика в мире</vt:lpstr>
      <vt:lpstr>Модели изучения информатики</vt:lpstr>
      <vt:lpstr>Компьютинг</vt:lpstr>
      <vt:lpstr>Китай</vt:lpstr>
      <vt:lpstr>Франция</vt:lpstr>
      <vt:lpstr>Финляндия</vt:lpstr>
      <vt:lpstr>США</vt:lpstr>
      <vt:lpstr>Программирование – новая грамотность?</vt:lpstr>
      <vt:lpstr>Презентация PowerPoint</vt:lpstr>
      <vt:lpstr>Основные тенденции</vt:lpstr>
      <vt:lpstr>Треугольник проекта</vt:lpstr>
      <vt:lpstr>Ждем перемен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Авторский взгляд на систему преподавания информатики, перспективы</dc:title>
  <dc:creator>user</dc:creator>
  <cp:lastModifiedBy>Людмила Босова</cp:lastModifiedBy>
  <cp:revision>48</cp:revision>
  <dcterms:created xsi:type="dcterms:W3CDTF">2019-08-21T10:51:51Z</dcterms:created>
  <dcterms:modified xsi:type="dcterms:W3CDTF">2020-02-05T22:38:14Z</dcterms:modified>
</cp:coreProperties>
</file>